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28C25-9E2B-4ACC-A056-A3D7DB4180E2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8D8D5-4AD4-4E70-B5F0-2420F4EA0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Day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Day 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Mv7PAlgXAHSknM&amp;tbnid=moh1X3XYQG_bYM:&amp;ved=0CAUQjRw&amp;url=http://www.telegraph.co.uk/earth/wildlife/8063915/Pigeon-gulped-down-by-pelican.html&amp;ei=otUQU_nCCYfI2gXZwYCgBA&amp;bvm=bv.62286460,d.b2I&amp;psig=AFQjCNEDZy-glYylvJ0zYem5upQ2seVnbQ&amp;ust=1393698572298928" TargetMode="External"/><Relationship Id="rId3" Type="http://schemas.openxmlformats.org/officeDocument/2006/relationships/hyperlink" Target="http://www.google.com/url?sa=i&amp;rct=j&amp;q=&amp;esrc=s&amp;frm=1&amp;source=images&amp;cd=&amp;cad=rja&amp;docid=8n0HPRCWF3PzpM&amp;tbnid=3FF8WVcvfnCIVM:&amp;ved=0CAUQjRw&amp;url=http://www.flamesofwar.com/?tabid=53&amp;art_id=696&amp;ei=rhUFU_PAMYeekQeUkIDQBA&amp;bvm=bv.61535280,d.aWc&amp;psig=AFQjCNF3Yz6jACnNSAGd9iIqTzrjcx1YuQ&amp;ust=1392928554820939" TargetMode="External"/><Relationship Id="rId7" Type="http://schemas.openxmlformats.org/officeDocument/2006/relationships/hyperlink" Target="https://www.google.com/url?sa=i&amp;rct=j&amp;q=&amp;esrc=s&amp;frm=1&amp;source=images&amp;cd=&amp;cad=rja&amp;docid=OcdiAP26-EdfOM&amp;tbnid=6WXxh3h8rX3M4M:&amp;ved=0CAUQjRw&amp;url=https://shattershield.wordpress.com/category/fluorescent-light-bulbs/&amp;ei=zMYQU5bcIqqi2QWY_ICAAQ&amp;bvm=bv.62286460,d.b2I&amp;psig=AFQjCNGeGFUm9ESdRanpfGHhbB8WVERaqw&amp;ust=139369476866723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&amp;esrc=s&amp;frm=1&amp;source=images&amp;cd=&amp;cad=rja&amp;docid=Wx8huqa6kmpPdM&amp;tbnid=FewcbO5x8A4W_M:&amp;ved=0CAUQjRw&amp;url=http://en.wikipedia.org/wiki/Fluorescent_lamp&amp;ei=uMYQU_uRH-jk2QW58ID4Dg&amp;bvm=bv.62286460,d.b2I&amp;psig=AFQjCNGeGFUm9ESdRanpfGHhbB8WVERaqw&amp;ust=1393694768667237" TargetMode="External"/><Relationship Id="rId5" Type="http://schemas.openxmlformats.org/officeDocument/2006/relationships/hyperlink" Target="http://www.google.com/url?sa=i&amp;rct=j&amp;q=&amp;esrc=s&amp;frm=1&amp;source=images&amp;cd=&amp;cad=rja&amp;docid=VSLi9Y5uf41HNM&amp;tbnid=7MQFsksSJx6EeM:&amp;ved=0CAUQjRw&amp;url=http://fineartamerica.com/featured/getting-acquainted-richard-de-wolfe.html&amp;ei=RroQU47YF8ey2gXorICYAg&amp;bvm=bv.61965928,d.b2I&amp;psig=AFQjCNEpr65ymMjJMvn4LySENgs84xxY-A&amp;ust=1393691584055726" TargetMode="External"/><Relationship Id="rId10" Type="http://schemas.openxmlformats.org/officeDocument/2006/relationships/image" Target="../media/image3.jpeg"/><Relationship Id="rId4" Type="http://schemas.openxmlformats.org/officeDocument/2006/relationships/hyperlink" Target="http://www.google.com/url?sa=i&amp;rct=j&amp;q=&amp;esrc=s&amp;frm=1&amp;source=images&amp;cd=&amp;cad=rja&amp;docid=lkJBWZ3x6OOjCM&amp;tbnid=4nWo0PFAEGSqgM:&amp;ved=0CAUQjRw&amp;url=http://en.wikipedia.org/wiki/Cossacks&amp;ei=txUFU57TK8TrkAeil4HIBA&amp;bvm=bv.61535280,d.aWc&amp;psig=AFQjCNF3Yz6jACnNSAGd9iIqTzrjcx1YuQ&amp;ust=1392928554820939" TargetMode="External"/><Relationship Id="rId9" Type="http://schemas.openxmlformats.org/officeDocument/2006/relationships/hyperlink" Target="http://www.google.com/url?sa=i&amp;source=images&amp;cd=&amp;cad=rja&amp;docid=X2jaojluo3ge3M&amp;tbnid=TdHlwSTgyndHhM&amp;ved=0CAgQjRw&amp;url=http://lightnercrew.com/2012/03/22/christian-parents-dealing-with-rebellious-teens/&amp;ei=eUAXU5x4hvjYBY3HgNAG&amp;psig=AFQjCNHgCxxRIIZV17nlBiqL-wk_K3LuTQ&amp;ust=1394119161071644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Zkwv50lBa2VqjM&amp;tbnid=z4BMdbovEXMpqM:&amp;ved=&amp;url=http://abihulwa.blogspot.com/2011_04_03_archive.html&amp;ei=ukAXU4bND-XV2AWihICoDA&amp;bvm=bv.62286460,d.b2I&amp;psig=AFQjCNFo8kZQJxFRsTsMqpIyadT8_P0rqA&amp;ust=1394119193217625" TargetMode="External"/><Relationship Id="rId3" Type="http://schemas.openxmlformats.org/officeDocument/2006/relationships/hyperlink" Target="http://www.google.com/url?sa=i&amp;rct=j&amp;q=&amp;esrc=s&amp;frm=1&amp;source=images&amp;cd=&amp;cad=rja&amp;docid=8n0HPRCWF3PzpM&amp;tbnid=3FF8WVcvfnCIVM:&amp;ved=0CAUQjRw&amp;url=http://www.flamesofwar.com/?tabid=53&amp;art_id=696&amp;ei=rhUFU_PAMYeekQeUkIDQBA&amp;bvm=bv.61535280,d.aWc&amp;psig=AFQjCNF3Yz6jACnNSAGd9iIqTzrjcx1YuQ&amp;ust=1392928554820939" TargetMode="External"/><Relationship Id="rId7" Type="http://schemas.openxmlformats.org/officeDocument/2006/relationships/hyperlink" Target="http://www.google.com/url?sa=i&amp;rct=j&amp;q=&amp;esrc=s&amp;frm=1&amp;source=images&amp;cd=&amp;cad=rja&amp;docid=yt8ea85BM9ooLM&amp;tbnid=f_KgQSa4nllmUM:&amp;ved=0CAUQjRw&amp;url=http://www.michigancriminaldefenselawyer-blog.com/2013/04/michigan-state-statue-victim-of-vandalism.html&amp;ei=m0AXU4f1GqWk2gXvhIDwCA&amp;bvm=bv.62286460,d.b2I&amp;psig=AFQjCNFo8kZQJxFRsTsMqpIyadT8_P0rqA&amp;ust=139411919321762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&amp;esrc=s&amp;frm=1&amp;source=images&amp;cd=&amp;cad=rja&amp;docid=tUNknW60RFv6MM&amp;tbnid=qM2aEtPM7VQNRM:&amp;ved=0CAUQjRw&amp;url=http://www.commercialappeal.com/photos/2009/nov/16/139946/&amp;ei=UugQU8KCNIaV2QXNjIGYCA&amp;bvm=bv.62286460,d.b2I&amp;psig=AFQjCNHUP0EnR_Rx_bRDv61scBHsfAA97w&amp;ust=1393703352252253" TargetMode="External"/><Relationship Id="rId5" Type="http://schemas.openxmlformats.org/officeDocument/2006/relationships/hyperlink" Target="http://www.google.com/url?sa=i&amp;rct=j&amp;q=&amp;esrc=s&amp;frm=1&amp;source=images&amp;cd=&amp;cad=rja&amp;docid=VSLi9Y5uf41HNM&amp;tbnid=7MQFsksSJx6EeM:&amp;ved=0CAUQjRw&amp;url=http://fineartamerica.com/featured/getting-acquainted-richard-de-wolfe.html&amp;ei=RroQU47YF8ey2gXorICYAg&amp;bvm=bv.61965928,d.b2I&amp;psig=AFQjCNEpr65ymMjJMvn4LySENgs84xxY-A&amp;ust=1393691584055726" TargetMode="External"/><Relationship Id="rId4" Type="http://schemas.openxmlformats.org/officeDocument/2006/relationships/hyperlink" Target="http://www.google.com/url?sa=i&amp;rct=j&amp;q=&amp;esrc=s&amp;frm=1&amp;source=images&amp;cd=&amp;cad=rja&amp;docid=lkJBWZ3x6OOjCM&amp;tbnid=4nWo0PFAEGSqgM:&amp;ved=0CAUQjRw&amp;url=http://en.wikipedia.org/wiki/Cossacks&amp;ei=txUFU57TK8TrkAeil4HIBA&amp;bvm=bv.61535280,d.aWc&amp;psig=AFQjCNF3Yz6jACnNSAGd9iIqTzrjcx1YuQ&amp;ust=1392928554820939" TargetMode="External"/><Relationship Id="rId9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752600"/>
          </a:xfrm>
        </p:spPr>
        <p:txBody>
          <a:bodyPr>
            <a:noAutofit/>
          </a:bodyPr>
          <a:lstStyle/>
          <a:p>
            <a:r>
              <a:rPr lang="en-US" u="sng" dirty="0" err="1" smtClean="0">
                <a:latin typeface="Comic Sans MS" pitchFamily="66" charset="0"/>
              </a:rPr>
              <a:t>Frindle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Day 5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Chapters 9 &amp; 10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7410" name="Picture 2" descr="http://blogs.slj.com/afuse8production/files/2012/05/frind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133600"/>
            <a:ext cx="2990850" cy="452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Goal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Comic Sans MS" pitchFamily="66" charset="0"/>
              </a:rPr>
              <a:t>I can use words I learn from a text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Comic Sans MS" pitchFamily="66" charset="0"/>
              </a:rPr>
              <a:t>Tell your partner about a new word you learned yesterday.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4" name="Picture 2" descr="http://writingunderpressure.files.wordpress.com/2011/01/tal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4724" y="2810097"/>
            <a:ext cx="3654552" cy="2106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rebellion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latin typeface="Comic Sans MS" pitchFamily="66" charset="0"/>
              </a:rPr>
              <a:t>Definition</a:t>
            </a:r>
            <a:r>
              <a:rPr lang="en-US" dirty="0" smtClean="0">
                <a:latin typeface="Comic Sans MS" pitchFamily="66" charset="0"/>
              </a:rPr>
              <a:t>- refusal to obey rules or accept normal standards of behavior, dress, etc.</a:t>
            </a:r>
          </a:p>
        </p:txBody>
      </p:sp>
      <p:sp>
        <p:nvSpPr>
          <p:cNvPr id="47106" name="AutoShape 2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AutoShape 4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0" name="AutoShape 6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2" name="AutoShape 8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4" name="AutoShape 10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" name="AutoShape 2" descr="data:image/jpeg;base64,/9j/4AAQSkZJRgABAQAAAQABAAD/2wCEAAkGBxQSEhUUExQWFhUWGBsaGBcYGB4cIBocIBkYHBwcIh0cHCggGhslHBgbIjEhJSkrLi4uGh8zODMsNygtLiwBCgoKDg0OGxAQGywkICQsLCwsLDQsLDQsLCw0LCwsLCwsLCwvLCwsLCwsLDQsLCwsLCwsLCwsLCwsLCwsLCwsLP/AABEIAMIBAwMBIgACEQEDEQH/xAAbAAACAgMBAAAAAAAAAAAAAAAFBgMEAAECB//EAEQQAAIBAgQDBQUFBgQGAQUAAAECEQMhAAQSMQVBUQYiYXGBEzKRobFCUsHR8BQjM3KC4WKSorIHFSTC0vFTFkOj0+L/xAAZAQADAQEBAAAAAAAAAAAAAAABAgMABAX/xAAnEQACAgEDAwUBAAMAAAAAAAAAAQIRIQMSMRNBUQQiMmHwgUKhwf/aAAwDAQACEQMRAD8AJVMmT/8Aco/EgfG8Y5GWqRM0mI2K1N/isYJ5jhNhYDrgQ+UXp5+mOFSXg9XqT8klHK1dym9rMu3+bHTUKwF6b2PgZHI90m+If2MGAo3/AD/QxKco6yFLTMAAnqeU+WCnFmerJeDkUagYnRUg/wCBvjtv/bGnYoZ0uBzBRxHlI2/LHFOi5iHaSJsx+O/6nEn7RVED29+msE+XnjUg9WRoEreDB5Qfy2xGuZDfaWRtcGR8cW3OYEH2jQdvdPzE40XzBuDqHXQPyxqj5D1n4/2RHMAQDF9uoP5RiWm2oGLMD8D+IxXqZmrzCHxNMfljS13F9FKOvsx8LY21eTdZ+Cdam1iCeW1xuPqR642l5Iut5HTrH664gqExJp0b3/h/Pf542lYmwpUiSZ9357421eTdb6JnsQp2Nlb88YZBg+o6ePkcYWMAGlT8BpONOxn+COm5W3+bxxtv2brfRivB92CLf28juDiVtMTuNiP1zxFqneifCHb6zfHP7VNvYt6VG/8AWBtD1l4JlAECf5T+GN1eXL8P7YrnMASpp1AN/emPXROJg62JSoPJl/FMHabrIkk+vPof10xxVpAd5T3T8Aeh6eeNNmaQ3FaPHR8NscU8/TXb2nqqm3Qw1/rgUbqolCiIb4818/DxxCaLA2PlH4dfL4Ylo1EiQzjp+7kDw9/bzxw4SZBKn+Vo+EW9DgbWFasSdWkQxg9evocQ1FO0en4qevgcd1ainZkJ5++J8f4djjdGna70x4Fmt/oGDQepHyaSTebddh6jkf14Y7pN0M9R+t8dug0wtSmT/OP7YxMlI3UNvKuvwjVjbTdWPkjpE7H5fq/liWk/KduY/VscJl6nNBPXUl/TX8xjpKNSJKEeIIY7+B7wPXfGUWF6kfKCmQ4pp7tS464O0SriVMjCkaTRdW8gp+VreuN061SkQQHHiEb5iPzGKxm1ycupowlmI4ikMb9ngbwzjBchHRgx2OkwfywWBw285JQcXTKlTLgnGsWjjMDeAVxmZjxtjp8mkSeeM0MxmAcYmUqFhrsIxxpHazVbLAJqAjYL9MW6KgMCeekj1BxmYWVYdBivUqnQDzAWPSfxw6F5KdfLgMrU1FqRHgO9TF78gTgV/wAnOrUKWrUG1EkMCSQQYJgcxYc8FOIU/wBzKnSSD3v6xbxBi4wGp1wxCtqpuDyMhrbjmVv6Yaworjs1rqO706kFljTYRfULDpB+OJqnZ3RRIVaofUo1Kzzp9rcxMfwz05T1xwtSoHcF3toK7bHczFxv8Mc185VVSRUaQSLBfvKBy6Ngb3wM4mqXC3VHGuuHDAKS72B03gRMX/QxZOXqUlDPmKrEaojYERpI1A9TiSnn641fvSY0QGH3jHIjFjMZjMQqhgzFmknUBAUH79rhrz0wU3YrKp9oUOqtUYk39wCdIYEQk2JPwxMGOimgqMpcwXULqNp30+HzxVXitchbp9qRDGGUwRd/O+Jjm6raC3s+/G6zuCY38MFWBoIK1Rbe2ciDbTTEQVj7F7HFDItVD66lbUrSICiRDGJJF9jMRiQmtMAUtjEUgNo/PGqZrbmklutPa58vP1xrNQzOQoBgEnFFcyt4WTfbby6YurTkaqhPdnSAp2vc254iqUmIJIYmdgIGJq7BiivW4f3RYEneDzMGPl9cVM4yrBIFht1P4Db0B64vsohYueYGppsfDyxBk6KkVJMsQ0Sp7oFt4vhshQu5njj06ppikpv3YJ9ALYr/AP1A5YAUAWNgAZPyW98ScT4c71mqq9NYJ3aNjNrW9cW+E1iziShZQdelQS3iHUSQZE8wAYkYdNGaOclxSs1anRqU9IbV3pH2VY2gR9kek4vZjOMskACD90Hr1wMqVWptqAAYGVBvII0kHkDE78z54tJXeopLhVkCwANpsZifDfE5zdJ8DxirO6Gdq96dM2iFAvH5nE2RqvUaGAY6ZsAP1YjEegyItDT9MFeE09NU/wAu3mRicdR2NKKSIqapDFgABybfp8MC87mhSbT7LVsQYNwR4HDFFMnbaSbdL+Z3n1wIzveqTcDULei/nOLpkuQJU4qP/g/3fng9leGa0WpYKQDBmbicDauXIQHwb6j8sHsmJVSzCwECdrY27wZo1V4OgMEkSOpx1Sy60wZMybRJj474nqo1QTIAHM4F5+s+20Wsd7n9euGhl0JPgJUa+i43t+o+OJOGcaGmqzciTMj9DC61SpoHM22N/mMCXLiQQwBN+nyx0qMSDPTU4hTYAzuJxmPN6OaOkTr/AF64zG6UQDdvB1RbFqpnVNue+OafCuhseeKtbKAGC3rjgSrJ13Z1WrgetzjijS1IL8x/uM/TFJ6PenVPPBDJN767aEX4gtOH5NwR5+jpoRM+8P8AVOFbMUgxUHbVO9x3TcdDhqrqXy7HkGJ+UfjhbrLdfA/gfzGBYYlenmSncq3STDbR4z9k/I88SZnKFULDvLv5e6YI5Gx6g8juBI9OSf5L/H8sc5RXpz7OGQAd09CpJ0zYggHum3ljc5DwdFhqYc4T/d9cEzS1VKQnZXNvFqlvhbA9KS1NVSnuwUFNrgzzvz2PpM4JBj+00xyg/Wofhf6YyQJMkyhpoPcQkmZMG91MDzBP9WO8xxE6oUEXGkBAPh1ET8BiplqUxChirGxE84J//GD6jE1OkwIO5BjaTIW3y+E4SfJkkb/5i6kHW4HMbz12858sTZfijMwBqNEzJMGdo25QT44gCEd0LczB2Mz06flucdSQ0sqajG5sb8reX/vCBoo5vjNda7xUcDncFdhBA+zAO0dMR0eLZgL/ABWI6zvaDB5gT8RgbxmqDUcCJDGNPMHf0/vjn2pIgtYC0QL+Ph+WHDSDHDczVqkoXJt9pjyE85EXvbFzL00WQxVucqxvsLmNh+owM7P0y9Rhpk6CRt1VfoSLjBSmCDo10+7bewHSw5DDxFYE4ujItQnYNZiIva8Ryt8xjfB6kMzErBFmabkA90wCbk8uu2N8ZfMVPa0qeXqMrPq9qFYgiRMEiOotAubTJxvI5GpTpkMo1zYFlXn/AIm8vhgbdoU00U+KZxWrypEgbg3idz0nVy6Y12fzT1AFb/CJ52a2BTZdqdQ+0AXukASDMkGZEg2G+DfZukBHhB+BwdRLaGLyMa0hMnrf4T+Ax1k39o8rs6iCOmqD5WBxVrVTPr9QcVOzHEygddJLIzLbkmofRROIacLyNKTGlakCCJYWPjhS4hm63tWVVQAEgzBk776Z2jnyw30/ZvO5nnOFOugUkWEGLnexmCd78/DHSmSRTf8AaDINRVv9nV1PiB9k4YaWY0UFDyWsI+9teZJnc4E5gC3eUXveeb9JP2hgrw6girpVdYNwWFhYTv0M7dcLYWkXaRLUydKnmB+E6sA81m3QlfYsdQmxFptHnbBqoSEKhA5+6LCPHAXiOW1MpZ2pQukBTaL7z+vHGis5FnwRUM3UIhqLCLD3T/3z8AcVDmai1z9xlUmVZogCwgSAb7jnOLqZIg6lrFwPssNU/Bh9cVM6WGZUiQrIuqEJgRFwCSLg8zvzxWLTZKsF39sQ8h/lqf8A68Zjk16fJ0+f5Y1gfwFDjm6xVbYXalRqjEbAA/G/4fXFrM1i0C5m/kMbo0CRHMwPjOJ2dCVHFHIMxAVgCBckT0/Xri8MsKStJlmUyesDHFLJMrFthzPhiGvWGrTvM/7TjXaAQ5GoTQqg7mfkAcBhS7wJ+9HzGCWX7odOt7+KT+eB+ZNiR1U/61JwGMjgINcT9gg/EY7y4u8/cT5q64iJh/RsT5M/vHn7tP5FsK+BgflaAN5g+zGkg/qRcWODdSsoqopu4Cw17yJ/PxwBoVdJE7ikZ9Av5YM5tZzQ5H93OHTEkjmif3tRbEzIB2uqkfNG+OCYNMt/BSBtcz0HPnO3n1wIzLaM5rG5U28VYkfiPXBMUdDFQYWe6I5FrRy5xgSA0DKvHKcPT/Zl7pA988geh5fj1GIqvFkJ7uVT7omoxgXEQGsNoHWcDeICKjA9e7Y7zG3rbbntjvLZQklog6QZ5kzfyMwJ8DgNjKKorcQoo4JClDBgrUYzeCO8T9cR5fKCJPtGI3JdgD6AjnyxdqEaYUzDalPhe1rWOLDZZ6tB6lx7JqYMfaLHTHiYaY8FOCreAvBZ4J+87gULYKBe4gkSZkxBEz/bWhRDSJI1aVveLbDHPCHOswdBAG9omBvG8Ex8PAn6fC6VMkJLErEkzB/RwU0I8EnCuGBpZwI1WH62tHxxVzXBxV9o6nTDABbgQo3nee9y2xf4aAFZfdIY7nTJ/p3B3kzv0EDqsAFfSEMiCCC1z4nrgSQE2mAeLZBGGljJVZXrOmTf9bDFHhuUKEmdo+ZXlhiyuVqCWIBTTsSsExf03+WOszTdVsw3U6QRa49Lb4Zqwp0VRkahg6DbrAm7xuRa/wBMVMnw5qFU1GsC4Bi86hAPkGHzwdesFuTLFbRbcYoZ4l0ckEalsB1W6+k8sTSSeBtzaLOaqsGBUDSTYkEdB7pued9tsL+a4AK1QvNTvHYTb4HbBjLZ/UCx7xgWAiBFyXJ2mdsR1c0QoOnuR70kg7bBP9xjDW1wJkDngFNO9UEidihJjxk3+H0weyyU3Eq9TTJO2kXO4Lcr4q0qlpVWZjfTqJHncwesHEVXOGCtRivL2aFZ5Wmw6WHTG3NhJc/KKSKukDpBM9J92cCsxwt2GuWJP2mq/gBAsR88XqWXWoZGWcb955i20Rfbp6bY3Xy6n7RIE91e59SSPXfGTaDyAKmXqoCRU2O2oGflM/DEL8VdGkMGMRexI3vyB+WCtLLgSV1m9xK7+dp8xinxFQ29NUIvc97lyF58wcPuybamdDtBT+1vz7s/S2N4D+wJuIj1xmHuInTR6pVIANsZQpQQfCfX+w+uBdRKjGWNhyxBT4hoYKT4nEEM0Xc7XqFjY6fLFGjl29tTZrCSfSP74u/tzO2lFm3oPM444rS0quoyxJ25WxqD9Gqol2VTf2dMm3Lvg/EKRgFmxIIHh8oP0GGDI0gXJm4pqp8bOR/uOF7MOIaOU/SMFmidunfB2gsP9JxqkIaf8Cj4Mfzx3mt6Z2l/qpGLeU4PWcpFNo03JED3gdzA2wqV8Dtpci9Toknxam6+pMfXDFmGH7XEW9ol/UficXcv2NIYM9ZR3iYCk216omRy+vPBQ9naZqGp7RtRcNsORW2/RfniiRJzVi3naANTUZ7gJBBH323neRbfBGigKLqqEFV0i0+6Y+mn44q8azGXpvCmrUgkMwCkXJJUbXvy8sDxxpAun2dQibmQOQBtN+R9MI2reR9smsItVOD5ZGOrM6WP+HrMDaxNscfs1I1Vp0jVcOQkrEAxz5iAZJ8dsCf2/wBszK9OFZCG1G0AWm38pBFxjXAq1Sl30rqGUidYH2SeRkzci3WOQwu5B2MuPl8shqahUdhUedEwqs5Ks0Axa/O3pitle0dJ1GXfu0VllFPusSwMs+vnBMQCLja2K+YOZkPRLB5JDACAs3lbmDMRHzGCPEH1UEfNJTqkqD3aZDpPMd8lhe8QRO2KRlHyBxfgmyeaytNpQ1wXhJJQxIAJiPGTexFsGCqKYNZARcgzbxgC5iLeOEbLlWqaUDMIDoVEh1BEmwsykgERzB54OU6hIDAXJMkz5TGA40AZEyaMNQbXPOmJG8bEkjEdXh1JgXeQq2mecbaSoM7cvywCy7xubGZIOkjyg+Ywy5yqRQpmoWYx7Qz4zpH83uCPHDRViStAni3EXkrssWUdLWLeYubxtyjA2vnqlLvnSY2BJYE+ZsPQDFyu4ZlFvdIj/J/44FcTzWvUD/CWQi83ItO0+9MYN7gJUH6mf7iuDQggHSF1PcbQBvcYmOaUtpqE0XIBUOFUkf4dXvDy6YRalPuqTpNQiAxJ0gi+kwIKwykyZgtpgicB+I0GrEvcXVQG5WAPu797pOK9ODjZqaPT0yCEkqarX2UBQCBvBgW/HGLwxmMaswJPPQbmBFjb4RhXyLPTX91YLaCAYtIkMYWVgjd2F1+7gvwviyyjCrfXTJJ1A6TUGq2xUqdwLziM9Nxf0PWBpp9kaUQ9Vy1p06R5fZnrgLn6VLJEpScFwPtAybTAaSJ26Y7/AOHnEa1atmGcSttTGPekxz6Ezbptzr9t6QpZoVVqBS9MzKzB0stv5hIvt9GlwJFe6mwLkO0imsiPqfW4UsxiBIk6SxBUCTq+WHrtdWp5fJtURVJj92Z3YixmbjnhC7RZepSydGiETvhqzsNjN0k7khZG/wBMb7VUUbhWTRGZ6iGwgyNSsYJ+zFrHcDwkMooMlwybgdHOZoGrUOim41KsACCbQQZYQZk4kzHZepz0ek+vvb/jiTstxX/paKxBChTLRsSCQOWC9biQSxIPjq/tjnlJ2USaFo9lmFpHoT+WMwdbjo8P83/84zG3SNQbTKKdyT64BcTpUva6VAJtPhghnM8wXuqSTYRgSMg9yzLTn3mc3/yi/wAYw1oVIJpxSnSWBHpz8cQHNmuyd0kauQmJDch5YDVOKZSiO6rZmoJuT3PgDHzOB1TtrWFlNKkvSmPyIk4ZNLgPTkx8ymSq+0doCKQgGrnAabC897piN+E5ekv706iRcs2kHyUGfmceb5PtPmjVYrXqQASJNo8jbBjtBx+jmqo9gjFwqmoTMbXWCbaeoF7+ueEbY7yPWWzOWUqF9iD9kggx/VeDfrg+gB3N8eB50aGlCQen9sF+zHbL2NT98ZtE+Egz9fjjRbo09Hwz1niNGFJDlfGJwo5fjtWm5VzrHI7evlhkzVVa1IMjggiVZT4Wws8Q7O1gnthpYgSQN464pVkY45B2X49QdjS7upCR5gcx15TizVo0nIIIAJt8vzx5j2jT2VckAiQG6EE7x6zjWR7Q1aUAtqT/ABGfnvOIT9P3idkZYPWqnBQKR2IKgf6Y+sYFcNWHanADajc3IGlSN+UnbEvBe0KvTB1SpEeREE/XGs93M2hH21difIBbfFfjide1gzuyXuH5VqQYoJBkTz33tv8A2wE4lk3qgKhf2hYnTAAAAsSeXX6YbslnaZogCBAuMCkry7kWUgDVym8frxxJvaxlkU+A8OrZeoKtNwCsjRfvCWVgT9g26HdeuG6pnqLqfaVFJO4NNhUU7wSGFxtMR5jA5aOgwVhlYk9Dqi/rAvfaMD+KI1N9dK82C37xCs5UW5KjH0gTsax1G3TFnBPI09n8gjVmddL0aYXRzJc/eBHKJtvbxx12iqQAdQBnY8+YPzP9rSA4V2nXKjXUGqnUYIxW8QDDCfeAHlvhip8ay2ZUmlVRh4gj5MAcdaracsk9wqcSzRUKx0hhN1N9PISQAb+FsDOH5J8y4nla+0efP5+mHJUpKTCxBuwQD+mbafE79OuOi6EnRRBFu6FBm9zG1p+MYhKdYRaMbVsV+MZYUaYUsuqav2lW5pgC5IgeKm04CZZ6jOiVEIVe9JBh9oVCBDuTAWDBaBi/x/iROo05tqC96TuAAV9oOnNCNoOKXC1Z1qM9Moxcr3KYQk2lgFUfvFYyCOQq81t06UWoqwzXuSGfLVABYF2BgKL6y1xp5e1YwDVMinUBAswGBPFwBVDhwSx1LpmGMsZN9VQmCXgwrIxm+CeUWFDFf3kP7TkDpIFempjuUYioD9prC5xWz+SLrUAMt3WLEbzpFxsCzFHFPZQ7TeYqnn9+oDX7937Hp/AFpCgr0VhaxNY+bnUfhMemE7tVxB8rXyywCVWoQxjva2YQZ5ARbxO+L3YviDNkjTU95NYDEg+8dQ2tAL28AMSAnMUmXMKrAyEeAGUdQYMGQNuhxz6jSbslBZBXa3NF6KioL1EpuqjlEhvAKSBF5IMcjha4Ma+ZFSlrRadOk7hnWSFmAszYkGJ6YscU4e/tGy9EVGct3QY1PJ1AGLAKt5sPnhp7F9n3ylGr7UqalY01CqZACg/OWM+XjgJ9yjpKgJ2TbTScVacjVtaxi6jVbu29ScHPb0G+wfKJj4Yr5nI1tUoAE1sRYFu87Md/PqMTHJ19hUI9YPwuMc82mx0S+xo+A8IxmIn4dUn+Kf15HGYQ2ABxzha1CSWJqHmTgFwrgzM7e0BIXqTH98evVOzVFqbIdXeAlpvI5jphB4j2VdK5GXrGmoHeJJJJm1pxeOnOqsC1YsoZ3J6BAQev5DATNMDZ1VTyI/thgynC+IMWV6lFgosWE6vCQoYbbn54U83xJQ7LUpwykg+zaRIMWnGjpSRRaiZ3Rr3kEK0EQB72HDg/ZBq1WnXytYGg0ay1nRvtLAABg7Hx574DUuzVd6FKtRptUp1dRAUSRG2qPX4HF/jGUr5LJZSontKY1t7ZR3e+SYLRe2kgTyjFVEnOfCTCme7S5ZpoVKJNeixWk1XaVaBdYI2mCMC8vm6OZ1ipSpioD3hp+YO+A2V4jRObWrmS+mCSUgkkg7/qZjB7hHCKZepWpVxVp1JC92CIMiZ+1G4A3xo3yLJKOCSkxBgGJ6YI0s/V9xqtSAIHeO2IRlWDBVEk7frpjVbNItlX2rDdiSF/pA7xHiSJ6YLlQqjfAg9upGYWCSdA+rfhgCXBExB2YfQ+GHTtDk6VYmoyPSc/aRiy8olGv8CMKb8MqBoEsHOlCAe/eBHjNo3xSMk0PTRJw3ijUSYuNiDsR+fTD7Q7R06tKnVYGLqw5gGAf9QU+Qx5xXyb0nNOqCCpIaLxBg/PDR2V4TWqUqp9mVy+m7spiTaRcSNMseXcHUSs9NMO/wAjAnaCiiANDRAkSCel4iD0Mfny3aRQo7yD/AAzW6HuhWHjI/HCtlODAD3rbTe9+hM4PcP4GgInUwkTb5CTv8ccstOCKKQUynF1rHRTZWJnSrq0dYlkB8rjlgPxB2ap7NqoCghjpkxBJsSO6wIF+Ui9rteU4PTK90Ks7h59bQJnxxePCkBhGAjeBPzAkeU4SKingDmJGYZHGhRaRAI2EECJ88E8jw8ok0iyuILMpIOloBkgGwVp7wsVMEHUBfzmRRHkG8GNhe5X3oG8cztfFNcuyU9VzTB0o7CzKVdO64sDogmQRteFGOvRzklJ4BtTi1eiyy2xIKEESYAgOFDSWBMA874s5zPZg0BUp6dNUXBdi0qT3dM6AedxMNz3wO4ozW1LplpIUMQSbkXO0q24uCYnBXK5MpT9nUIDsx1K6hlcWKydtQJIPPvDlikoR5oWUhXzOcdpGgd+7KYgzI5kxYkWjE3BuIAamcqX9qW5GJVj/UDpK+Ku4+0Mc8X0ozI2XCxuLc+YB5eI/DAQ1SDqpl4W+kjYeY288PDJr7no+SrBiAjd5iEBMN+8T+Edv3zwGpGYRSk8xOqpQqY/hqTPfnuOGDoHnv1NIqhnnurSWML3CaxelMnv/u1AJBlTT02U6mAY0e6CJOsk97DDmnBBJ/h3BECO8FrBe73f/lXQmotNzjVT/fvopysfvP8AwIdk8xBeiIBabKIG0HSPuAq6gnkMbbOPTJUkAA3k9DbePqcDuz+ZNPMIWN2JS5+1uC0buzI9uQtzw5cVytIutQgQ6zHjGxA3/wDfhjk1lTYFSdArhbBs4jKO81J0B3juswvsDY3Hlzwc4HV7xaoFQx3Yt9ecYC1lIzFNkYqEVySBygKs+bMB4388S/8AO6alJIkwQsG/nhE2qA1ZJUq1VJ095STpEcrwOtvDHAqloILKeY0yPiYYeuM43xf2FXR3Qr95TfneLW5jfriFc0G78yOYA1Rt4THliUk0x1kuLTf7w/yn8DjMciqn3vnHyJxmFyAcV2wscQ4SzVnqqw0lLqRfUCYIM7EE2jfB1MwJicbzCx3h647rs5VgTUqMYPP6/DAXN9kKGYrgmU1sNemIN5JEizHqPhg3nH9m7K1rmP15YkpDYqbi4wclBh4FwNcqCtN2KGAFaIEbRaZi3jAx57/xXFY1YKxS0AqZsSPe8jtbyx6TwviIqiNmG4xvinDqdZQKiK+kyuoAweo6bY1IWMmpWzysdhKaoQ1QkNoZWAuBpMgnmCWHL7IxdyeSXLoaSEldRIndbC0jxk+uGbjNDSLcvl6dMK+cY8xfGbHTbLdGudFQk3svkC3e+Qj+rFbNtpJVJUAQxUkEnmLHYbW3j0x1T4ZWai5sA6ApLBSWDDTHQFgBJgX3wFHFfYalzNJ0bYKwIJ+IAjxGJThJ8FtNpckHEKrr751qSBfxPI9Zw75TgNGnSWmUDkQ3eA97S1h0jWY6EzM4SEzQq1EcEBVdTa4XvD4t0A649F4hmVDtEBhc+P6AGNB06Bq5Qj9o+HPmVCgTVLd1RaJIBLeAAwe4jw4JlqNNyJp6kWOYFLu8+oHxwTaotUFgSrERrTf1+8MAuK56tRMNFdSO6wW/IX0kEET/AHw0m930TWUc9n8irU6gdJBa3dB8/wBR5YL5fJInue0FttvqQIwNyfH0TutSWfSIjrefLBjKcWZoI0QeojyG8/EAY55XY5t11WieklvwMXJ6+mN1EEaYA8dxYbSdzH4Ys/tam2qmD0DQZ36jBTg+RWmprVYXmC5ED/EZsDyGDCNuhJSpANuB16gU01Cgx3mPs2gTHu97eNonryxR7XcHzFNUYElRZSlxTAEAGYu22qwF7gxLjmu0NBAXLyv3gJ/ufTADj/aejUpPSpK1VqiW7tgTYag0EHntG2OhbEKt98CbwXhwY+0qJ/09MsSQujWSAygDV3oLnlvad8LnHOMl2qaYdHfVzBRojUOazFwfhbDXxjK1a1GmlIUVUSqFkeWfnDlNCsTyFp54TOG9nc1m6pWnSZmBhjAAW8XYwB5eGLRakwPyzWTdKke0qtawUg/Jjitn8pRHuawfOfqTh9yP/CPMSPa5ikqnfSC58oIUes4Zsh/wxyNK7mpV8GaB8EAPzw9pCbzzXs9X00gg95H57EMwAmIkB2BuwFljDLl/4QYAtomGkAaUctAdoRAKVZrICYUjVhr47wPJpSmkiJot3IG8g8jqaDYmTMRF8KeVcKNbaWKyS0F50ELUANQKiKVLCY2TCOSeUdGm21kosCrTAZlIamFsCQUDBSb3KrNQ8qhiwx6BXoZmpQmmqGQGplWDSCJHvRbynfCHmFAuCWCvodjMOAVp3JANUmmy2UaZQXjf0/sdVLZSnquV1Kbg3DEfZEeEDaIwJwT5F1JNZQGpZet+w1xWVKdV3EzER3YPOYYnHnmdyaqJFYO1pCifn/bnj2vN1ABBEg2iJHw6YUuJ8Pp0z3KO/IchzjmPIY55+3g2nIXuJcUTMZJFZgK1KAZIHhCgb2ifLCxQzVRGOlrDqfz54dKtOs9hQTSLQ5MkeZJ+GKmc4YsQyUkneSb+UMDiXUXcqlQBPHcwLAt8B+eN4tP2cE92AOhLYzB3QNR66MuNN+m+O6V7HHfLFdK+loNpxfg5ORZ4yv7yorgHz8hH0wu5XP6GZT9kkb9PDyw6dqaUMjgAzIP4fjjzvNUGau4UTf4W52wxSOUNGWzZUh0N8HaHaJCO+CnzHywjKlUDrHQ4jfMONwRbocAzimOPFM3TdTBBJ+eFrI8PNWsKfInveA3JwOPEibKJOLvBc+1FqjbsaZIA5wQxHmQDjJDJdgb204rozr+zEKqLT08isAx4Xg+YwNocWsFao2j7pJgfIjA/PyXJJLAgQx5iBB+AGICunc+uNZ6S01VeA57OnUYaAS0gyARt1Yi3pJ8twar1gqqpVWZmJZyLwN7zNvEk2O+FzIPohnqTGyj6nFjP5sywkBYA1dQe98L/ADwrCtOPcZMnngVBpoRNrmB5wWiL4pcSNGo13dlBuywoO0lQZkdCfPAFuIKEAJgHadyPvf1Hby6Yq5nia2iTHpLWAA8Bf4nwwcidDSTsM0MxS1KBSET9skkjoQpC7eHLfFvMcQUnTTREFwVCrvbnGo87zzwt5b2rsAFEsNyQAB0Hw88GeGdmqkgvVhidkEk25lot6fnhJV5I6jhapFU5eksGvW76vAUMzMCDaAt1Mjwwf4JxCrWlcy9Qqr6qQqGSLfaBHeJBtMxeMGaHCMsgke0DgGXXUpNyZtCtcm+BnFeCot6Ttdl1e0nugn3pBm1pscTc8USTTZS41WBPcqMTMqjJC0z9okmQw6A9REARgzwfKK2UqVagdIOp2VZYrtA5i3MCYNoO0dHJUpCqGYie85BLRKltPu6Z91Qskrygkk+CcfFSoqFSACQqyDqMnvEgkQBA3Mlpm04McvJpcYAh41QVl0nUsgDQDppiZ1yR3n2MeG+H3hfEtSKoC2UHuGRzFvUHCr2o4eqE6ICvEmLa/aEj1ALegGCPB0ZXX2Y7hqFNUzKU6RX5vqPSQMNF08CTSkrGmA4uMRtl+QJEcsDeNZ56L0TKim7hXncbm3gRb4YLOYvIxW7IU0K3bagRRZ1YpAuRqHjuJAFunS+EnOUxqLBFJ1G3dYgijUmdQdliprEHTz64f+0me0IRIJf3YY33Md0E3i8TbUdgceb8UzC82BABHeCFgJHtGI1QCSNPdAlme22H0lyy0bpHGarSXUm5C6wASfdpKZhmYjfcqDzkY9X7NP7PLU9Vibm0RqJMQNonbHl3Z/LGtUUtBUPqIGxa7GeUAM3XZcer8Lr06tFHUd0i3xg/MY2pKntQs8rJaapM+GFzjlR2aFJBE+7cm39/DzwV4nnVo02czpUSY6euETh/F6lYl3ZwZIVUAspNyZMk7D+nxxyzlgbTh3LgyjQCQ9jeTv5QCfifXE1HKkbQQfvEg/QnbHGW4i111y0+6bn4gRttMYvLVc7r5Wg/WDjnZWyr7Fxb2aH+o/8AjjMWyfL/AE/ljMLg2Q/nK5piQ0eB54r0uIisA0QJg+BGAnHuKSsbR4/hgZ2a4gUSoTeHUwDeCCJj4DHap2yL06jY6cYyi1UDagrr7pm09DhOz2Rro5ZKTOX95ehHMHmMWuJ9oKRIufG8D4YzL9r0Qe60de9+OHtCqMksEScNzrC1DTPV0H/dizS7K1CJr11pn7o73xMj5TirW7cl5CaQPHf57YHDtENRd21ECIsf15+GBvXAdsmV+J8LVW7lUVDztpHxk3wPq5t6BVjRuTCvMifGDHocbyPHSjloHebcrIHP88W/2hM3W0sxZACz93ZVBY+A2t+ODuVjqLBCBQ1RGHcDEqR9kG8eIviNskGNirDrtinmcwajO4AAZiQB06fD6YxCYjbAs9VLFG8zlEQGak/4QAT8ZAHmcDDmDZRtyk6o8rXxfFLUf8AuTiCtl9R1RuQAPDkMMmTafYny3DiSWqalI5t+Bj8MEKOUpzFMqxPiP7HGIBUKh3jrvzHgMGslwem10qC1gQygz4jSeXXHPKTfJyv7LPBMmxUGJgnVqlh4fa+XzwxUyVHeIBJmQCflJjbpilw3Jd7R3zzLe74yGWAfSME9KAyRUHibgx49cTbJM6p5wKpaGbqd/DeJi3TGDMoyhmS55QCfAbbemJXfSvdX4AfnbA85uDvpANwYhvWbR4+OF5AcValGmoq6dKgg1BESNayIN4ImYiYANrYF+wFCtCELTaGVxzRxIIi+0ieUHF3tVmlXJ1OUkKJHvNGwHmZJ8MAOxPHaVUU8nm1kE6aNSYZbEBZ3gkwPT06o6TcF5FU6b8D4mWp5mH1aQF00kMCCDGuOZFiByjB7LUEpqqJAEHSN55n154Sc3wGtlyXpMHpAF1M7bAKI94n8MRZfilfTTVAZSpp7+5dgwG4i2NvrlGcNyw8DpxLKLVQpUWVP68/HEFBdFMJLEKI1TefU74mzLGADvp7zAfHbCrX4/pU32BNxfeALDSvrO2NOSQsIuQtcWrNTquHEuSdHf3uJYDuhktqOmIC6YYMRirwjKNmaoRSxVdyJBEWUbiCNyCu8bxg9lsvSrN7XMmZkBYJJjr0EiwEAfS8maWmvs8qAg2mZO53ny59PDFY6nt4yPLwg3wrgCUyrAAQpUACw8vn8cEMplFo0lRYAUR08z6m+B3BOKMx9lVtVGx++PzwVrZct7xt0wlEm33AHaNfaBaZJC3diByXYdLk4TuEcSbTpkFR9nUAepsBJvO84cO11ULQcSANvCLTMGcefUeHE96mVIPNSPHqPr1GITS7nRD4jJkbSPZEhjuQBHnF5xdy9Nl2vJmSJjw2wnmvWpEDST4gi3j7uCWW4uwmGYD7rKzX/AJpgYk4vsNQ0KJHLGYAntB4N8F/PGYANrAWaz1Wp4A+v1GJeHZBnlQgYH7Rj/wAjgwFYjub9NH0G5xKlNyAG1KIvsDPlaw8cPuwNYPfs8E991FtgrSPgfxGB/wDypWsG1joJ+lycMKUkRo/dkkfbjUR6CPnjf7UimUQGNyhsPhE4KbYOAUvZxtgsKQL6YPlc/rwxJ/8ATQG432D8/mPhgvS4yWgBYJ3mfgLXxMvEZB1Dl0I9P0MbILAS9nAoiWLE9Tp8LC8evwx3T4eUYkBQNJVrtDAqVPMk2O8GMFaFYSOYN9AG/rH03xbauqzCE/ykMD4STA+GDbWQbmeTo4Ris2HxHPFliu7H0xR7SUQKzJJDqYn05wbYDtnai7NI5GBjv6N5RWPrMe5DDmc5IgCAPT1OLvZ7hr5okoQVU95+SkjkJljHkPHCYtUuwDSZPXx+GPTOy2TppQUDX32kjTaAYEWufXnietHZH7MvUuTpB7KcBoII7zRvq0mfAwMXG4dRgmB5CAf8uOKVMNYbD7RiY/pIjyx1UyhZrR/MT+DAgfDHA39ky3kcjQB1pvFwT/2/2x0tNSZFUMR93f8A3bDwxVzGap0xBqKCNlkfmJwLqcbe6ooUzbUIHjeZJ8sNli0Xs1xSnTtV0r/MYkRI94ST4eIvgM3aKmW7heownuqDHmTABj19cDuN5GtXILojkAn7U+N7QPC+FzM5RwCvsit7jvGR5m2OjTjCrYGn5DPbLtDSqOAltIPc+6xEHw9ec4T1eWBU3J5G48umCmWyIMOUW32SCR63F8W1p+0I7lIQCO4oB/Qjn/fHRviuBVCj0bsBxxtK5apUNSpBA93SgUd1QRc2F/8A2cOFbhqsVqPYqQ0A7kbT1wodmuzP7LQetVn2jKdIMAqDztsx/UTGG+jV9pRRiSJW/wCvTE+eSUsZRrMZiBqmx936YU81kEQhgBLyribDUDcDylbbT54u8d4wtIaj7ohQOp/QwjHtBVYy8C4aADy/9R5Yk3bKRi6K/bGo1Mj2Tsq+7AJ6yYPXAbs3xApmAS7d6QYO5gxPr88GeLsP2YVHBIaq3wM3uLXE4WaOWKHUoke8Gtyv6G0Y6a9tAiz23iFD2lNMxROlgNXiRa3pBwSyma9vRDA32YDkeYwD7JZwVcmqnVKzPM3kj5GPQ4p8B4x7H9o1IQocMVFyqksJt/T8cQ3WjbWa7cORS0gG5vE8vIHCPRSpTG0Nb3lO3gZ/AYb+22bPskqqCknZ4sDtM7TGE3LZ9vdOkydhB+AifgcRaZ0Q4LaVn1XuOpsT8QbeBxaPEYUhkDHyG/lOKaUyslHa5uCB9GJj1xJSzppkFoHL+IAfkCMI1YxOKYa5NJSfs9P9eMxa9sTeVv1IPzBAPwxmEthC9Ok5sXgeQA+E4kp8KUGzgmNyZEeINvhjuhmACBvFh+oxBnOICkZAUmd5G/qfwwy5yTd9iaslOmDq2O8NYzsYZrixvtbFLTSmFmN4JIv4Dn6YlTixIJEsW+7qGnfpHU88dUc433EUc/dB5SxHIny/CLJafli+44yuWYMdCqBzuSfmBAxcXhrlpLkDoI+Hu29ScVW4jVWYhl6AieW9hHxxyc9M3IPKBIBjnF/ribpcMOWS5+nSSzQxm2onfx3t6WxRy9Ndk7oNiQ5gHwAjVvtbE5zo0gM2/gR6DUd/QY5pV6YkqCWFyZP5wNt8GPgDVIRe2Vs63sxYsOfPYgg9SBgfxvhiUnMyoLEBhcA9COnP49L8167VczTYHUxqKSSNzqBPoPlix2pzhFVxHdJOoG4Nz8x4Y9NdjnBFDIkVQvdtBkHlOPXOFuP2el34AprYCRMXv5+OPLOCU/a1kkQdgAOth9d8eoLkvZoABJnmAIHhIjbzxy+rd0iuki1SowusObx92J5bAR8cdpVqAMGETs8EiLePnzxBl8ookWCx5k/G48hGO3qaRpBJI5gEx4Xa3xxxlSnTy8sGZgQDvbV6WsPjzwTy/sraRLcgRH1+uB75lE70BWG8uJPhAlifjiSlnZUjYb2W9+R3+mAw0T5pdR0n3jfkT4eQ8sBczTQFQUAJkQVa56xEek4nqZ9kkz1Alh9BEeoOKtXMAgsWibGDJJ+BOGWDURvkUYggqIg/wyPmZt02wydiOzSio1d4IWNK8i28mQJjl54B0KzML+z0GxLC/wBMOfDKZp5RBTZbliSekkCPgMV05ZyJqLFIJ54e0dUJ94kAehJPoAcScTqooFKQLWE8gI/HCV2azGridnZwFa5MiYOowLKJAAGLXaNWTMvXJlUQaANy0R8Jv54o5e0moe6gJ2liuRFSCn2SLeBuPO/jhYfIlSJHvTsQR59Y+GCOXbUZamSOhg+nK/piPN1YDQraiO6N/K98Tg3dFmkkVe1ea1BEiygbGxJUGPQ8sLCTNjI/W4wR7V5jUaYAh9MPEAHpIHMDmRitw3L2DSS0/wDoRB3sceg1tic8T1nguVZMiGQhHq94sdwoMRaLQPngT2arLrroZZTSqTe50gMDItPdxe7UALSSkr9+lS9myjnYWMeInA7/AIfUj7aq0TppsecSRAWT59ccPct/jZx2n4kDRXQKgRtIVXMkaV38j49DhZIgSVN+U7+cb4Odrs2RVFp7v2SBc74D5OoCGMEef5QBgZqx1R0moAQbfdK8ul4tjeYYGzFbcmTp6/jjldTD3QAdu9+ERiRKLXk9LA2+XPCMdENKoIHeA8o/8sZi+iW91D46/wC+MwLBgY+IbHyGKVUSVB2/vjMZhVwBG6bEFoP6tjfEjERbv8rYzGYwVwdt7uN0xjMZhHwE3nlBAkYjrqFWppAEodrcsbxmDD5IEuGJuRH79P5/wOJ+1KDUthuf+3GsZj1VycZe7OoNSWHvrh3rn6jGYzHD6n5ovp8MGZe6mb2O9+eA6OWbvEmDzvyxrGYC+Qy+JdRiKQIMGPxxVyhnf9bY3jMDt/RixmahCWJF+vjiLh9QmZJPmcZjMM+BUGX3X9c8MOdP/Sj9csZjMJDkWXYTexLH9sPk3+w4Ldq2Ohr8x9MZjMOw/wCQoZNiXE3t+Jw0cMUexJgTqF/TGYzF9L5/wnqfE8vzl6zzfvn64buzKg5imCBGoW9cZjMN6g2nwH+1wuTzlvocddgz+5rnn3P+7GYzHKikuBT7WH/qz6/jjiqe58MZjMP2QTpTz52x3kmPtHE2xvGY0uWaPBarOZNzjMZjMSHP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00013" y="-1698625"/>
            <a:ext cx="4714875" cy="3543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2" name="AutoShape 2" descr="data:image/jpeg;base64,/9j/4AAQSkZJRgABAQAAAQABAAD/2wCEAAkGBhQSERQUExQWFRUVFxUXFBQVFBYVFBQUFRYVFBQUFBUXHCYeFxkjGhQUHy8gIycpLCwsFR4xNTAqNSYrLCkBCQoKDgwOFA8PGikcHRwpKSkpKSksKSkpKSkpKSkpKSkpKSkpKSkpKSwpKSwsKSkpLCkpKSkpLCwsKSkpKSwsLP/AABEIALcBEwMBIgACEQEDEQH/xAAcAAAABwEBAAAAAAAAAAAAAAAAAQIDBAUGBwj/xABOEAABAgMEAwsIBwUGBgMAAAABAAIDBBEFEiExBkFRBxMiYXGBkZOh0dIVUlNUkrHB8BQWMkOi0+EXQmLC8SMkM4KU4jRyg6Oy8jVEc//EABcBAQEBAQAAAAAAAAAAAAAAAAABAgP/xAAlEQEAAgMAAgEDBQEAAAAAAAAAARECEiExUUEiUvBCYXGB8TL/2gAMAwEAAhEDEQA/AOLhKQAQouTsJzEG1GeXu5UpHRLSgojomxhye79E6ElTYhUyU2BBa2jgKg4A4VB1tcK5+8KOAnpaIGk1FWnBwyJGog6nDMH4KXY7zuT6bNdLNlrkKGZdrQXxIwhb7Uu4TW3DU4Y46xtXQ22zD1xIPXNPwXkpwLTStQcWOpg5uVeI6iNRTrJkhZiZx4tRL1j5ahelg9c1F5dg+mg9c1eVBOlOMnTtTfI0h6m8vwPTwOuZ3ovrDL+sQOuZ3ry79OO1GJ87U3yNIeofrDL+sQOuZ3ovrFL+sQOuZ3rzD9OO1D6cdqb5LpD079ZZb1mX65nei+s0t6zL9czvXmI2gdvah5QO0pvkaQ9O/WeV9Zl+tZ3ovrRK+tS/Ws715hNoHak+UDtTfJNIen/rVK+tS/Ws70X1rlfWpfrWeJeYDPHakmdO1N5NIeoPrbKety3XM8SQ/TCU9bleeMzxLy++cO1Mumidau0mkOw7rOnjXSploUSBMNj4PMF9XQhDcx4riRwiKcxXF4oGxG6Imy5TsryDdxFRLKKqqG7qJLJSVUIKTROUQogboiup26ic6ioRdQQvo0Qlr04CkuYkop2iNIa5LUARNZs6NvJx8X9EaOiAApQKSRr1+/l70bTVKEiBGFCx/wBkmoOtjsrw4tRGscYFARQ3TmNhryEbQc6piiBe80ABN3I8RzHSnkukpoTzIBOpP6NwnxYzIbm/bexjRQVvPIaAQeMhd6s7clgsaLzzWmI3tmB7VmpuoauKuXBmyh2FD6E6uS9EQ9zOXH7x9iF4U4NzmB57vYg+BXTJNsXngWc86j0JLbPecmlejWbn8EZPd7EH8tJO57BP3kT2YP5aaSb4vOnk5+w1Q8nu2Fei27ncAfvxPZg/lpZ3P4Bzc/2YP5aaSbYvOBkX+aehJEg7Yehek26Ay+13swfy0DoDL/xDkbC/LTSTfF5t8mO2HoSIki4aivSw0Dl9rvZg/lpLtz+XNcX4/wD5flppkb4vMj4BCYc1dl3UdCIcpKmPCLiA5rXA3M3G6CLrAVxuLAfrNVKryt34MvciBQcwolUEUSBRIg6okSCAFGk1SbyoNz0m5tSmtTl1LCLqJPXEFLUHMTToamGGmnMQRd7R1pmpNxEYatpRoFKSHQqZIw5AtEW9KMFGFATXbcClURFvzsQadv8AXkVE+WjnNpIe3GoJDiG5FpGIc2mrUNox3kpuzzzWgXoRAAFTDFTQazXErm7XEGoNCMRypTpo1qGHjAwFdZGGRz4ki/gmvl08btM9thdX+qU3dmnjrh9WFW6D7nb7QY57SGNabri68OFQEtFGmpoR0rYM3DaZxW9J8Km2XwtY/Ki/bFPedD6pqL9sM95zOqatIzcTA+8HtO8KWNxZvpB7R8KbZ+isPcMyN1+e89nVs7kf7XJ7z29WzuWkduKN9IPaPhSm7irdcUdLu5S8/S1h7hlzutz/AKRvVs7kk7rk/wCkb1UPwrWt3F2a3g+0g7cWh+fTnd3JeforD3DHHdctD0reqh+FMxN2C0PTN6qF4VtX7ijNTxzl3csJug6CGz7hqHCISG0rSoFSCSm2XyVj8KXSLTWZnWtbMRL4abzQGMZQ0pWrGgnDas+YlUUSuztTLinlCy5Ic5JSSFQSIBGQhcVQKIzT5KQ4JTIaBJh17kYZxJ4Q0Yh4qWtENYnLicbDTm9rNtUYDEFIENBCkk2e7Yo8SWI1LsP11kdVnj2v0Wa0qtOXmab1LGCRseCDyiio5/vKJ0NXL5A+aUxFkSBkpZSpdDTToSsny6ZMFW0pBLSEA5S3QUy6CraUQieCRT3+/lSrtEYKIQYbtoplWmvYdnzsS4L3NNRQ9lRrBCU0/qNvKjuYVzGvaOXi41bKaHR7TibkWkS8YQ2PNXB1x4vNFMnA0NKYjMU2YbGzNOrZjirIt4bWwIVOm4uWww0GpFRrG0d66HoZupvkIW8MhQogLi5rrxY43qYUFa0ocNWIS/XBpYVv2yDV8QkDMCDCqRxUZVauz4NpxWBxjsbUAgODa0IriAzBU8vunzrwC2QqDkQ5/cpA3Q571D8Tu5Znv6mu/auxZlo+sw+z8tK8mWj6zD6P9ipBuhT3qH4ndyMboE/6h+N3clY/dKfV6hZTVm2mGkiYYaahQHtYsdGtW2DiyJFocgWMB5wWVHOr926BPjOQ/E/4NSXboU/6h+J/hSov/qV784wxtp6SWzBaXPixGtGu7Dp/4rEW5pPMTZb9IjOi3K3bxFG1pWgAA1DoW80z3U48WBFlYssyFvgoS5zi4CoNQCBj3rmEWNXYk/zZ/VGS5IJSykkohCBCCebFbQC4D/FV9T+KnQEDBNEQFU6xgrlWvGcE8IXFTp+KWUjCGnmw08ICfZLqWtI4hI2wsVYwZEuyFU+yyX1HBPRxKW1SvhypOpSRZj/NK0digwIge6Dvl3ENOAw24Gq2Q3RBT/gYXz/kTns76ctZZj6DDUiXUIO6KA1o+gwsAPd/yoK89nfSFIaaiM8Mh2dBc45AB5PQFdCbmaf/ABML2HLkcpOPhuDmOLSMi0kEchCtxpdNa5iN1r+9IiEdPhvmaCllwsvNPekTUtNRGOb5NgioIyII5DezWKsnS7H+8RZlww+xFIP4ir5mlUkRnOnljN704d/LVUXcvm3VO80rqvDDtVVbW5zNS7L74dG1pUEGh1VoujystAiNDgyNQgEXp2EDzi9gnXWBAdnCceWdh961SW4bGs8jUojpVd3i6HSpH/DDl+lsWctfc1Lnkwt6hsOTXzDHEbeFrWaleOSxJdR3QVsrY0XfBeWOukjW1wc01xwcMFRxpEiqpMKWqUDsUmNLlVz2RAcBhzLUdYniXyc42cY4uLVyZOS8UNrweQgC8Dt4xt/RR4TjQbfcU4X/ACEHcdBNOLRn7zG/RYe9NbW+xwwODaBr+I5CnSFtLlpellOrieNeZrNnmtiMc8F4aW8AkNDmg4sJIwqKgHGnRTvmj30KZgsiMl5Jt4VuGZq9vE8BmB4lYSV5vVp+klerieNIMK1fSSnVxPEih2JLHKXlTtpGJ90NOjR+B6tL9Y7wLSc/P9NGFavnyvVv8SYmBa4aS10q4gZXH48nCUl1ky4qN5lqjMb84U5eBgsBunz8vChbzDhQREfjvkKYc4ww0tqHsuj7QJA59ikyrnulGkcWcjmNFu3iGt4DQ0UbWmFa1xOaoXvTsQ/NU0VybNkoqJy6lsg4qobZCr/VOQ4HEpkCVqrGTslzsgTyBS1iFU2WUqFJrY2PoM+NU34cOnpH3CeQHNbKxdAoUMHfWQYpJBBEzdAGygbio05nZOi8WYfchMLnUrQbFpWblk4B/h/iHet0bBlmHCDDbhqnbvvARRZSBT7DP9e34q0lqawNE56UvFkCC4uzMQB3RwsFcu8p3m/3eWGJxuDzT/Eqq2LQlIABMFj66oc7fI5QBUKimdLJOg/uj8D6yfNd/ApyBtHeUvQyw5Wt8SZjRLRAJMvKGmfBZ41yabtOriW1AJNBWtBsrrUJ02SnBtG7pkYADeZbAAf4OwU85BYARePtRKUtpcxKNaKh4dzt+BKjEpoFAlWw+16dZGUMOSq4JYsYc2Qr2yNJYkGt25jT7UOG/EZUvg0WVZFS2RkV2iw9LDFgtdEm2sdWhbvcuKY6qkHsVmbXhvFDOMOR4TJYjtK4VDmin2TTleemadwM9DP/ANyH7Er3rFaU6PS4huiQ47HvLqloMIZ5kBrz0ALDmZdtKbiRncatx6KR5qVFSqyJBCnxSVFe1QQJiXAOB1kZjJBsFLj5VCDXLTIQYNQeUhdN3GrVcx0VkSOIEMgOH+Hw3A3cS4YYbFzOC/F3L8ArGQmCAKHWfeVUelG2lB9cHMYXhSja0DXN/ih+Fefoc5E2lLM1E2lNzR3iLb0sBjOEchZ4Fw/dAnTGnYrhEMWGLrWPdSpaBWmAGFS7UoEWO/jVZMRjrUmbWIpEiQky5ife9MRHKAQIeCsIELEKPBZgpcMKW0trPgtqKkDFdTsH6HAaDDmixzmtv0LcSBlwoe2q5BDJUhsZw2pY7h5Zhap08+8/FoSHW0wZT1NmEDvXFPpL0h02/aU2hNXSdKdLHw7ghzLYwN6odDl3XaXaZXs6nZksNa1vvjOLnuBcRTBrW5YDBoAVLGjEkVxzTL4qzxpKizROtMveSOQj3FMOcjD+Dzj4oHHxEhvzVIcUQKWLGDZoLQd8aKgYYYdqCqw4oIqzDYG13z/lTE4IVOATXXX+gUdsE7ClGVd5p6FKDYQJwSnQHDMEcoSXBVBtKUHJtBBOhObhVdBkpyybrbzYlaCoqTjr1LmdCp0nIRIhDWNLjsAJPYqOkiLY/wDH0u8CNzbHP7z/AMX5Sw/1amfRP9kojo7Mejf0FA5pJDlxFO8PvMxpWtRxGrW8epZ+KVYTllRWAlzSBxhVr2FVCLZbCvO3gkw8LpOZwF7UP3q6lVw3qVcowDlVe1y3HyxJ9r+EeQfFaLQOPBbNAzR/sOFeABJrTDIHCvv1LMXseZTLPaXuDG/aJwG2uzoVpIl3tlq2NqP/AGz4Uflqxx/6HuXMZbQabP3Z7FMZufTZ+7KzX7NN7H0nscA1aTyMPeFxm34zHTEV0LCGXuMMHMMrwQeZaOLucztCd7dzAknmCxc2Lri05gkHiIwIVpLNl6Q4+9JL0TDVwVRawslMhEKIwbFIZCJXN0azROak2OcZlrnAtF2lcHVxycFqvKdkH7t49rxFYWR0SmYjGvZCeWnEEMcQRxGiedodND7mJ7Du5ShsXTVkHU8e13FV9oPsktddL7100FXYnGn3R1rLxdGJkZwn+yVUzMu9jqOBB2HNSlFGc28orzgUT80h5QKJR6uf4JAStXP8FA9LhpPDJA2js1FTIcGBreczty1fuquuFG2CdiKtIUGWoKvdXn8CCq2wTTIolKVKbbUTzuwJzy/Fx4WrY3uUGXLa8KtNdM1YtbLUx3zL+FaZRo1oveKONeYe8BRnq1uytMTE6GqvmQwVuEkfxAB3GEDKK9inN7NK0NNtMOlNluKIXvitbJ0iiy72vhOuuFcaA4HAihwKqaKTCa3WtQNnC3WJwfvj2G/AJ39rs55zfZCVZ8vZDmNvujh90XsBS9TGlG5VU8WfY/nxvZ/2LVylQobY3SZmYhmHEulpzF3Yaj3LJRpkkrpEWQseho6NWmsU/kKwdoysNpNx14VIBpTCuBpyJ1FRHNVUPFHFW1o1H2ePUTqwyVVMHhV1EfPvWsYZyJOYVjYk+6BGZGZS/Dc1zSRWhBqPcqxx94UqQpvrang1F7jFRWnHSq0y6hC3aZ2mNzqwlndmndreraruTh2IWigikccM15+CpRlrHI+zF6s+FZuWqZGZ3ZJ6mD2jj3tncudzke+9zjm4knjJJJPSuyWlDsQMdURQaGlIdCNmbVxaYzOI5kJNEpUuOGmyUuAczxgVw2iueCqLeG+ilwZsjLaotmNBbia45rSWNIQN8YYwfvZxIDcXCn7pPvxXOm0yQ3RZuExrGPAa0AAXGYD2VJ/apO+ePYZ4VeMlrIp/hzHQ3uSXQLI8yY6G9yvTilduqzvpBl5jO5Zm2NIYszFMSK686gFaAYDLALV235LEJ+9COIlOBeu3a6q4ZLCOAqdikzKmnPxSXlG7NEQsqUEaAUmSbDLgIhLW41LRU1oaZqBcpaTodboGO0VT/wBYYu0DmCkGXlfPiez+iafBlfPidA7lGjDLfi0GPYEFGO96i6nMgqIQcpLZ94FA9wHKVEqgSqysG2rF893SjMKK9ustLua/kOdV4iJTZg4iqCwhSUYuMO66utvNUYZYgdiVMWRFY286G4N2kYKvEy6tanp2ZJwzbnZuJ4iShYiiEWiSXJJKC7svSqZgtuw4pa3Ggo0jHHIgq6s/Se0oz7kEue4gmjIUMuO04MWPZDech2hTJWLHYbzC5ppSrX3TjxgrcSjcCNbZ+7jj/oNH8iizWhtoxqvfBeXOxNWUNcsRQKiGkM6PvouXpj4kl2l80Pv4vWu71bhFfakg9jnte0tcxxa4HUW0JB2ZhUUWXBaMjSo9k09wCtJ62b7jeeXF2LiSSSddTrOWKrjGBBx1/AD4dqrM9RoLQNScY4AVOo/zJkA1OaXDhuOF0qsuv6OvtmZgMiwo8Te3YMdwaENN3Dg6iCOZMR4+kAcQ0TRANAQwUNNeIWWsyNaMNgbCdFa3U1sdrRjj9nfBTWppn7U8+N/qG/mI0mWtaVvQ4T3xjMthgcNxa0ANOGOHGubxIi11pRLQewiI6IW6w6O0g8ov45LLRYTtYREJsQE041Oa0XQMqn3AnXx0Ud0M1bgcDs4lKiRsqHIGuB1lvcg0FgWLHilrILC5xxDRQVwLjxZVWukNGbXgmsKHGYaUq1zQaZ0zywCwMjbhaeA8gjItJGHEVaM0imDlFfzxCPeVJ41DdwLNt1xNXTDeWKB/Ms9aukNoQYjob48Vr2mjgIhz4yDiqh9pTJ+8PXDxKvjMik1JBxrXfGntvLNrSbaekExHFIsZ8QZ0e4nEZZ8pVSX4o3scM/eD8UgOWZlRhqly9nRIgJYwupnQVooY6E4ydewG64j/AJSWqKlRrOiNN0sIOFRrxNAKbSdSceyPBAq1zBU0JZTEg1xI2KAyeIwDiMa0qRV2onaeNHMT73ABznEVyLiRkdqUJTrVied2N7kzGtJ7hQmo5B3KLviBUBNegktQRTQenA3BEEZctMltYEHEakkBBRSgjGaSEoIFUT0JqZUiAEFtJQmU4QB5gp7IcOn2W+yKqphPoijToAx/VWltYz0WE1po1mWdAsfPztSQ0dnzQJ6dnC40GezzeNyjsggcZ1rpGNeXOZs1Bl6cZ5FKZDGwJTIaWApMg4bBsCt7LgAuFQOgKuhNV1ZLOEFFdbsaypbe21ZDyH3bfCrSHZkrU/2cPq2cXF80WWs2JwRgpwipTQtMbPgNl3uYxgIIPBY0GlQDiBsJ6FxyZAqcB0LqNtuvQ3N2gjpw+K5THdQ/PztWchEuZimXu1d3Mm3Q07FdQ16eT9MO1GQrDMqmbky3ht5+Iq50etRrnta+gNRnkUyWqrm5K6aty9y6R9UVLHjsOqQYkJzacHI4UHEqyekwDVpvDZrHTms1Ydtn7D6AjI4Cqv2R6rlOMw6xlEq2ZiYfCiryQrebl7wrkdveqaKwgqAikuSbyBKBRCQWZfIyKUiOr51FAkt4ujuRA/OtOIi0FENByCAh8vSgqoAJaSCgXIhSBKSChVAoFKCbBSg5A6E9CfRRg5NRpy7gM+wKxFpdLB8yBy7FXRJkxHXWHldqbyJiDeiGgPB/edrO0BWUKGGi63ALpUYs3ZIlwxtBznWeMpIankSzMrRNEbAglsCyp6E1XtiN4Q5VSw1f2W2hCpDocjcujDt/VSW3T26/1VDJR3UzUxk06nztVaO2rCbdPz8VyS1YdIjxscachxHYQulT026h7gud6Qt/tCfOA7Kg/wAqzIp3/Pz85oQH1FNnu1InH5+fnBNh9DXp5P6rGMkpV1Ju6ilgoFbZVs/ZpYA5pFDka4tPHsVrYNrscN7imjx9l9cHDv4kBiKHLWFSWjIlm2moj5zXWPqipY8dhsokQUz7lVR8aqms+2XDgvJI1FWW+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4" name="AutoShape 4" descr="data:image/jpeg;base64,/9j/4AAQSkZJRgABAQAAAQABAAD/2wCEAAkGBhQSERQUExQWFRUVFxUXFBQVFBYVFBQUFRYVFBQUFBUXHCYeFxkjGhQUHy8gIycpLCwsFR4xNTAqNSYrLCkBCQoKDgwOFA8PGikcHRwpKSkpKSksKSkpKSkpKSkpKSkpKSkpKSkpKSwpKSwsKSkpLCkpKSkpLCwsKSkpKSwsLP/AABEIALcBEwMBIgACEQEDEQH/xAAcAAAABwEBAAAAAAAAAAAAAAAAAQIDBAUGBwj/xABOEAABAgMEAwsIBwUGBgMAAAABAAIDBBEFEiExBkFRBxMiYXGBkZOh0dIVUlNUkrHB8BQWMkOi0+EXQmLC8SMkM4KU4jRyg6Oy8jVEc//EABcBAQEBAQAAAAAAAAAAAAAAAAABAgP/xAAlEQEAAgMAAgEDBQEAAAAAAAAAARECEiExUUEiUvBCYXGB8TL/2gAMAwEAAhEDEQA/AOLhKQAQouTsJzEG1GeXu5UpHRLSgojomxhye79E6ElTYhUyU2BBa2jgKg4A4VB1tcK5+8KOAnpaIGk1FWnBwyJGog6nDMH4KXY7zuT6bNdLNlrkKGZdrQXxIwhb7Uu4TW3DU4Y46xtXQ22zD1xIPXNPwXkpwLTStQcWOpg5uVeI6iNRTrJkhZiZx4tRL1j5ahelg9c1F5dg+mg9c1eVBOlOMnTtTfI0h6m8vwPTwOuZ3ovrDL+sQOuZ3ry79OO1GJ87U3yNIeofrDL+sQOuZ3ovrFL+sQOuZ3rzD9OO1D6cdqb5LpD079ZZb1mX65nei+s0t6zL9czvXmI2gdvah5QO0pvkaQ9O/WeV9Zl+tZ3ovrRK+tS/Ws715hNoHak+UDtTfJNIen/rVK+tS/Ws70X1rlfWpfrWeJeYDPHakmdO1N5NIeoPrbKety3XM8SQ/TCU9bleeMzxLy++cO1Mumidau0mkOw7rOnjXSploUSBMNj4PMF9XQhDcx4riRwiKcxXF4oGxG6Imy5TsryDdxFRLKKqqG7qJLJSVUIKTROUQogboiup26ic6ioRdQQvo0Qlr04CkuYkop2iNIa5LUARNZs6NvJx8X9EaOiAApQKSRr1+/l70bTVKEiBGFCx/wBkmoOtjsrw4tRGscYFARQ3TmNhryEbQc6piiBe80ABN3I8RzHSnkukpoTzIBOpP6NwnxYzIbm/bexjRQVvPIaAQeMhd6s7clgsaLzzWmI3tmB7VmpuoauKuXBmyh2FD6E6uS9EQ9zOXH7x9iF4U4NzmB57vYg+BXTJNsXngWc86j0JLbPecmlejWbn8EZPd7EH8tJO57BP3kT2YP5aaSb4vOnk5+w1Q8nu2Fei27ncAfvxPZg/lpZ3P4Bzc/2YP5aaSbYvOBkX+aehJEg7Yehek26Ay+13swfy0DoDL/xDkbC/LTSTfF5t8mO2HoSIki4aivSw0Dl9rvZg/lpLtz+XNcX4/wD5flppkb4vMj4BCYc1dl3UdCIcpKmPCLiA5rXA3M3G6CLrAVxuLAfrNVKryt34MvciBQcwolUEUSBRIg6okSCAFGk1SbyoNz0m5tSmtTl1LCLqJPXEFLUHMTToamGGmnMQRd7R1pmpNxEYatpRoFKSHQqZIw5AtEW9KMFGFATXbcClURFvzsQadv8AXkVE+WjnNpIe3GoJDiG5FpGIc2mrUNox3kpuzzzWgXoRAAFTDFTQazXErm7XEGoNCMRypTpo1qGHjAwFdZGGRz4ki/gmvl08btM9thdX+qU3dmnjrh9WFW6D7nb7QY57SGNabri68OFQEtFGmpoR0rYM3DaZxW9J8Km2XwtY/Ki/bFPedD6pqL9sM95zOqatIzcTA+8HtO8KWNxZvpB7R8KbZ+isPcMyN1+e89nVs7kf7XJ7z29WzuWkduKN9IPaPhSm7irdcUdLu5S8/S1h7hlzutz/AKRvVs7kk7rk/wCkb1UPwrWt3F2a3g+0g7cWh+fTnd3JeforD3DHHdctD0reqh+FMxN2C0PTN6qF4VtX7ijNTxzl3csJug6CGz7hqHCISG0rSoFSCSm2XyVj8KXSLTWZnWtbMRL4abzQGMZQ0pWrGgnDas+YlUUSuztTLinlCy5Ic5JSSFQSIBGQhcVQKIzT5KQ4JTIaBJh17kYZxJ4Q0Yh4qWtENYnLicbDTm9rNtUYDEFIENBCkk2e7Yo8SWI1LsP11kdVnj2v0Wa0qtOXmab1LGCRseCDyiio5/vKJ0NXL5A+aUxFkSBkpZSpdDTToSsny6ZMFW0pBLSEA5S3QUy6CraUQieCRT3+/lSrtEYKIQYbtoplWmvYdnzsS4L3NNRQ9lRrBCU0/qNvKjuYVzGvaOXi41bKaHR7TibkWkS8YQ2PNXB1x4vNFMnA0NKYjMU2YbGzNOrZjirIt4bWwIVOm4uWww0GpFRrG0d66HoZupvkIW8MhQogLi5rrxY43qYUFa0ocNWIS/XBpYVv2yDV8QkDMCDCqRxUZVauz4NpxWBxjsbUAgODa0IriAzBU8vunzrwC2QqDkQ5/cpA3Q571D8Tu5Znv6mu/auxZlo+sw+z8tK8mWj6zD6P9ipBuhT3qH4ndyMboE/6h+N3clY/dKfV6hZTVm2mGkiYYaahQHtYsdGtW2DiyJFocgWMB5wWVHOr926BPjOQ/E/4NSXboU/6h+J/hSov/qV784wxtp6SWzBaXPixGtGu7Dp/4rEW5pPMTZb9IjOi3K3bxFG1pWgAA1DoW80z3U48WBFlYssyFvgoS5zi4CoNQCBj3rmEWNXYk/zZ/VGS5IJSykkohCBCCebFbQC4D/FV9T+KnQEDBNEQFU6xgrlWvGcE8IXFTp+KWUjCGnmw08ICfZLqWtI4hI2wsVYwZEuyFU+yyX1HBPRxKW1SvhypOpSRZj/NK0digwIge6Dvl3ENOAw24Gq2Q3RBT/gYXz/kTns76ctZZj6DDUiXUIO6KA1o+gwsAPd/yoK89nfSFIaaiM8Mh2dBc45AB5PQFdCbmaf/ABML2HLkcpOPhuDmOLSMi0kEchCtxpdNa5iN1r+9IiEdPhvmaCllwsvNPekTUtNRGOb5NgioIyII5DezWKsnS7H+8RZlww+xFIP4ir5mlUkRnOnljN704d/LVUXcvm3VO80rqvDDtVVbW5zNS7L74dG1pUEGh1VoujystAiNDgyNQgEXp2EDzi9gnXWBAdnCceWdh961SW4bGs8jUojpVd3i6HSpH/DDl+lsWctfc1Lnkwt6hsOTXzDHEbeFrWaleOSxJdR3QVsrY0XfBeWOukjW1wc01xwcMFRxpEiqpMKWqUDsUmNLlVz2RAcBhzLUdYniXyc42cY4uLVyZOS8UNrweQgC8Dt4xt/RR4TjQbfcU4X/ACEHcdBNOLRn7zG/RYe9NbW+xwwODaBr+I5CnSFtLlpellOrieNeZrNnmtiMc8F4aW8AkNDmg4sJIwqKgHGnRTvmj30KZgsiMl5Jt4VuGZq9vE8BmB4lYSV5vVp+klerieNIMK1fSSnVxPEih2JLHKXlTtpGJ90NOjR+B6tL9Y7wLSc/P9NGFavnyvVv8SYmBa4aS10q4gZXH48nCUl1ky4qN5lqjMb84U5eBgsBunz8vChbzDhQREfjvkKYc4ww0tqHsuj7QJA59ikyrnulGkcWcjmNFu3iGt4DQ0UbWmFa1xOaoXvTsQ/NU0VybNkoqJy6lsg4qobZCr/VOQ4HEpkCVqrGTslzsgTyBS1iFU2WUqFJrY2PoM+NU34cOnpH3CeQHNbKxdAoUMHfWQYpJBBEzdAGygbio05nZOi8WYfchMLnUrQbFpWblk4B/h/iHet0bBlmHCDDbhqnbvvARRZSBT7DP9e34q0lqawNE56UvFkCC4uzMQB3RwsFcu8p3m/3eWGJxuDzT/Eqq2LQlIABMFj66oc7fI5QBUKimdLJOg/uj8D6yfNd/ApyBtHeUvQyw5Wt8SZjRLRAJMvKGmfBZ41yabtOriW1AJNBWtBsrrUJ02SnBtG7pkYADeZbAAf4OwU85BYARePtRKUtpcxKNaKh4dzt+BKjEpoFAlWw+16dZGUMOSq4JYsYc2Qr2yNJYkGt25jT7UOG/EZUvg0WVZFS2RkV2iw9LDFgtdEm2sdWhbvcuKY6qkHsVmbXhvFDOMOR4TJYjtK4VDmin2TTleemadwM9DP/ANyH7Er3rFaU6PS4huiQ47HvLqloMIZ5kBrz0ALDmZdtKbiRncatx6KR5qVFSqyJBCnxSVFe1QQJiXAOB1kZjJBsFLj5VCDXLTIQYNQeUhdN3GrVcx0VkSOIEMgOH+Hw3A3cS4YYbFzOC/F3L8ArGQmCAKHWfeVUelG2lB9cHMYXhSja0DXN/ih+Fefoc5E2lLM1E2lNzR3iLb0sBjOEchZ4Fw/dAnTGnYrhEMWGLrWPdSpaBWmAGFS7UoEWO/jVZMRjrUmbWIpEiQky5ife9MRHKAQIeCsIELEKPBZgpcMKW0trPgtqKkDFdTsH6HAaDDmixzmtv0LcSBlwoe2q5BDJUhsZw2pY7h5Zhap08+8/FoSHW0wZT1NmEDvXFPpL0h02/aU2hNXSdKdLHw7ghzLYwN6odDl3XaXaZXs6nZksNa1vvjOLnuBcRTBrW5YDBoAVLGjEkVxzTL4qzxpKizROtMveSOQj3FMOcjD+Dzj4oHHxEhvzVIcUQKWLGDZoLQd8aKgYYYdqCqw4oIqzDYG13z/lTE4IVOATXXX+gUdsE7ClGVd5p6FKDYQJwSnQHDMEcoSXBVBtKUHJtBBOhObhVdBkpyybrbzYlaCoqTjr1LmdCp0nIRIhDWNLjsAJPYqOkiLY/wDH0u8CNzbHP7z/AMX5Sw/1amfRP9kojo7Mejf0FA5pJDlxFO8PvMxpWtRxGrW8epZ+KVYTllRWAlzSBxhVr2FVCLZbCvO3gkw8LpOZwF7UP3q6lVw3qVcowDlVe1y3HyxJ9r+EeQfFaLQOPBbNAzR/sOFeABJrTDIHCvv1LMXseZTLPaXuDG/aJwG2uzoVpIl3tlq2NqP/AGz4Uflqxx/6HuXMZbQabP3Z7FMZufTZ+7KzX7NN7H0nscA1aTyMPeFxm34zHTEV0LCGXuMMHMMrwQeZaOLucztCd7dzAknmCxc2Lri05gkHiIwIVpLNl6Q4+9JL0TDVwVRawslMhEKIwbFIZCJXN0azROak2OcZlrnAtF2lcHVxycFqvKdkH7t49rxFYWR0SmYjGvZCeWnEEMcQRxGiedodND7mJ7Du5ShsXTVkHU8e13FV9oPsktddL7100FXYnGn3R1rLxdGJkZwn+yVUzMu9jqOBB2HNSlFGc28orzgUT80h5QKJR6uf4JAStXP8FA9LhpPDJA2js1FTIcGBreczty1fuquuFG2CdiKtIUGWoKvdXn8CCq2wTTIolKVKbbUTzuwJzy/Fx4WrY3uUGXLa8KtNdM1YtbLUx3zL+FaZRo1oveKONeYe8BRnq1uytMTE6GqvmQwVuEkfxAB3GEDKK9inN7NK0NNtMOlNluKIXvitbJ0iiy72vhOuuFcaA4HAihwKqaKTCa3WtQNnC3WJwfvj2G/AJ39rs55zfZCVZ8vZDmNvujh90XsBS9TGlG5VU8WfY/nxvZ/2LVylQobY3SZmYhmHEulpzF3Yaj3LJRpkkrpEWQseho6NWmsU/kKwdoysNpNx14VIBpTCuBpyJ1FRHNVUPFHFW1o1H2ePUTqwyVVMHhV1EfPvWsYZyJOYVjYk+6BGZGZS/Dc1zSRWhBqPcqxx94UqQpvrang1F7jFRWnHSq0y6hC3aZ2mNzqwlndmndreraruTh2IWigikccM15+CpRlrHI+zF6s+FZuWqZGZ3ZJ6mD2jj3tncudzke+9zjm4knjJJJPSuyWlDsQMdURQaGlIdCNmbVxaYzOI5kJNEpUuOGmyUuAczxgVw2iueCqLeG+ilwZsjLaotmNBbia45rSWNIQN8YYwfvZxIDcXCn7pPvxXOm0yQ3RZuExrGPAa0AAXGYD2VJ/apO+ePYZ4VeMlrIp/hzHQ3uSXQLI8yY6G9yvTilduqzvpBl5jO5Zm2NIYszFMSK686gFaAYDLALV235LEJ+9COIlOBeu3a6q4ZLCOAqdikzKmnPxSXlG7NEQsqUEaAUmSbDLgIhLW41LRU1oaZqBcpaTodboGO0VT/wBYYu0DmCkGXlfPiez+iafBlfPidA7lGjDLfi0GPYEFGO96i6nMgqIQcpLZ94FA9wHKVEqgSqysG2rF893SjMKK9ustLua/kOdV4iJTZg4iqCwhSUYuMO66utvNUYZYgdiVMWRFY286G4N2kYKvEy6tanp2ZJwzbnZuJ4iShYiiEWiSXJJKC7svSqZgtuw4pa3Ggo0jHHIgq6s/Se0oz7kEue4gmjIUMuO04MWPZDech2hTJWLHYbzC5ppSrX3TjxgrcSjcCNbZ+7jj/oNH8iizWhtoxqvfBeXOxNWUNcsRQKiGkM6PvouXpj4kl2l80Pv4vWu71bhFfakg9jnte0tcxxa4HUW0JB2ZhUUWXBaMjSo9k09wCtJ62b7jeeXF2LiSSSddTrOWKrjGBBx1/AD4dqrM9RoLQNScY4AVOo/zJkA1OaXDhuOF0qsuv6OvtmZgMiwo8Te3YMdwaENN3Dg6iCOZMR4+kAcQ0TRANAQwUNNeIWWsyNaMNgbCdFa3U1sdrRjj9nfBTWppn7U8+N/qG/mI0mWtaVvQ4T3xjMthgcNxa0ANOGOHGubxIi11pRLQewiI6IW6w6O0g8ov45LLRYTtYREJsQE041Oa0XQMqn3AnXx0Ud0M1bgcDs4lKiRsqHIGuB1lvcg0FgWLHilrILC5xxDRQVwLjxZVWukNGbXgmsKHGYaUq1zQaZ0zywCwMjbhaeA8gjItJGHEVaM0imDlFfzxCPeVJ41DdwLNt1xNXTDeWKB/Ms9aukNoQYjob48Vr2mjgIhz4yDiqh9pTJ+8PXDxKvjMik1JBxrXfGntvLNrSbaekExHFIsZ8QZ0e4nEZZ8pVSX4o3scM/eD8UgOWZlRhqly9nRIgJYwupnQVooY6E4ydewG64j/AJSWqKlRrOiNN0sIOFRrxNAKbSdSceyPBAq1zBU0JZTEg1xI2KAyeIwDiMa0qRV2onaeNHMT73ABznEVyLiRkdqUJTrVied2N7kzGtJ7hQmo5B3KLviBUBNegktQRTQenA3BEEZctMltYEHEakkBBRSgjGaSEoIFUT0JqZUiAEFtJQmU4QB5gp7IcOn2W+yKqphPoijToAx/VWltYz0WE1po1mWdAsfPztSQ0dnzQJ6dnC40GezzeNyjsggcZ1rpGNeXOZs1Bl6cZ5FKZDGwJTIaWApMg4bBsCt7LgAuFQOgKuhNV1ZLOEFFdbsaypbe21ZDyH3bfCrSHZkrU/2cPq2cXF80WWs2JwRgpwipTQtMbPgNl3uYxgIIPBY0GlQDiBsJ6FxyZAqcB0LqNtuvQ3N2gjpw+K5THdQ/PztWchEuZimXu1d3Mm3Q07FdQ16eT9MO1GQrDMqmbky3ht5+Iq50etRrnta+gNRnkUyWqrm5K6aty9y6R9UVLHjsOqQYkJzacHI4UHEqyekwDVpvDZrHTms1Ydtn7D6AjI4Cqv2R6rlOMw6xlEq2ZiYfCiryQrebl7wrkdveqaKwgqAikuSbyBKBRCQWZfIyKUiOr51FAkt4ujuRA/OtOIi0FENByCAh8vSgqoAJaSCgXIhSBKSChVAoFKCbBSg5A6E9CfRRg5NRpy7gM+wKxFpdLB8yBy7FXRJkxHXWHldqbyJiDeiGgPB/edrO0BWUKGGi63ALpUYs3ZIlwxtBznWeMpIankSzMrRNEbAglsCyp6E1XtiN4Q5VSw1f2W2hCpDocjcujDt/VSW3T26/1VDJR3UzUxk06nztVaO2rCbdPz8VyS1YdIjxscachxHYQulT026h7gud6Qt/tCfOA7Kg/wAqzIp3/Pz85oQH1FNnu1InH5+fnBNh9DXp5P6rGMkpV1Ju6ilgoFbZVs/ZpYA5pFDka4tPHsVrYNrscN7imjx9l9cHDv4kBiKHLWFSWjIlm2moj5zXWPqipY8dhsokQUz7lVR8aqms+2XDgvJI1FWW+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6" name="AutoShape 6" descr="data:image/jpeg;base64,/9j/4AAQSkZJRgABAQAAAQABAAD/2wCEAAkGBhQSERQUExQWFRUVFxUXFBQVFBYVFBQUFRYVFBQUFBUXHCYeFxkjGhQUHy8gIycpLCwsFR4xNTAqNSYrLCkBCQoKDgwOFA8PGikcHRwpKSkpKSksKSkpKSkpKSkpKSkpKSkpKSkpKSwpKSwsKSkpLCkpKSkpLCwsKSkpKSwsLP/AABEIALcBEwMBIgACEQEDEQH/xAAcAAAABwEBAAAAAAAAAAAAAAAAAQIDBAUGBwj/xABOEAABAgMEAwsIBwUGBgMAAAABAAIDBBEFEiExBkFRBxMiYXGBkZOh0dIVUlNUkrHB8BQWMkOi0+EXQmLC8SMkM4KU4jRyg6Oy8jVEc//EABcBAQEBAQAAAAAAAAAAAAAAAAABAgP/xAAlEQEAAgMAAgEDBQEAAAAAAAAAARECEiExUUEiUvBCYXGB8TL/2gAMAwEAAhEDEQA/AOLhKQAQouTsJzEG1GeXu5UpHRLSgojomxhye79E6ElTYhUyU2BBa2jgKg4A4VB1tcK5+8KOAnpaIGk1FWnBwyJGog6nDMH4KXY7zuT6bNdLNlrkKGZdrQXxIwhb7Uu4TW3DU4Y46xtXQ22zD1xIPXNPwXkpwLTStQcWOpg5uVeI6iNRTrJkhZiZx4tRL1j5ahelg9c1F5dg+mg9c1eVBOlOMnTtTfI0h6m8vwPTwOuZ3ovrDL+sQOuZ3ry79OO1GJ87U3yNIeofrDL+sQOuZ3ovrFL+sQOuZ3rzD9OO1D6cdqb5LpD079ZZb1mX65nei+s0t6zL9czvXmI2gdvah5QO0pvkaQ9O/WeV9Zl+tZ3ovrRK+tS/Ws715hNoHak+UDtTfJNIen/rVK+tS/Ws70X1rlfWpfrWeJeYDPHakmdO1N5NIeoPrbKety3XM8SQ/TCU9bleeMzxLy++cO1Mumidau0mkOw7rOnjXSploUSBMNj4PMF9XQhDcx4riRwiKcxXF4oGxG6Imy5TsryDdxFRLKKqqG7qJLJSVUIKTROUQogboiup26ic6ioRdQQvo0Qlr04CkuYkop2iNIa5LUARNZs6NvJx8X9EaOiAApQKSRr1+/l70bTVKEiBGFCx/wBkmoOtjsrw4tRGscYFARQ3TmNhryEbQc6piiBe80ABN3I8RzHSnkukpoTzIBOpP6NwnxYzIbm/bexjRQVvPIaAQeMhd6s7clgsaLzzWmI3tmB7VmpuoauKuXBmyh2FD6E6uS9EQ9zOXH7x9iF4U4NzmB57vYg+BXTJNsXngWc86j0JLbPecmlejWbn8EZPd7EH8tJO57BP3kT2YP5aaSb4vOnk5+w1Q8nu2Fei27ncAfvxPZg/lpZ3P4Bzc/2YP5aaSbYvOBkX+aehJEg7Yehek26Ay+13swfy0DoDL/xDkbC/LTSTfF5t8mO2HoSIki4aivSw0Dl9rvZg/lpLtz+XNcX4/wD5flppkb4vMj4BCYc1dl3UdCIcpKmPCLiA5rXA3M3G6CLrAVxuLAfrNVKryt34MvciBQcwolUEUSBRIg6okSCAFGk1SbyoNz0m5tSmtTl1LCLqJPXEFLUHMTToamGGmnMQRd7R1pmpNxEYatpRoFKSHQqZIw5AtEW9KMFGFATXbcClURFvzsQadv8AXkVE+WjnNpIe3GoJDiG5FpGIc2mrUNox3kpuzzzWgXoRAAFTDFTQazXErm7XEGoNCMRypTpo1qGHjAwFdZGGRz4ki/gmvl08btM9thdX+qU3dmnjrh9WFW6D7nb7QY57SGNabri68OFQEtFGmpoR0rYM3DaZxW9J8Km2XwtY/Ki/bFPedD6pqL9sM95zOqatIzcTA+8HtO8KWNxZvpB7R8KbZ+isPcMyN1+e89nVs7kf7XJ7z29WzuWkduKN9IPaPhSm7irdcUdLu5S8/S1h7hlzutz/AKRvVs7kk7rk/wCkb1UPwrWt3F2a3g+0g7cWh+fTnd3JeforD3DHHdctD0reqh+FMxN2C0PTN6qF4VtX7ijNTxzl3csJug6CGz7hqHCISG0rSoFSCSm2XyVj8KXSLTWZnWtbMRL4abzQGMZQ0pWrGgnDas+YlUUSuztTLinlCy5Ic5JSSFQSIBGQhcVQKIzT5KQ4JTIaBJh17kYZxJ4Q0Yh4qWtENYnLicbDTm9rNtUYDEFIENBCkk2e7Yo8SWI1LsP11kdVnj2v0Wa0qtOXmab1LGCRseCDyiio5/vKJ0NXL5A+aUxFkSBkpZSpdDTToSsny6ZMFW0pBLSEA5S3QUy6CraUQieCRT3+/lSrtEYKIQYbtoplWmvYdnzsS4L3NNRQ9lRrBCU0/qNvKjuYVzGvaOXi41bKaHR7TibkWkS8YQ2PNXB1x4vNFMnA0NKYjMU2YbGzNOrZjirIt4bWwIVOm4uWww0GpFRrG0d66HoZupvkIW8MhQogLi5rrxY43qYUFa0ocNWIS/XBpYVv2yDV8QkDMCDCqRxUZVauz4NpxWBxjsbUAgODa0IriAzBU8vunzrwC2QqDkQ5/cpA3Q571D8Tu5Znv6mu/auxZlo+sw+z8tK8mWj6zD6P9ipBuhT3qH4ndyMboE/6h+N3clY/dKfV6hZTVm2mGkiYYaahQHtYsdGtW2DiyJFocgWMB5wWVHOr926BPjOQ/E/4NSXboU/6h+J/hSov/qV784wxtp6SWzBaXPixGtGu7Dp/4rEW5pPMTZb9IjOi3K3bxFG1pWgAA1DoW80z3U48WBFlYssyFvgoS5zi4CoNQCBj3rmEWNXYk/zZ/VGS5IJSykkohCBCCebFbQC4D/FV9T+KnQEDBNEQFU6xgrlWvGcE8IXFTp+KWUjCGnmw08ICfZLqWtI4hI2wsVYwZEuyFU+yyX1HBPRxKW1SvhypOpSRZj/NK0digwIge6Dvl3ENOAw24Gq2Q3RBT/gYXz/kTns76ctZZj6DDUiXUIO6KA1o+gwsAPd/yoK89nfSFIaaiM8Mh2dBc45AB5PQFdCbmaf/ABML2HLkcpOPhuDmOLSMi0kEchCtxpdNa5iN1r+9IiEdPhvmaCllwsvNPekTUtNRGOb5NgioIyII5DezWKsnS7H+8RZlww+xFIP4ir5mlUkRnOnljN704d/LVUXcvm3VO80rqvDDtVVbW5zNS7L74dG1pUEGh1VoujystAiNDgyNQgEXp2EDzi9gnXWBAdnCceWdh961SW4bGs8jUojpVd3i6HSpH/DDl+lsWctfc1Lnkwt6hsOTXzDHEbeFrWaleOSxJdR3QVsrY0XfBeWOukjW1wc01xwcMFRxpEiqpMKWqUDsUmNLlVz2RAcBhzLUdYniXyc42cY4uLVyZOS8UNrweQgC8Dt4xt/RR4TjQbfcU4X/ACEHcdBNOLRn7zG/RYe9NbW+xwwODaBr+I5CnSFtLlpellOrieNeZrNnmtiMc8F4aW8AkNDmg4sJIwqKgHGnRTvmj30KZgsiMl5Jt4VuGZq9vE8BmB4lYSV5vVp+klerieNIMK1fSSnVxPEih2JLHKXlTtpGJ90NOjR+B6tL9Y7wLSc/P9NGFavnyvVv8SYmBa4aS10q4gZXH48nCUl1ky4qN5lqjMb84U5eBgsBunz8vChbzDhQREfjvkKYc4ww0tqHsuj7QJA59ikyrnulGkcWcjmNFu3iGt4DQ0UbWmFa1xOaoXvTsQ/NU0VybNkoqJy6lsg4qobZCr/VOQ4HEpkCVqrGTslzsgTyBS1iFU2WUqFJrY2PoM+NU34cOnpH3CeQHNbKxdAoUMHfWQYpJBBEzdAGygbio05nZOi8WYfchMLnUrQbFpWblk4B/h/iHet0bBlmHCDDbhqnbvvARRZSBT7DP9e34q0lqawNE56UvFkCC4uzMQB3RwsFcu8p3m/3eWGJxuDzT/Eqq2LQlIABMFj66oc7fI5QBUKimdLJOg/uj8D6yfNd/ApyBtHeUvQyw5Wt8SZjRLRAJMvKGmfBZ41yabtOriW1AJNBWtBsrrUJ02SnBtG7pkYADeZbAAf4OwU85BYARePtRKUtpcxKNaKh4dzt+BKjEpoFAlWw+16dZGUMOSq4JYsYc2Qr2yNJYkGt25jT7UOG/EZUvg0WVZFS2RkV2iw9LDFgtdEm2sdWhbvcuKY6qkHsVmbXhvFDOMOR4TJYjtK4VDmin2TTleemadwM9DP/ANyH7Er3rFaU6PS4huiQ47HvLqloMIZ5kBrz0ALDmZdtKbiRncatx6KR5qVFSqyJBCnxSVFe1QQJiXAOB1kZjJBsFLj5VCDXLTIQYNQeUhdN3GrVcx0VkSOIEMgOH+Hw3A3cS4YYbFzOC/F3L8ArGQmCAKHWfeVUelG2lB9cHMYXhSja0DXN/ih+Fefoc5E2lLM1E2lNzR3iLb0sBjOEchZ4Fw/dAnTGnYrhEMWGLrWPdSpaBWmAGFS7UoEWO/jVZMRjrUmbWIpEiQky5ife9MRHKAQIeCsIELEKPBZgpcMKW0trPgtqKkDFdTsH6HAaDDmixzmtv0LcSBlwoe2q5BDJUhsZw2pY7h5Zhap08+8/FoSHW0wZT1NmEDvXFPpL0h02/aU2hNXSdKdLHw7ghzLYwN6odDl3XaXaZXs6nZksNa1vvjOLnuBcRTBrW5YDBoAVLGjEkVxzTL4qzxpKizROtMveSOQj3FMOcjD+Dzj4oHHxEhvzVIcUQKWLGDZoLQd8aKgYYYdqCqw4oIqzDYG13z/lTE4IVOATXXX+gUdsE7ClGVd5p6FKDYQJwSnQHDMEcoSXBVBtKUHJtBBOhObhVdBkpyybrbzYlaCoqTjr1LmdCp0nIRIhDWNLjsAJPYqOkiLY/wDH0u8CNzbHP7z/AMX5Sw/1amfRP9kojo7Mejf0FA5pJDlxFO8PvMxpWtRxGrW8epZ+KVYTllRWAlzSBxhVr2FVCLZbCvO3gkw8LpOZwF7UP3q6lVw3qVcowDlVe1y3HyxJ9r+EeQfFaLQOPBbNAzR/sOFeABJrTDIHCvv1LMXseZTLPaXuDG/aJwG2uzoVpIl3tlq2NqP/AGz4Uflqxx/6HuXMZbQabP3Z7FMZufTZ+7KzX7NN7H0nscA1aTyMPeFxm34zHTEV0LCGXuMMHMMrwQeZaOLucztCd7dzAknmCxc2Lri05gkHiIwIVpLNl6Q4+9JL0TDVwVRawslMhEKIwbFIZCJXN0azROak2OcZlrnAtF2lcHVxycFqvKdkH7t49rxFYWR0SmYjGvZCeWnEEMcQRxGiedodND7mJ7Du5ShsXTVkHU8e13FV9oPsktddL7100FXYnGn3R1rLxdGJkZwn+yVUzMu9jqOBB2HNSlFGc28orzgUT80h5QKJR6uf4JAStXP8FA9LhpPDJA2js1FTIcGBreczty1fuquuFG2CdiKtIUGWoKvdXn8CCq2wTTIolKVKbbUTzuwJzy/Fx4WrY3uUGXLa8KtNdM1YtbLUx3zL+FaZRo1oveKONeYe8BRnq1uytMTE6GqvmQwVuEkfxAB3GEDKK9inN7NK0NNtMOlNluKIXvitbJ0iiy72vhOuuFcaA4HAihwKqaKTCa3WtQNnC3WJwfvj2G/AJ39rs55zfZCVZ8vZDmNvujh90XsBS9TGlG5VU8WfY/nxvZ/2LVylQobY3SZmYhmHEulpzF3Yaj3LJRpkkrpEWQseho6NWmsU/kKwdoysNpNx14VIBpTCuBpyJ1FRHNVUPFHFW1o1H2ePUTqwyVVMHhV1EfPvWsYZyJOYVjYk+6BGZGZS/Dc1zSRWhBqPcqxx94UqQpvrang1F7jFRWnHSq0y6hC3aZ2mNzqwlndmndreraruTh2IWigikccM15+CpRlrHI+zF6s+FZuWqZGZ3ZJ6mD2jj3tncudzke+9zjm4knjJJJPSuyWlDsQMdURQaGlIdCNmbVxaYzOI5kJNEpUuOGmyUuAczxgVw2iueCqLeG+ilwZsjLaotmNBbia45rSWNIQN8YYwfvZxIDcXCn7pPvxXOm0yQ3RZuExrGPAa0AAXGYD2VJ/apO+ePYZ4VeMlrIp/hzHQ3uSXQLI8yY6G9yvTilduqzvpBl5jO5Zm2NIYszFMSK686gFaAYDLALV235LEJ+9COIlOBeu3a6q4ZLCOAqdikzKmnPxSXlG7NEQsqUEaAUmSbDLgIhLW41LRU1oaZqBcpaTodboGO0VT/wBYYu0DmCkGXlfPiez+iafBlfPidA7lGjDLfi0GPYEFGO96i6nMgqIQcpLZ94FA9wHKVEqgSqysG2rF893SjMKK9ustLua/kOdV4iJTZg4iqCwhSUYuMO66utvNUYZYgdiVMWRFY286G4N2kYKvEy6tanp2ZJwzbnZuJ4iShYiiEWiSXJJKC7svSqZgtuw4pa3Ggo0jHHIgq6s/Se0oz7kEue4gmjIUMuO04MWPZDech2hTJWLHYbzC5ppSrX3TjxgrcSjcCNbZ+7jj/oNH8iizWhtoxqvfBeXOxNWUNcsRQKiGkM6PvouXpj4kl2l80Pv4vWu71bhFfakg9jnte0tcxxa4HUW0JB2ZhUUWXBaMjSo9k09wCtJ62b7jeeXF2LiSSSddTrOWKrjGBBx1/AD4dqrM9RoLQNScY4AVOo/zJkA1OaXDhuOF0qsuv6OvtmZgMiwo8Te3YMdwaENN3Dg6iCOZMR4+kAcQ0TRANAQwUNNeIWWsyNaMNgbCdFa3U1sdrRjj9nfBTWppn7U8+N/qG/mI0mWtaVvQ4T3xjMthgcNxa0ANOGOHGubxIi11pRLQewiI6IW6w6O0g8ov45LLRYTtYREJsQE041Oa0XQMqn3AnXx0Ud0M1bgcDs4lKiRsqHIGuB1lvcg0FgWLHilrILC5xxDRQVwLjxZVWukNGbXgmsKHGYaUq1zQaZ0zywCwMjbhaeA8gjItJGHEVaM0imDlFfzxCPeVJ41DdwLNt1xNXTDeWKB/Ms9aukNoQYjob48Vr2mjgIhz4yDiqh9pTJ+8PXDxKvjMik1JBxrXfGntvLNrSbaekExHFIsZ8QZ0e4nEZZ8pVSX4o3scM/eD8UgOWZlRhqly9nRIgJYwupnQVooY6E4ydewG64j/AJSWqKlRrOiNN0sIOFRrxNAKbSdSceyPBAq1zBU0JZTEg1xI2KAyeIwDiMa0qRV2onaeNHMT73ABznEVyLiRkdqUJTrVied2N7kzGtJ7hQmo5B3KLviBUBNegktQRTQenA3BEEZctMltYEHEakkBBRSgjGaSEoIFUT0JqZUiAEFtJQmU4QB5gp7IcOn2W+yKqphPoijToAx/VWltYz0WE1po1mWdAsfPztSQ0dnzQJ6dnC40GezzeNyjsggcZ1rpGNeXOZs1Bl6cZ5FKZDGwJTIaWApMg4bBsCt7LgAuFQOgKuhNV1ZLOEFFdbsaypbe21ZDyH3bfCrSHZkrU/2cPq2cXF80WWs2JwRgpwipTQtMbPgNl3uYxgIIPBY0GlQDiBsJ6FxyZAqcB0LqNtuvQ3N2gjpw+K5THdQ/PztWchEuZimXu1d3Mm3Q07FdQ16eT9MO1GQrDMqmbky3ht5+Iq50etRrnta+gNRnkUyWqrm5K6aty9y6R9UVLHjsOqQYkJzacHI4UHEqyekwDVpvDZrHTms1Ydtn7D6AjI4Cqv2R6rlOMw6xlEq2ZiYfCiryQrebl7wrkdveqaKwgqAikuSbyBKBRCQWZfIyKUiOr51FAkt4ujuRA/OtOIi0FENByCAh8vSgqoAJaSCgXIhSBKSChVAoFKCbBSg5A6E9CfRRg5NRpy7gM+wKxFpdLB8yBy7FXRJkxHXWHldqbyJiDeiGgPB/edrO0BWUKGGi63ALpUYs3ZIlwxtBznWeMpIankSzMrRNEbAglsCyp6E1XtiN4Q5VSw1f2W2hCpDocjcujDt/VSW3T26/1VDJR3UzUxk06nztVaO2rCbdPz8VyS1YdIjxscachxHYQulT026h7gud6Qt/tCfOA7Kg/wAqzIp3/Pz85oQH1FNnu1InH5+fnBNh9DXp5P6rGMkpV1Ju6ilgoFbZVs/ZpYA5pFDka4tPHsVrYNrscN7imjx9l9cHDv4kBiKHLWFSWjIlm2moj5zXWPqipY8dhsokQUz7lVR8aqms+2XDgvJI1FWW+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8" name="AutoShape 8" descr="data:image/jpeg;base64,/9j/4AAQSkZJRgABAQAAAQABAAD/2wCEAAkGBxQSEhUUEhQUFRUVFBcUFBcUFRQVFBQUFBQWFhQUFRUYHCggGBolHBQUITEhJSkrLi4uFx8zODMsNygtLisBCgoKDg0OFxAQGywkHRwsLCwsLCwsLCwsLCwsLCwsLCwsLCwsLCwsLCwsLCwsLCwsLCwsLCwsLCwsLCwsLCwsLP/AABEIANQA7gMBIgACEQEDEQH/xAAcAAABBQEBAQAAAAAAAAAAAAAGAQIDBAUHAAj/xAA/EAABAwEEBggEBQQCAQUAAAABAAIDEQQFITEGEkFRYYETIjJScZGh0QdiscEzQpLh8CNygqIU8VNDY7LC0v/EABcBAAMBAAAAAAAAAAAAAAAAAAABAgP/xAAhEQEBAAICAgMBAQEAAAAAAAAAAQIREjEDUSEiQWEyE//aAAwDAQACEQMRAD8A4wvFeSFBvJQkTggHsUjUxqlYEEe1StUbQpmhMFaFIAkaE8BETXgE4BK0J4CojQFJUkAVNBkNi8GqVrE5CRhqXUVhkS0LHdrnkBrSSdwVaG2SI0moupXB8MJJAHTno2nZTrkeGzms613BZ7K92vV+q4ihxNAaCuxGt9C3XzXPxEaOPdFT/Oaihcwg6zqEA0FDiaYYrfvO8qVjAaYy55aGgVpIdZwcc3UOA3BY0l0kt1m1oASQRiKAlTcaeOUZ3/J3qN01clFOMF6FlVNXFhilAXmMTqJDZEoXqJUESiUlNLk0lBnEpoSJQgMVIlSJAqUJAnNQaVqkYmNUjUEkYFMAo2BTNCcKnNCkaEjQpWtVSJIApWMTmRLQsdiLjQAlXInamyJaFksDnkAAkncEcaN/DqWWjpf6bM8e0RwC6ZcujdnsoHRsBd3nYu5buSLlIcxtc30c+HEslHTf02ce0Rwb7rpdz6PwWYARsFe8cXeezkpb0viGzisrwDsaMXu8GjFCF66WTSA9FSCPvOoZD4bG8q+KWssjuWOIuvW+YbOKyvAOxoxe7waMea5lpVOLZJrhnQs2uces/iRkD4VWZa73Y0ktrI85vfjU78c1gXheLnmr3E8PYLTHCYsss7kSaOGMnV653nAKja7aTmaDYBl5BRueXZYfVeZZCUBkzxa+yn1KVkNEfXJ8PbTaAHavRsP5pKjDDFrczn4cVl2u42RdI15q5uwU1y0OGvqjY7VrSu1Z2NJfyhZzaZr00ZaAXCla05f9rUvqOKQN/wCOHBragNcQXFpNQTQkA8OKwJicjXDfsyUtJInLhRQulVKZ2KdGopyLQdVPATWNUgCBXqJQEtEmsmTDKRKvJG8E9qaE9qAkClao2qVqCSsU7AomBWIwrkTakY1XrLZC4gAEoj0M0LltvWbRsYNHOOzguxaP6GWeygEN1395w+g2KtyFx25ro18O5p6OeOjZvdmfAbV1G4tFbPZQNRgc7vOxPIbFfvK9IrO2srw3cM3O/taMShK9dLZXg9EBBH330MhHyjIeqJMshcscRbeV6xQCsrw3cM3O8GjEoSvbSyV4PRUgj776GQ+AyHqUGWy+2tJLKyPOb5DUk81g228nPNXuJO5aTxyMsvJb03LXfDGkllXvOb34knfisK3Xk5567iTu/ZUjI53Dwz81JBYycAFVqJELpHOyw+qfFZCdiN7h+H00tHSf0mHvDrEcGe9F0O5dFbPZqFjNZ/ffRzq8NjeSzucazCub6PfD+aejnjomHa8dY+Dc/Oi6Lcmh9ms1CG67x+d9CQflGQ+vFbVotLIxV7g0cTn4DasO3aQnKMU+Z/2b77lG8slfXFuzzNYKuIaN7jQLk+ll2slnfJBUBxqSRTrHOgzorV8aRsaSXvMj/GtOA2AZ5IOvXSSSStDqN4Z8yrxnFGWXJFLd0cdTI4a1dlPoFh31qSABmFCSSdtRT7BRz2upwxO/91Ukqc/JTVS1lSwHWpu8lahs9FZa1LqqNNJUdF5PITUjJReolXkBhJEq8gPBSNTApGpGkapWhRtUrAmmpmBFV1XC1rRJO4NBybvCFmhbVkkdO7Ve7HVzJww4LTHX6zy3r4dc0G0sskET43vEYbi3A1I3ADElWrz04fID0A6Fn/kkoXn+1uQ515LlEPRxdnru3nL90203i52ZJ4bAtOOO9o5Za0KLZfzQSW1kec5JCXHlVYNtvRzz1nFx3fzJZ4Lnft7q3Y7A5xAaCScAAMyq2jSuXudwG4e6sWWxOcaAE13I7uD4dSvo6Y9E3cRV5/x2c10O6NH4LKP6bAD3ndZ557OVFFzkaTx2ucXD8PJpKOl/pN+YVef8dnOi6JcujdnsoHRsGt33Yv5HZyVy23lHF2nY7hi7yQ9eGkTqGhETd5oXeeQ9VH2yVvHER2y3MiHXcBuGbj4DMrBt+kTjXUGoNrnU1uQyHqgu8dJWgnUq921x98yhe877e/tu8APYKphIi529C28tJGNJNTI/eTX13cEK3rpBI/N2qNwwH7rCltTjlh45qDoq4nHiVRaPmtpPZHM+yqvBOZr9FPQDJNLSc1FXIrkbk3U3q02Ik0AJO4Jk7dR2q7A4Gh4qaqIaUTSnyuAVZ0ymqkPKZVN1koSUVKvUS0SDAXl5eTBwUjQmBSsCQPaFOwKNgVmJqqJqSNqsRtTY41qXbdkkrg1jXOJyABJVxFQMYSFfsF3OeQ1jS4nIAVXQdG/hg91HWl3RjPUGL+ewLo903LBZm0hYG4YnNx8XJ85BMLXOtHvhtI6jrQejb3Ri8/YLol03HBZhSJgB2uOLz/l7JtvvyOOoB13D8rMaeJyCGL30ldTrvEbe6w9Y+Ls/KiWsshcscRVbr3jiwJq7utxdz3c0O3ppC6mLhE3geuf8vbzQRb9J6AiIBo3nPxQzar0LzUkuPormEiLnaLbfpKBURCp7ztvFDFvvdzz1nFx3DYs/rPzOG4KRsICadInyudwHDPzTWwK7HZiUS3NoVaJ6EM1Wn80nVHLaeQRaqQJCHcFcsNxzTnVijc8/KMB4nIc11q5/h9BHQzEyu3dlnkMTzKLILOxjQ1jWtaMg0AAchzUXOLmHtwpmiT2uIkzaSHNZsIzDpDgOQcorXYoopNUkNcGN6MMYZdZxeekLnOqAWhrccB1sBmjrTawyGUhj9Zr8dUOA1Dt1gMf+0BXvdUoOoQOVa7k9bmy5aoXvMPZK54c7FxIcCcQeIWdaJS41cak7TwCLo7A2Mdd+ezA+iwL0sfXcYx1cKDIjCn29VnY1mTCLzXNSsKb0J1jhtVqKCilWzmNTwE4BKAgiAJUq9RIB1KEicEwc0KZgUTVPGEQJomrYuq65JnBsbHPccg0En0U9x6OSSt1z1WA0JOHFdw+G8cEVnIZq1aTrO2kbescx6Yq5PjbPlN6DGjXwqeaPtTtQdxuLuZyC6ZdNzwWVurCxrN5/MfF2azLfpdE2rYf6zsqtNIweL9vKqEb80or+NJrf+1Hgz/LfzKcxyvZXPHHocW/SKJlQz+o7KjCNUHi/IcqlCd86TE16WSg/8cf0ccz9OCBby0nc7BtGN2Buaw5LW52Xmc1cxkZ3LLIUXhpO4ikdGN37UOz28uNcSd5VdsROeKsMs9diradaVqF2Zr9FMyFEFy6LT2j8OMkd44MH+RwR5c/w5jZQ2h+ue6yobzdmfRTcpFzG1zOw3bJIQ1jXOJ2NBJ8gjW5fhzK6jp3CMbh1n+w8+S6TYrBFC3ViY1g+UUr4nM80y03lGzAmp3DE+Q+6jnb0vjJ2pXToxZrPQsjBcPzv6zuVcByC1pZWtFXEAbyaBYNqvp5B1aMG84n2CG7w0hiYcXGR3jX/AK5I4W9i+SToX2i+25RtLzvyb5nNYl5XwQKyyho7rTT9ygm8dKpHV1SGD180M2u9KmtS879nmrmMiLlaMrdpSxtRE2vE5eSFLyvl7yS91OAw9FjzWpzttOA91AIyUWiRJNbK5DmVSkcTmfZWuhTTEoq5FMNXi1WTGmFilUQ0XqKyyyPcaBprgcRSlcqk5bU2OEFxDnhtNpqa+FFK9K9UtU62NDHloNQKUO+rQa+qqPtQCBpjJQkStQEjFYjUDFZYEQUTWG+5ZNWKuBo1rcA0GpNRuxJPNX2TiLCWUvpj0bXEtH2+qFIVdYyootcawyjbtWkT3DVb1W7m58ys/pHO4fVJBZgtu6bklndSKNzjwGXicgq2nXplRWZXrPYy4gAEk5ALo1yfDQ4G0v1fkZQu8C7Icqo6uq5ILMKRRtae9m8/5HFTc5FzC3ty+5dALRLQvAibvf2qcGZ+dEeXPoTZoKEt6Rw2yUIrwbl51W1arxjjwc7HcMXeQy5rJtl+mmFGDe4gnyyHql9sj+uLdc9rRiQ0DfQALOtF9NHYBdx7LfPM+SCry0njBzdK7jkPDdyCGb00refzBg2BuZ+6c8ftN8lvQ9vK/KfiSAfK3D9/NDNs0pAwibzPsgia8y7IE8Xeyqvlc7MnwGAWnxEfNbl4365/beTwH7ZLHmvBxyw9SodRPZAls9IH1dmSfFKIVeZZSrMVjqkqM1kCnZZ+CJbq0Zmm/DjcR3iKN/UcEX3Z8O9s8n+Mf/6PsptkOS1y8WM7lsXXoVaZ8WxkN7z+q31z5Lsd3aP2eD8OJte8RrO8zlyWnVRclzFy53wwDIXPkk1ngYNZg3OmLjiRtyCHH3ZZ4Ti6pqOz7rsF6XpAGOY92trAtLWdY4+GS5ha7hLy4gkMx1agA0xpXE7k5LRbJ0ErwtLWyPaY49RzxIC8EvNG0DAabxVY1oi1iXMxBNeIrwW7eF06riHPwBzJzVVojb2QXHhgPNLiuZByVtM/5gsyV1XGiIb2j1tZwoDTKu4UzyQ/HATsU2HtWTmpEoSJLGFajCrxhbFyXW+0SCOOlTvNABtPlU8lUKm2aOpRjo5oVabVQsjLWd99Ws5E58lsaM3LZbLMwyyNlkrg0dZoPPArrc19QsDSZGio7Ob/AA1BjwV6sjOXG/oYuL4bQRUdOTK7cOqz3PojGKKOFlGhkbBuAa0LAt2k9BVurG3vSEV5NHuhO9NMY64F0rt7sGjwH7I4W9j/AKYzof2i+mjBgLzv7LfM/YIcvXSUN/ElA+WPDzOfquc3npZI/AvoO6z+fVYU1qc/ZTicSrmMjO5ZUcW7S2leiaGjec0M26/nPOLnPPjh5rHMZPaJPj7KZkarZaK+0PdtoOHumNgVlkZVqKzpGpCFSRwLYsV1PldRjHPO5oJ+iLLq+H0zqGUtjG7tO8hh6qbZDktAkVkWtdtxSymkUbncQMB4nILqd2aH2aGhLekdvkxH6cvOq3mNAFAAAMgBQDkpua5h7c9u34evNDM8MG5vWd4VyHqiu7dF7ND2Yw4j80nWPlkPJaE9uYzNwruGJ8gs+e+D+RtOL/Ye6n5qvrGwFUtN5RszcCdzcT6IUvK/GivSzV+Vpw8KD7oetelTR+Gzm7AeScxLn6G9pv1x/DZTi/E+Q91hXlfA/wDWmr8oNB+lqBbx0ikd2pKDc3BYM951yBPEqtSJ3aN7XpSxopEyvE4BDd56RyvrrPDRuGCHpbQ92Zp4e6rmP+ZpbORZmvEHIFx3n91VktD3baeH7p2ovFindXFYx1zx8cUoYptReLVJhhOCROakaeJaNhtTo66pprChzFRyVCIK1EFUTkIbEY3ML5JKO1shUuNB6D2V2G/BCCIhQnNzus4odiCnAWsrGxftF6ySGpJcd5KgOs7tH2SRsKtxWaqZIWMU7Iir1nu8kgAEk5ACpRVdWgtploSzo275Or/rn6It0JN9A6OzK/Zbtc4gNaXE5AAk+QXUrr0AgjoZXOkO4dRnpifNFFksUcQpGxrB8oAr4naoubSeO/rmF1aBWiSheBE35+1+kfeiL7s0Gs0eL6yn5sG/pH3JRDNa2NzcK7hifIKhaL5p2RzccPIe6ndp6xjSs9nawarGtaNzQAPIKOe2sZm4V3DE+QQjeOlDBg6Wvys/ZDts0uIr0bQ0b3eycwK+T06BPfPdbzd7D3WDeOkbB+JLX5W5ei5zb9InP7UjncG5eyyZbxccgB6lVJIndo8teltMI2c3eyHrw0je/tScm+wQ097nZknhs8krYk9jS1NeRPZHNyrPle7N3lgnCJSthSNT6NJ0a0BCvdEke2f0JXuhV8xKPoiTQAk7ABUnklTVCxRlqviwyEE6jqNrrEigGrnUnDBesVj6TJ7BwJ63jqjFJUZwjUb81NaZA17m56riK76GlabFRfam1zU1Wg8pGJilYEgnjCuwNUFniJRho/oTa7TQxwuDe+/qN5E58lURWCyNX7LZC7ABdTuT4UMbQ2mXWPdjwH6j7I5uq4LPZh/RiY096ms79RxVci4VyG5NB7VNQiMsb3pOoOQOJ5BHF1fDmJlDO8vPdZ1W+Fcz6Ixmt0bc3Cu4YnyGSz7VfgaKgBo3vIHoPdG8qNYztcsF1wwCkUbWcQOsfFxxKlntjGdpwruGJ8ggi8tMYxUa7nnczBvNC94aZuHZ1Yx+pyOHsr5PTptpvwAdUADe809P3Q5eOljBUGQv+WPL0/dcxtukLpDiXP8A7jQeSz32yR22g3NCrUiLbR5btMHDsBrBvcan2Q1btInPOLnv50asQQk4mvicVNHCnskj7e92VG+GJ81F0ZdmSfFWooOCm6Lgls1BsKkEKuCJPEJQFRsKkbCtOxXVJKaRsc8/K0n6Ilu/QK0PxeGxj5jU+Ta/ZLZyUGNhUzLMTsXUrBoBA3GR7pDuHUb9z6ohsNzwQ/hxMbxpV36jilyi5hXI7v0WtE3YidQ7SNVvm6gRHYPhw84yyNbwaC4+ZoPqujqKa0sZ2nNb4kD0S5VXGByzaC2VgxYZHUwMjjSvg2iFb1b/AMeQsaGsbUtGqGsxGFTTEjxR5aL/AI29kOf4Cg8yhG/3G0P1y1rNmetlt2Jzf6nLX45ZNeAfSIsex0bCw9dxD3Y6zi3L2xWXIMCjm32WBhLnOZrb6Cvoh222mCuFXeAUWaazLbAmxPNZAOJ8T9VrTPzNN5FafZZTW1RTVwty47l6YgucGt3+GxYbVdhtbgAK4DJE7Rd6+HbvhdYLGx7m6rHyYar30cRvpXJdHtN8wRmhkaXd1vWd5Ny5r5kgtTG0o45CoBPqtJmlLmjVjo3wFT5lXqVnuyO62vSdoFQGsG+Qj/4g/dDN5abMx67pODeqz0z9VySW85HmpJNe8a0TAXOzJKqSRNuV7o4t2m78marB8o1nIetd9ySGpq7i819Fnsg4KdkCe06Mke9+Z5DAJI7IrbYVIxiRoBZaKQRK3Gyq1bBcU034cT3cQDTzyRsMNsKnjgRzd/w9mdjI5kY3dt3kMPVEl36CWaOhfrSHidVvk3H1S5RUwrlkFmJwAqeC3bFofaZcoy0b39T0OPourWSwRRfhxsZ/a0A8zmVYc4DEmg4qeSp4/YCsHw72zS8ox/8AY+yIrDonZY8og473nW9MvRXpr2ib+bWO5vW9clRlv0/kZTi4/Ye6PtT+sbUcYaKNAA3AADyCSWZrRVxAHEgINvDSTV/Enazg0gH0xQ5a9MYG9nWkO+n3KOI5+o6NNfcTciX/ANo+5wVKW/XnsMA4uNfQLldt06f+RrGcSdYrAtuk80nakeeDcAnqD7V128L+DfxZw0bgQ30bihu16YWdnYDnngPuVzGS2OOP1NVA6Vx2+Sexxn6OLfp3Iew1rBvOJQ1b9I5ZO1K48G4D0WQW/wAOKTUU2nNQslqJ2c3FQukcdvkpejSdGpVtB0e+p8U8xqUNTtVIB9qljUQU0QQFqNW4I1BAxadmgJVxnklhiCvRRhalz6KWqenRwvIP5iNVv6nUCMrs+GMhxmlazgwF5+w+qraNWgBrFZs1jc80Y1zjuaCT5Bdfu7QKyRYlrpDve7D9LaDzqiKzWVkYpGxrBua0NHolyVPHXIru0FtcmJZ0Y3yHV/17Xoie7vhswYzSl3Bg1R+o1r5BGU94RM7T2+ANT5BUJ9IWDsNc7ieqPufRLdquOM7OsGjVlh7ELK73DXPm6tOS1shuHog28dLdXtSxx8BQu9a/RC94abx96SXxwb6o439HKfkdQmvOJubweDesfRUJtIB+RhPFxAHpVcftmnb8mNY3/YrEtmk08mb3nwOqPIJ8YXLKuyW/SjV7UrGcBSvrUoat+mcOwvlPGtPMrl7rS8/yp9UwtJzJKZa32Nbbp5J+RrGeJ1j7LAtuks0nakeeA6oWUIU9sSNnNEdanHZ54lMc5xzJUwjTujSPapqJejVno0uqgK4jS9Gp0iQQiNIWqYphSNEVGVI5JRKqNDU6iUBOogBhoW/c2js0zmgN1QTSrvYYrLuu1CN4cRWmQ2V48EY2TSyaQ9TVa1uOq0UHhgFWEl7R5LlP8x0m4fhHZ2Na6eR8pIBIbRjfDaT6I2uzRyy2enRQRtI201nfqdUrnFk+J8gYGFsLKCms4ucT4AKlb/iXUYvkeeFI2/zknx/pcp6dintkbO09o4Vx8s1nz6QRjshzv9R64+i4fadP5ThG1reNC4+uHose16QWiXtSPpurQeQRqDlk7beOmQZm+KPnrO/nJC15afxd6SX/AFb64ei5b1jmSnNgTK/0X2zT6Q4Rsawc3H2WHa9IrRLm91N1dUeQVBsClEaAhMjzt/nik6EnOpVoNS0QNqzbOpBCpgV6qAaI0uoEq9RLYIkqnUS6qNmaCvFPCdRI0bQlLUpcK0TddAe1EhC856YXJG8QmSJSUxxQZhXmheok10jKTRJVNI3paIAaarULyMiQvLyUCWvFTxsCReVRFXIowrLWBeXlaE0bAn0SryAReKVeQDAlXl5Iy0Sry8gyhKUi8kHl4lIvIBAU5y8vJGiqkcUi8g4ikKavLySikpoK8vIBr3JrV5eQDynALy8gP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966788"/>
            <a:ext cx="2266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0" name="AutoShape 10" descr="data:image/jpeg;base64,/9j/4AAQSkZJRgABAQAAAQABAAD/2wCEAAkGBxQSEhUUEhQUFRUVFBcUFBcUFRQVFBQUFBQWFhQUFRUYHCggGBolHBQUITEhJSkrLi4uFx8zODMsNygtLisBCgoKDg0OFxAQGywkHRwsLCwsLCwsLCwsLCwsLCwsLCwsLCwsLCwsLCwsLCwsLCwsLCwsLCwsLCwsLCwsLCwsLP/AABEIANQA7gMBIgACEQEDEQH/xAAcAAABBQEBAQAAAAAAAAAAAAAGAQIDBAUHAAj/xAA/EAABAwEEBggEBQQCAQUAAAABAAIDEQQFITEGEkFRYYETIjJScZGh0QdiscEzQpLh8CNygqIU8VNDY7LC0v/EABcBAAMBAAAAAAAAAAAAAAAAAAABAgP/xAAhEQEBAAICAgMBAQEAAAAAAAAAAQIREjEDUSEiQWEyE//aAAwDAQACEQMRAD8A4wvFeSFBvJQkTggHsUjUxqlYEEe1StUbQpmhMFaFIAkaE8BETXgE4BK0J4CojQFJUkAVNBkNi8GqVrE5CRhqXUVhkS0LHdrnkBrSSdwVaG2SI0moupXB8MJJAHTno2nZTrkeGzms613BZ7K92vV+q4ihxNAaCuxGt9C3XzXPxEaOPdFT/Oaihcwg6zqEA0FDiaYYrfvO8qVjAaYy55aGgVpIdZwcc3UOA3BY0l0kt1m1oASQRiKAlTcaeOUZ3/J3qN01clFOMF6FlVNXFhilAXmMTqJDZEoXqJUESiUlNLk0lBnEpoSJQgMVIlSJAqUJAnNQaVqkYmNUjUEkYFMAo2BTNCcKnNCkaEjQpWtVSJIApWMTmRLQsdiLjQAlXInamyJaFksDnkAAkncEcaN/DqWWjpf6bM8e0RwC6ZcujdnsoHRsBd3nYu5buSLlIcxtc30c+HEslHTf02ce0Rwb7rpdz6PwWYARsFe8cXeezkpb0viGzisrwDsaMXu8GjFCF66WTSA9FSCPvOoZD4bG8q+KWssjuWOIuvW+YbOKyvAOxoxe7waMea5lpVOLZJrhnQs2uces/iRkD4VWZa73Y0ktrI85vfjU78c1gXheLnmr3E8PYLTHCYsss7kSaOGMnV653nAKja7aTmaDYBl5BRueXZYfVeZZCUBkzxa+yn1KVkNEfXJ8PbTaAHavRsP5pKjDDFrczn4cVl2u42RdI15q5uwU1y0OGvqjY7VrSu1Z2NJfyhZzaZr00ZaAXCla05f9rUvqOKQN/wCOHBragNcQXFpNQTQkA8OKwJicjXDfsyUtJInLhRQulVKZ2KdGopyLQdVPATWNUgCBXqJQEtEmsmTDKRKvJG8E9qaE9qAkClao2qVqCSsU7AomBWIwrkTakY1XrLZC4gAEoj0M0LltvWbRsYNHOOzguxaP6GWeygEN1395w+g2KtyFx25ro18O5p6OeOjZvdmfAbV1G4tFbPZQNRgc7vOxPIbFfvK9IrO2srw3cM3O/taMShK9dLZXg9EBBH330MhHyjIeqJMshcscRbeV6xQCsrw3cM3O8GjEoSvbSyV4PRUgj776GQ+AyHqUGWy+2tJLKyPOb5DUk81g228nPNXuJO5aTxyMsvJb03LXfDGkllXvOb34knfisK3Xk5567iTu/ZUjI53Dwz81JBYycAFVqJELpHOyw+qfFZCdiN7h+H00tHSf0mHvDrEcGe9F0O5dFbPZqFjNZ/ffRzq8NjeSzucazCub6PfD+aejnjomHa8dY+Dc/Oi6Lcmh9ms1CG67x+d9CQflGQ+vFbVotLIxV7g0cTn4DasO3aQnKMU+Z/2b77lG8slfXFuzzNYKuIaN7jQLk+ll2slnfJBUBxqSRTrHOgzorV8aRsaSXvMj/GtOA2AZ5IOvXSSSStDqN4Z8yrxnFGWXJFLd0cdTI4a1dlPoFh31qSABmFCSSdtRT7BRz2upwxO/91Ukqc/JTVS1lSwHWpu8lahs9FZa1LqqNNJUdF5PITUjJReolXkBhJEq8gPBSNTApGpGkapWhRtUrAmmpmBFV1XC1rRJO4NBybvCFmhbVkkdO7Ve7HVzJww4LTHX6zy3r4dc0G0sskET43vEYbi3A1I3ADElWrz04fID0A6Fn/kkoXn+1uQ515LlEPRxdnru3nL90203i52ZJ4bAtOOO9o5Za0KLZfzQSW1kec5JCXHlVYNtvRzz1nFx3fzJZ4Lnft7q3Y7A5xAaCScAAMyq2jSuXudwG4e6sWWxOcaAE13I7uD4dSvo6Y9E3cRV5/x2c10O6NH4LKP6bAD3ndZ557OVFFzkaTx2ucXD8PJpKOl/pN+YVef8dnOi6JcujdnsoHRsGt33Yv5HZyVy23lHF2nY7hi7yQ9eGkTqGhETd5oXeeQ9VH2yVvHER2y3MiHXcBuGbj4DMrBt+kTjXUGoNrnU1uQyHqgu8dJWgnUq921x98yhe877e/tu8APYKphIi529C28tJGNJNTI/eTX13cEK3rpBI/N2qNwwH7rCltTjlh45qDoq4nHiVRaPmtpPZHM+yqvBOZr9FPQDJNLSc1FXIrkbk3U3q02Ik0AJO4Jk7dR2q7A4Gh4qaqIaUTSnyuAVZ0ymqkPKZVN1koSUVKvUS0SDAXl5eTBwUjQmBSsCQPaFOwKNgVmJqqJqSNqsRtTY41qXbdkkrg1jXOJyABJVxFQMYSFfsF3OeQ1jS4nIAVXQdG/hg91HWl3RjPUGL+ewLo903LBZm0hYG4YnNx8XJ85BMLXOtHvhtI6jrQejb3Ri8/YLol03HBZhSJgB2uOLz/l7JtvvyOOoB13D8rMaeJyCGL30ldTrvEbe6w9Y+Ls/KiWsshcscRVbr3jiwJq7utxdz3c0O3ppC6mLhE3geuf8vbzQRb9J6AiIBo3nPxQzar0LzUkuPormEiLnaLbfpKBURCp7ztvFDFvvdzz1nFx3DYs/rPzOG4KRsICadInyudwHDPzTWwK7HZiUS3NoVaJ6EM1Wn80nVHLaeQRaqQJCHcFcsNxzTnVijc8/KMB4nIc11q5/h9BHQzEyu3dlnkMTzKLILOxjQ1jWtaMg0AAchzUXOLmHtwpmiT2uIkzaSHNZsIzDpDgOQcorXYoopNUkNcGN6MMYZdZxeekLnOqAWhrccB1sBmjrTawyGUhj9Zr8dUOA1Dt1gMf+0BXvdUoOoQOVa7k9bmy5aoXvMPZK54c7FxIcCcQeIWdaJS41cak7TwCLo7A2Mdd+ezA+iwL0sfXcYx1cKDIjCn29VnY1mTCLzXNSsKb0J1jhtVqKCilWzmNTwE4BKAgiAJUq9RIB1KEicEwc0KZgUTVPGEQJomrYuq65JnBsbHPccg0En0U9x6OSSt1z1WA0JOHFdw+G8cEVnIZq1aTrO2kbescx6Yq5PjbPlN6DGjXwqeaPtTtQdxuLuZyC6ZdNzwWVurCxrN5/MfF2azLfpdE2rYf6zsqtNIweL9vKqEb80or+NJrf+1Hgz/LfzKcxyvZXPHHocW/SKJlQz+o7KjCNUHi/IcqlCd86TE16WSg/8cf0ccz9OCBby0nc7BtGN2Buaw5LW52Xmc1cxkZ3LLIUXhpO4ikdGN37UOz28uNcSd5VdsROeKsMs9diradaVqF2Zr9FMyFEFy6LT2j8OMkd44MH+RwR5c/w5jZQ2h+ue6yobzdmfRTcpFzG1zOw3bJIQ1jXOJ2NBJ8gjW5fhzK6jp3CMbh1n+w8+S6TYrBFC3ViY1g+UUr4nM80y03lGzAmp3DE+Q+6jnb0vjJ2pXToxZrPQsjBcPzv6zuVcByC1pZWtFXEAbyaBYNqvp5B1aMG84n2CG7w0hiYcXGR3jX/AK5I4W9i+SToX2i+25RtLzvyb5nNYl5XwQKyyho7rTT9ygm8dKpHV1SGD180M2u9KmtS879nmrmMiLlaMrdpSxtRE2vE5eSFLyvl7yS91OAw9FjzWpzttOA91AIyUWiRJNbK5DmVSkcTmfZWuhTTEoq5FMNXi1WTGmFilUQ0XqKyyyPcaBprgcRSlcqk5bU2OEFxDnhtNpqa+FFK9K9UtU62NDHloNQKUO+rQa+qqPtQCBpjJQkStQEjFYjUDFZYEQUTWG+5ZNWKuBo1rcA0GpNRuxJPNX2TiLCWUvpj0bXEtH2+qFIVdYyootcawyjbtWkT3DVb1W7m58ys/pHO4fVJBZgtu6bklndSKNzjwGXicgq2nXplRWZXrPYy4gAEk5ALo1yfDQ4G0v1fkZQu8C7Icqo6uq5ILMKRRtae9m8/5HFTc5FzC3ty+5dALRLQvAibvf2qcGZ+dEeXPoTZoKEt6Rw2yUIrwbl51W1arxjjwc7HcMXeQy5rJtl+mmFGDe4gnyyHql9sj+uLdc9rRiQ0DfQALOtF9NHYBdx7LfPM+SCry0njBzdK7jkPDdyCGb00refzBg2BuZ+6c8ftN8lvQ9vK/KfiSAfK3D9/NDNs0pAwibzPsgia8y7IE8Xeyqvlc7MnwGAWnxEfNbl4365/beTwH7ZLHmvBxyw9SodRPZAls9IH1dmSfFKIVeZZSrMVjqkqM1kCnZZ+CJbq0Zmm/DjcR3iKN/UcEX3Z8O9s8n+Mf/6PsptkOS1y8WM7lsXXoVaZ8WxkN7z+q31z5Lsd3aP2eD8OJte8RrO8zlyWnVRclzFy53wwDIXPkk1ngYNZg3OmLjiRtyCHH3ZZ4Ti6pqOz7rsF6XpAGOY92trAtLWdY4+GS5ha7hLy4gkMx1agA0xpXE7k5LRbJ0ErwtLWyPaY49RzxIC8EvNG0DAabxVY1oi1iXMxBNeIrwW7eF06riHPwBzJzVVojb2QXHhgPNLiuZByVtM/5gsyV1XGiIb2j1tZwoDTKu4UzyQ/HATsU2HtWTmpEoSJLGFajCrxhbFyXW+0SCOOlTvNABtPlU8lUKm2aOpRjo5oVabVQsjLWd99Ws5E58lsaM3LZbLMwyyNlkrg0dZoPPArrc19QsDSZGio7Ob/AA1BjwV6sjOXG/oYuL4bQRUdOTK7cOqz3PojGKKOFlGhkbBuAa0LAt2k9BVurG3vSEV5NHuhO9NMY64F0rt7sGjwH7I4W9j/AKYzof2i+mjBgLzv7LfM/YIcvXSUN/ElA+WPDzOfquc3npZI/AvoO6z+fVYU1qc/ZTicSrmMjO5ZUcW7S2leiaGjec0M26/nPOLnPPjh5rHMZPaJPj7KZkarZaK+0PdtoOHumNgVlkZVqKzpGpCFSRwLYsV1PldRjHPO5oJ+iLLq+H0zqGUtjG7tO8hh6qbZDktAkVkWtdtxSymkUbncQMB4nILqd2aH2aGhLekdvkxH6cvOq3mNAFAAAMgBQDkpua5h7c9u34evNDM8MG5vWd4VyHqiu7dF7ND2Yw4j80nWPlkPJaE9uYzNwruGJ8gs+e+D+RtOL/Ye6n5qvrGwFUtN5RszcCdzcT6IUvK/GivSzV+Vpw8KD7oetelTR+Gzm7AeScxLn6G9pv1x/DZTi/E+Q91hXlfA/wDWmr8oNB+lqBbx0ikd2pKDc3BYM951yBPEqtSJ3aN7XpSxopEyvE4BDd56RyvrrPDRuGCHpbQ92Zp4e6rmP+ZpbORZmvEHIFx3n91VktD3baeH7p2ovFindXFYx1zx8cUoYptReLVJhhOCROakaeJaNhtTo66pprChzFRyVCIK1EFUTkIbEY3ML5JKO1shUuNB6D2V2G/BCCIhQnNzus4odiCnAWsrGxftF6ySGpJcd5KgOs7tH2SRsKtxWaqZIWMU7Iir1nu8kgAEk5ACpRVdWgtploSzo275Or/rn6It0JN9A6OzK/Zbtc4gNaXE5AAk+QXUrr0AgjoZXOkO4dRnpifNFFksUcQpGxrB8oAr4naoubSeO/rmF1aBWiSheBE35+1+kfeiL7s0Gs0eL6yn5sG/pH3JRDNa2NzcK7hifIKhaL5p2RzccPIe6ndp6xjSs9nawarGtaNzQAPIKOe2sZm4V3DE+QQjeOlDBg6Wvys/ZDts0uIr0bQ0b3eycwK+T06BPfPdbzd7D3WDeOkbB+JLX5W5ei5zb9InP7UjncG5eyyZbxccgB6lVJIndo8teltMI2c3eyHrw0je/tScm+wQ097nZknhs8krYk9jS1NeRPZHNyrPle7N3lgnCJSthSNT6NJ0a0BCvdEke2f0JXuhV8xKPoiTQAk7ABUnklTVCxRlqviwyEE6jqNrrEigGrnUnDBesVj6TJ7BwJ63jqjFJUZwjUb81NaZA17m56riK76GlabFRfam1zU1Wg8pGJilYEgnjCuwNUFniJRho/oTa7TQxwuDe+/qN5E58lURWCyNX7LZC7ABdTuT4UMbQ2mXWPdjwH6j7I5uq4LPZh/RiY096ms79RxVci4VyG5NB7VNQiMsb3pOoOQOJ5BHF1fDmJlDO8vPdZ1W+Fcz6Ixmt0bc3Cu4YnyGSz7VfgaKgBo3vIHoPdG8qNYztcsF1wwCkUbWcQOsfFxxKlntjGdpwruGJ8ggi8tMYxUa7nnczBvNC94aZuHZ1Yx+pyOHsr5PTptpvwAdUADe809P3Q5eOljBUGQv+WPL0/dcxtukLpDiXP8A7jQeSz32yR22g3NCrUiLbR5btMHDsBrBvcan2Q1btInPOLnv50asQQk4mvicVNHCnskj7e92VG+GJ81F0ZdmSfFWooOCm6Lgls1BsKkEKuCJPEJQFRsKkbCtOxXVJKaRsc8/K0n6Ilu/QK0PxeGxj5jU+Ta/ZLZyUGNhUzLMTsXUrBoBA3GR7pDuHUb9z6ohsNzwQ/hxMbxpV36jilyi5hXI7v0WtE3YidQ7SNVvm6gRHYPhw84yyNbwaC4+ZoPqujqKa0sZ2nNb4kD0S5VXGByzaC2VgxYZHUwMjjSvg2iFb1b/AMeQsaGsbUtGqGsxGFTTEjxR5aL/AI29kOf4Cg8yhG/3G0P1y1rNmetlt2Jzf6nLX45ZNeAfSIsex0bCw9dxD3Y6zi3L2xWXIMCjm32WBhLnOZrb6Cvoh222mCuFXeAUWaazLbAmxPNZAOJ8T9VrTPzNN5FafZZTW1RTVwty47l6YgucGt3+GxYbVdhtbgAK4DJE7Rd6+HbvhdYLGx7m6rHyYar30cRvpXJdHtN8wRmhkaXd1vWd5Ny5r5kgtTG0o45CoBPqtJmlLmjVjo3wFT5lXqVnuyO62vSdoFQGsG+Qj/4g/dDN5abMx67pODeqz0z9VySW85HmpJNe8a0TAXOzJKqSRNuV7o4t2m78marB8o1nIetd9ySGpq7i819Fnsg4KdkCe06Mke9+Z5DAJI7IrbYVIxiRoBZaKQRK3Gyq1bBcU034cT3cQDTzyRsMNsKnjgRzd/w9mdjI5kY3dt3kMPVEl36CWaOhfrSHidVvk3H1S5RUwrlkFmJwAqeC3bFofaZcoy0b39T0OPourWSwRRfhxsZ/a0A8zmVYc4DEmg4qeSp4/YCsHw72zS8ox/8AY+yIrDonZY8og473nW9MvRXpr2ib+bWO5vW9clRlv0/kZTi4/Ye6PtT+sbUcYaKNAA3AADyCSWZrRVxAHEgINvDSTV/Enazg0gH0xQ5a9MYG9nWkO+n3KOI5+o6NNfcTciX/ANo+5wVKW/XnsMA4uNfQLldt06f+RrGcSdYrAtuk80nakeeDcAnqD7V128L+DfxZw0bgQ30bihu16YWdnYDnngPuVzGS2OOP1NVA6Vx2+Sexxn6OLfp3Iew1rBvOJQ1b9I5ZO1K48G4D0WQW/wAOKTUU2nNQslqJ2c3FQukcdvkpejSdGpVtB0e+p8U8xqUNTtVIB9qljUQU0QQFqNW4I1BAxadmgJVxnklhiCvRRhalz6KWqenRwvIP5iNVv6nUCMrs+GMhxmlazgwF5+w+qraNWgBrFZs1jc80Y1zjuaCT5Bdfu7QKyRYlrpDve7D9LaDzqiKzWVkYpGxrBua0NHolyVPHXIru0FtcmJZ0Y3yHV/17Xoie7vhswYzSl3Bg1R+o1r5BGU94RM7T2+ANT5BUJ9IWDsNc7ieqPufRLdquOM7OsGjVlh7ELK73DXPm6tOS1shuHog28dLdXtSxx8BQu9a/RC94abx96SXxwb6o439HKfkdQmvOJubweDesfRUJtIB+RhPFxAHpVcftmnb8mNY3/YrEtmk08mb3nwOqPIJ8YXLKuyW/SjV7UrGcBSvrUoat+mcOwvlPGtPMrl7rS8/yp9UwtJzJKZa32Nbbp5J+RrGeJ1j7LAtuks0nakeeA6oWUIU9sSNnNEdanHZ54lMc5xzJUwjTujSPapqJejVno0uqgK4jS9Gp0iQQiNIWqYphSNEVGVI5JRKqNDU6iUBOogBhoW/c2js0zmgN1QTSrvYYrLuu1CN4cRWmQ2V48EY2TSyaQ9TVa1uOq0UHhgFWEl7R5LlP8x0m4fhHZ2Na6eR8pIBIbRjfDaT6I2uzRyy2enRQRtI201nfqdUrnFk+J8gYGFsLKCms4ucT4AKlb/iXUYvkeeFI2/zknx/pcp6dintkbO09o4Vx8s1nz6QRjshzv9R64+i4fadP5ThG1reNC4+uHose16QWiXtSPpurQeQRqDlk7beOmQZm+KPnrO/nJC15afxd6SX/AFb64ei5b1jmSnNgTK/0X2zT6Q4Rsawc3H2WHa9IrRLm91N1dUeQVBsClEaAhMjzt/nik6EnOpVoNS0QNqzbOpBCpgV6qAaI0uoEq9RLYIkqnUS6qNmaCvFPCdRI0bQlLUpcK0TddAe1EhC856YXJG8QmSJSUxxQZhXmheok10jKTRJVNI3paIAaarULyMiQvLyUCWvFTxsCReVRFXIowrLWBeXlaE0bAn0SryAReKVeQDAlXl5Iy0Sry8gyhKUi8kHl4lIvIBAU5y8vJGiqkcUi8g4ikKavLySikpoK8vIBr3JrV5eQDynALy8gP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966788"/>
            <a:ext cx="2266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2" name="AutoShape 12" descr="data:image/jpeg;base64,/9j/4AAQSkZJRgABAQAAAQABAAD/2wCEAAkGBxQSEhUUEhQUFRUVFBcUFBcUFRQVFBQUFBQWFhQUFRUYHCggGBolHBQUITEhJSkrLi4uFx8zODMsNygtLisBCgoKDg0OFxAQGywkHRwsLCwsLCwsLCwsLCwsLCwsLCwsLCwsLCwsLCwsLCwsLCwsLCwsLCwsLCwsLCwsLCwsLP/AABEIANQA7gMBIgACEQEDEQH/xAAcAAABBQEBAQAAAAAAAAAAAAAGAQIDBAUHAAj/xAA/EAABAwEEBggEBQQCAQUAAAABAAIDEQQFITEGEkFRYYETIjJScZGh0QdiscEzQpLh8CNygqIU8VNDY7LC0v/EABcBAAMBAAAAAAAAAAAAAAAAAAABAgP/xAAhEQEBAAICAgMBAQEAAAAAAAAAAQIREjEDUSEiQWEyE//aAAwDAQACEQMRAD8A4wvFeSFBvJQkTggHsUjUxqlYEEe1StUbQpmhMFaFIAkaE8BETXgE4BK0J4CojQFJUkAVNBkNi8GqVrE5CRhqXUVhkS0LHdrnkBrSSdwVaG2SI0moupXB8MJJAHTno2nZTrkeGzms613BZ7K92vV+q4ihxNAaCuxGt9C3XzXPxEaOPdFT/Oaihcwg6zqEA0FDiaYYrfvO8qVjAaYy55aGgVpIdZwcc3UOA3BY0l0kt1m1oASQRiKAlTcaeOUZ3/J3qN01clFOMF6FlVNXFhilAXmMTqJDZEoXqJUESiUlNLk0lBnEpoSJQgMVIlSJAqUJAnNQaVqkYmNUjUEkYFMAo2BTNCcKnNCkaEjQpWtVSJIApWMTmRLQsdiLjQAlXInamyJaFksDnkAAkncEcaN/DqWWjpf6bM8e0RwC6ZcujdnsoHRsBd3nYu5buSLlIcxtc30c+HEslHTf02ce0Rwb7rpdz6PwWYARsFe8cXeezkpb0viGzisrwDsaMXu8GjFCF66WTSA9FSCPvOoZD4bG8q+KWssjuWOIuvW+YbOKyvAOxoxe7waMea5lpVOLZJrhnQs2uces/iRkD4VWZa73Y0ktrI85vfjU78c1gXheLnmr3E8PYLTHCYsss7kSaOGMnV653nAKja7aTmaDYBl5BRueXZYfVeZZCUBkzxa+yn1KVkNEfXJ8PbTaAHavRsP5pKjDDFrczn4cVl2u42RdI15q5uwU1y0OGvqjY7VrSu1Z2NJfyhZzaZr00ZaAXCla05f9rUvqOKQN/wCOHBragNcQXFpNQTQkA8OKwJicjXDfsyUtJInLhRQulVKZ2KdGopyLQdVPATWNUgCBXqJQEtEmsmTDKRKvJG8E9qaE9qAkClao2qVqCSsU7AomBWIwrkTakY1XrLZC4gAEoj0M0LltvWbRsYNHOOzguxaP6GWeygEN1395w+g2KtyFx25ro18O5p6OeOjZvdmfAbV1G4tFbPZQNRgc7vOxPIbFfvK9IrO2srw3cM3O/taMShK9dLZXg9EBBH330MhHyjIeqJMshcscRbeV6xQCsrw3cM3O8GjEoSvbSyV4PRUgj776GQ+AyHqUGWy+2tJLKyPOb5DUk81g228nPNXuJO5aTxyMsvJb03LXfDGkllXvOb34knfisK3Xk5567iTu/ZUjI53Dwz81JBYycAFVqJELpHOyw+qfFZCdiN7h+H00tHSf0mHvDrEcGe9F0O5dFbPZqFjNZ/ffRzq8NjeSzucazCub6PfD+aejnjomHa8dY+Dc/Oi6Lcmh9ms1CG67x+d9CQflGQ+vFbVotLIxV7g0cTn4DasO3aQnKMU+Z/2b77lG8slfXFuzzNYKuIaN7jQLk+ll2slnfJBUBxqSRTrHOgzorV8aRsaSXvMj/GtOA2AZ5IOvXSSSStDqN4Z8yrxnFGWXJFLd0cdTI4a1dlPoFh31qSABmFCSSdtRT7BRz2upwxO/91Ukqc/JTVS1lSwHWpu8lahs9FZa1LqqNNJUdF5PITUjJReolXkBhJEq8gPBSNTApGpGkapWhRtUrAmmpmBFV1XC1rRJO4NBybvCFmhbVkkdO7Ve7HVzJww4LTHX6zy3r4dc0G0sskET43vEYbi3A1I3ADElWrz04fID0A6Fn/kkoXn+1uQ515LlEPRxdnru3nL90203i52ZJ4bAtOOO9o5Za0KLZfzQSW1kec5JCXHlVYNtvRzz1nFx3fzJZ4Lnft7q3Y7A5xAaCScAAMyq2jSuXudwG4e6sWWxOcaAE13I7uD4dSvo6Y9E3cRV5/x2c10O6NH4LKP6bAD3ndZ557OVFFzkaTx2ucXD8PJpKOl/pN+YVef8dnOi6JcujdnsoHRsGt33Yv5HZyVy23lHF2nY7hi7yQ9eGkTqGhETd5oXeeQ9VH2yVvHER2y3MiHXcBuGbj4DMrBt+kTjXUGoNrnU1uQyHqgu8dJWgnUq921x98yhe877e/tu8APYKphIi529C28tJGNJNTI/eTX13cEK3rpBI/N2qNwwH7rCltTjlh45qDoq4nHiVRaPmtpPZHM+yqvBOZr9FPQDJNLSc1FXIrkbk3U3q02Ik0AJO4Jk7dR2q7A4Gh4qaqIaUTSnyuAVZ0ymqkPKZVN1koSUVKvUS0SDAXl5eTBwUjQmBSsCQPaFOwKNgVmJqqJqSNqsRtTY41qXbdkkrg1jXOJyABJVxFQMYSFfsF3OeQ1jS4nIAVXQdG/hg91HWl3RjPUGL+ewLo903LBZm0hYG4YnNx8XJ85BMLXOtHvhtI6jrQejb3Ri8/YLol03HBZhSJgB2uOLz/l7JtvvyOOoB13D8rMaeJyCGL30ldTrvEbe6w9Y+Ls/KiWsshcscRVbr3jiwJq7utxdz3c0O3ppC6mLhE3geuf8vbzQRb9J6AiIBo3nPxQzar0LzUkuPormEiLnaLbfpKBURCp7ztvFDFvvdzz1nFx3DYs/rPzOG4KRsICadInyudwHDPzTWwK7HZiUS3NoVaJ6EM1Wn80nVHLaeQRaqQJCHcFcsNxzTnVijc8/KMB4nIc11q5/h9BHQzEyu3dlnkMTzKLILOxjQ1jWtaMg0AAchzUXOLmHtwpmiT2uIkzaSHNZsIzDpDgOQcorXYoopNUkNcGN6MMYZdZxeekLnOqAWhrccB1sBmjrTawyGUhj9Zr8dUOA1Dt1gMf+0BXvdUoOoQOVa7k9bmy5aoXvMPZK54c7FxIcCcQeIWdaJS41cak7TwCLo7A2Mdd+ezA+iwL0sfXcYx1cKDIjCn29VnY1mTCLzXNSsKb0J1jhtVqKCilWzmNTwE4BKAgiAJUq9RIB1KEicEwc0KZgUTVPGEQJomrYuq65JnBsbHPccg0En0U9x6OSSt1z1WA0JOHFdw+G8cEVnIZq1aTrO2kbescx6Yq5PjbPlN6DGjXwqeaPtTtQdxuLuZyC6ZdNzwWVurCxrN5/MfF2azLfpdE2rYf6zsqtNIweL9vKqEb80or+NJrf+1Hgz/LfzKcxyvZXPHHocW/SKJlQz+o7KjCNUHi/IcqlCd86TE16WSg/8cf0ccz9OCBby0nc7BtGN2Buaw5LW52Xmc1cxkZ3LLIUXhpO4ikdGN37UOz28uNcSd5VdsROeKsMs9diradaVqF2Zr9FMyFEFy6LT2j8OMkd44MH+RwR5c/w5jZQ2h+ue6yobzdmfRTcpFzG1zOw3bJIQ1jXOJ2NBJ8gjW5fhzK6jp3CMbh1n+w8+S6TYrBFC3ViY1g+UUr4nM80y03lGzAmp3DE+Q+6jnb0vjJ2pXToxZrPQsjBcPzv6zuVcByC1pZWtFXEAbyaBYNqvp5B1aMG84n2CG7w0hiYcXGR3jX/AK5I4W9i+SToX2i+25RtLzvyb5nNYl5XwQKyyho7rTT9ygm8dKpHV1SGD180M2u9KmtS879nmrmMiLlaMrdpSxtRE2vE5eSFLyvl7yS91OAw9FjzWpzttOA91AIyUWiRJNbK5DmVSkcTmfZWuhTTEoq5FMNXi1WTGmFilUQ0XqKyyyPcaBprgcRSlcqk5bU2OEFxDnhtNpqa+FFK9K9UtU62NDHloNQKUO+rQa+qqPtQCBpjJQkStQEjFYjUDFZYEQUTWG+5ZNWKuBo1rcA0GpNRuxJPNX2TiLCWUvpj0bXEtH2+qFIVdYyootcawyjbtWkT3DVb1W7m58ys/pHO4fVJBZgtu6bklndSKNzjwGXicgq2nXplRWZXrPYy4gAEk5ALo1yfDQ4G0v1fkZQu8C7Icqo6uq5ILMKRRtae9m8/5HFTc5FzC3ty+5dALRLQvAibvf2qcGZ+dEeXPoTZoKEt6Rw2yUIrwbl51W1arxjjwc7HcMXeQy5rJtl+mmFGDe4gnyyHql9sj+uLdc9rRiQ0DfQALOtF9NHYBdx7LfPM+SCry0njBzdK7jkPDdyCGb00refzBg2BuZ+6c8ftN8lvQ9vK/KfiSAfK3D9/NDNs0pAwibzPsgia8y7IE8Xeyqvlc7MnwGAWnxEfNbl4365/beTwH7ZLHmvBxyw9SodRPZAls9IH1dmSfFKIVeZZSrMVjqkqM1kCnZZ+CJbq0Zmm/DjcR3iKN/UcEX3Z8O9s8n+Mf/6PsptkOS1y8WM7lsXXoVaZ8WxkN7z+q31z5Lsd3aP2eD8OJte8RrO8zlyWnVRclzFy53wwDIXPkk1ngYNZg3OmLjiRtyCHH3ZZ4Ti6pqOz7rsF6XpAGOY92trAtLWdY4+GS5ha7hLy4gkMx1agA0xpXE7k5LRbJ0ErwtLWyPaY49RzxIC8EvNG0DAabxVY1oi1iXMxBNeIrwW7eF06riHPwBzJzVVojb2QXHhgPNLiuZByVtM/5gsyV1XGiIb2j1tZwoDTKu4UzyQ/HATsU2HtWTmpEoSJLGFajCrxhbFyXW+0SCOOlTvNABtPlU8lUKm2aOpRjo5oVabVQsjLWd99Ws5E58lsaM3LZbLMwyyNlkrg0dZoPPArrc19QsDSZGio7Ob/AA1BjwV6sjOXG/oYuL4bQRUdOTK7cOqz3PojGKKOFlGhkbBuAa0LAt2k9BVurG3vSEV5NHuhO9NMY64F0rt7sGjwH7I4W9j/AKYzof2i+mjBgLzv7LfM/YIcvXSUN/ElA+WPDzOfquc3npZI/AvoO6z+fVYU1qc/ZTicSrmMjO5ZUcW7S2leiaGjec0M26/nPOLnPPjh5rHMZPaJPj7KZkarZaK+0PdtoOHumNgVlkZVqKzpGpCFSRwLYsV1PldRjHPO5oJ+iLLq+H0zqGUtjG7tO8hh6qbZDktAkVkWtdtxSymkUbncQMB4nILqd2aH2aGhLekdvkxH6cvOq3mNAFAAAMgBQDkpua5h7c9u34evNDM8MG5vWd4VyHqiu7dF7ND2Yw4j80nWPlkPJaE9uYzNwruGJ8gs+e+D+RtOL/Ye6n5qvrGwFUtN5RszcCdzcT6IUvK/GivSzV+Vpw8KD7oetelTR+Gzm7AeScxLn6G9pv1x/DZTi/E+Q91hXlfA/wDWmr8oNB+lqBbx0ikd2pKDc3BYM951yBPEqtSJ3aN7XpSxopEyvE4BDd56RyvrrPDRuGCHpbQ92Zp4e6rmP+ZpbORZmvEHIFx3n91VktD3baeH7p2ovFindXFYx1zx8cUoYptReLVJhhOCROakaeJaNhtTo66pprChzFRyVCIK1EFUTkIbEY3ML5JKO1shUuNB6D2V2G/BCCIhQnNzus4odiCnAWsrGxftF6ySGpJcd5KgOs7tH2SRsKtxWaqZIWMU7Iir1nu8kgAEk5ACpRVdWgtploSzo275Or/rn6It0JN9A6OzK/Zbtc4gNaXE5AAk+QXUrr0AgjoZXOkO4dRnpifNFFksUcQpGxrB8oAr4naoubSeO/rmF1aBWiSheBE35+1+kfeiL7s0Gs0eL6yn5sG/pH3JRDNa2NzcK7hifIKhaL5p2RzccPIe6ndp6xjSs9nawarGtaNzQAPIKOe2sZm4V3DE+QQjeOlDBg6Wvys/ZDts0uIr0bQ0b3eycwK+T06BPfPdbzd7D3WDeOkbB+JLX5W5ei5zb9InP7UjncG5eyyZbxccgB6lVJIndo8teltMI2c3eyHrw0je/tScm+wQ097nZknhs8krYk9jS1NeRPZHNyrPle7N3lgnCJSthSNT6NJ0a0BCvdEke2f0JXuhV8xKPoiTQAk7ABUnklTVCxRlqviwyEE6jqNrrEigGrnUnDBesVj6TJ7BwJ63jqjFJUZwjUb81NaZA17m56riK76GlabFRfam1zU1Wg8pGJilYEgnjCuwNUFniJRho/oTa7TQxwuDe+/qN5E58lURWCyNX7LZC7ABdTuT4UMbQ2mXWPdjwH6j7I5uq4LPZh/RiY096ms79RxVci4VyG5NB7VNQiMsb3pOoOQOJ5BHF1fDmJlDO8vPdZ1W+Fcz6Ixmt0bc3Cu4YnyGSz7VfgaKgBo3vIHoPdG8qNYztcsF1wwCkUbWcQOsfFxxKlntjGdpwruGJ8ggi8tMYxUa7nnczBvNC94aZuHZ1Yx+pyOHsr5PTptpvwAdUADe809P3Q5eOljBUGQv+WPL0/dcxtukLpDiXP8A7jQeSz32yR22g3NCrUiLbR5btMHDsBrBvcan2Q1btInPOLnv50asQQk4mvicVNHCnskj7e92VG+GJ81F0ZdmSfFWooOCm6Lgls1BsKkEKuCJPEJQFRsKkbCtOxXVJKaRsc8/K0n6Ilu/QK0PxeGxj5jU+Ta/ZLZyUGNhUzLMTsXUrBoBA3GR7pDuHUb9z6ohsNzwQ/hxMbxpV36jilyi5hXI7v0WtE3YidQ7SNVvm6gRHYPhw84yyNbwaC4+ZoPqujqKa0sZ2nNb4kD0S5VXGByzaC2VgxYZHUwMjjSvg2iFb1b/AMeQsaGsbUtGqGsxGFTTEjxR5aL/AI29kOf4Cg8yhG/3G0P1y1rNmetlt2Jzf6nLX45ZNeAfSIsex0bCw9dxD3Y6zi3L2xWXIMCjm32WBhLnOZrb6Cvoh222mCuFXeAUWaazLbAmxPNZAOJ8T9VrTPzNN5FafZZTW1RTVwty47l6YgucGt3+GxYbVdhtbgAK4DJE7Rd6+HbvhdYLGx7m6rHyYar30cRvpXJdHtN8wRmhkaXd1vWd5Ny5r5kgtTG0o45CoBPqtJmlLmjVjo3wFT5lXqVnuyO62vSdoFQGsG+Qj/4g/dDN5abMx67pODeqz0z9VySW85HmpJNe8a0TAXOzJKqSRNuV7o4t2m78marB8o1nIetd9ySGpq7i819Fnsg4KdkCe06Mke9+Z5DAJI7IrbYVIxiRoBZaKQRK3Gyq1bBcU034cT3cQDTzyRsMNsKnjgRzd/w9mdjI5kY3dt3kMPVEl36CWaOhfrSHidVvk3H1S5RUwrlkFmJwAqeC3bFofaZcoy0b39T0OPourWSwRRfhxsZ/a0A8zmVYc4DEmg4qeSp4/YCsHw72zS8ox/8AY+yIrDonZY8og473nW9MvRXpr2ib+bWO5vW9clRlv0/kZTi4/Ye6PtT+sbUcYaKNAA3AADyCSWZrRVxAHEgINvDSTV/Enazg0gH0xQ5a9MYG9nWkO+n3KOI5+o6NNfcTciX/ANo+5wVKW/XnsMA4uNfQLldt06f+RrGcSdYrAtuk80nakeeDcAnqD7V128L+DfxZw0bgQ30bihu16YWdnYDnngPuVzGS2OOP1NVA6Vx2+Sexxn6OLfp3Iew1rBvOJQ1b9I5ZO1K48G4D0WQW/wAOKTUU2nNQslqJ2c3FQukcdvkpejSdGpVtB0e+p8U8xqUNTtVIB9qljUQU0QQFqNW4I1BAxadmgJVxnklhiCvRRhalz6KWqenRwvIP5iNVv6nUCMrs+GMhxmlazgwF5+w+qraNWgBrFZs1jc80Y1zjuaCT5Bdfu7QKyRYlrpDve7D9LaDzqiKzWVkYpGxrBua0NHolyVPHXIru0FtcmJZ0Y3yHV/17Xoie7vhswYzSl3Bg1R+o1r5BGU94RM7T2+ANT5BUJ9IWDsNc7ieqPufRLdquOM7OsGjVlh7ELK73DXPm6tOS1shuHog28dLdXtSxx8BQu9a/RC94abx96SXxwb6o439HKfkdQmvOJubweDesfRUJtIB+RhPFxAHpVcftmnb8mNY3/YrEtmk08mb3nwOqPIJ8YXLKuyW/SjV7UrGcBSvrUoat+mcOwvlPGtPMrl7rS8/yp9UwtJzJKZa32Nbbp5J+RrGeJ1j7LAtuks0nakeeA6oWUIU9sSNnNEdanHZ54lMc5xzJUwjTujSPapqJejVno0uqgK4jS9Gp0iQQiNIWqYphSNEVGVI5JRKqNDU6iUBOogBhoW/c2js0zmgN1QTSrvYYrLuu1CN4cRWmQ2V48EY2TSyaQ9TVa1uOq0UHhgFWEl7R5LlP8x0m4fhHZ2Na6eR8pIBIbRjfDaT6I2uzRyy2enRQRtI201nfqdUrnFk+J8gYGFsLKCms4ucT4AKlb/iXUYvkeeFI2/zknx/pcp6dintkbO09o4Vx8s1nz6QRjshzv9R64+i4fadP5ThG1reNC4+uHose16QWiXtSPpurQeQRqDlk7beOmQZm+KPnrO/nJC15afxd6SX/AFb64ei5b1jmSnNgTK/0X2zT6Q4Rsawc3H2WHa9IrRLm91N1dUeQVBsClEaAhMjzt/nik6EnOpVoNS0QNqzbOpBCpgV6qAaI0uoEq9RLYIkqnUS6qNmaCvFPCdRI0bQlLUpcK0TddAe1EhC856YXJG8QmSJSUxxQZhXmheok10jKTRJVNI3paIAaarULyMiQvLyUCWvFTxsCReVRFXIowrLWBeXlaE0bAn0SryAReKVeQDAlXl5Iy0Sry8gyhKUi8kHl4lIvIBAU5y8vJGiqkcUi8g4ikKavLySikpoK8vIBr3JrV5eQDynALy8gP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966788"/>
            <a:ext cx="2266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6" name="AutoShape 4" descr="data:image/jpeg;base64,/9j/4AAQSkZJRgABAQAAAQABAAD/2wCEAAkGBhMSEBUUExQWFBQVGBQVFRcXGBgXFBcUFxQVFBUWFBcXHCYeFxkkGRQUHy8gIycpLCwsFx4xNTAqNSYrLCkBCQoKDgwOGg8PGikkHyQsLCwsKSksLCwpKSkpKSkpLCwsKSwpKSksLCkpLCwpLCksKSwpLCkpLCksLCwsKSwsLP/AABEIAOUA3AMBIgACEQEDEQH/xAAcAAACAwEBAQEAAAAAAAAAAAAEBQIDBgEABwj/xAA/EAABAgQEAwUGAgoCAgMAAAABAAIDBBEhBRIxQQZRYSJCcYGREzKhscHwUtEHFDNDYnKCkuHxFSMWspOi0v/EABoBAAIDAQEAAAAAAAAAAAAAAAIEAAEDBQb/xAAsEQACAgICAQMCBgMBAQAAAAAAAQIRAyESMQQiQVETFDJhcZGx8AWBocEj/9oADAMBAAIRAxEAPwBQcea/SyIbiZA95DTGGtg9yvkElxDGKCgaR5La2uxehhMcTxA4NbVziQGgAkkmwAAuSjJ/hzEjDzvlyByJaH/2Vqrf0atyNmJ3LWIykGCToxzml0R99w3KB/MUfOMdGbDjfrTYheC4sY6rmEbP63SWTynz4RV138D2DxoOPKbr4+T5rOxjUhzaEGhB1B6ovC8nRfQPZycxRk5AzO09ow5IlOtNUDNforlohrKzdK6MjAtP94t8EUcyZnPx5LoElozKaBddh8N96BCxf0cTcLUOI/E12dp8CFfK4FFbu74JmLsWaoEmsBZ+FL4uDMHdWgiYdFG59EBHlIvP4K2kUgOXgsGoKYQmQ9qpdFfEbyUYOMuBvRUnFF0xlHh2tVL3yz+RTeUxMHVvwTLOxw934K2lIpWZYGJtX0VMQxRsfQrUthtGoCJhwIbuSweNezCsx8PEXDUKf/I1PurUzOGMGlEvdLtB0CBxa9y7A5WZbu1MGzjORVTmtpYD0SmdiEG1FfLiSjRNmGEboOdmmgJTLTDqbfFDTsU81HO0RIqm5gF1lBrkPqVc3RKy2zRFhKr9oAVF0RCxHkqJF2NIU61cc8FK4cRECMrbZDfzTS83+ag3A2u1FfNHT+F7gFTw45B2qLqC5OC32co6Xa0jO9znHo5rW0Hk0+qUQ8HLDVlQU6mMTht7wKD/API4daVaqUYK/wAy+UtfkVPjEDtw83MjVWS8yxxo19D+F3+VZGxVpb3fVZyfnWE6hK5PGg9rQ5i8ucdPZsJSejQjVhc3+U/RE/8APZ6+0hseT3iMr/ULDyGPOhmz6jkbhaCDj8J47Yp8Ur9PLD8I2s+HJqS/cdtECI6jS6F/P2hWnNt1ROYWGhpcKhwrVpqBcihI0O/mqYcFrhWG8EciahdEZ8Lm08xcEdUUPLktSRJeFCW4OgWLgsN41Sad4WbWoPyWkc5jwc9WOOj2UAr1bofgkeJYbNiphgR2a1Ye0B1Yb+lU3HNimIZfGy49taBIMgGd8JnLRGjVyyUcxnH3L+KvgYZHIs1E38IwH85GYd16SDQszGkY7DcIqUDiNSFm57Co002xrgs/NYW8nsu+athx4jTckp5IzwIuFGlPsl0Zf/jYw7yHiYZFre63ZnIe4VbpuAdkP0V8k5MxcOXc3UIWZIOy2k02A4WSWYwyGTohliaWi1IzzINV2JAomEeVazSqXx4+yxcWuwk0Bxl6WhBxUhBLkVK4aa2KKKbJoOh4SzLUhBxZRgNgjnSMWlA/4IV2DRSfeCPhILnE+ktiupQ/JCTGGufouR8YB0PopyuJkaJ6xehXH4SeefqqoXA9DU1WiOIRCdkayI4jRTimSxDB4ZhAUJK5G4NgFOIklEOgVD8NjdVTj+REzNzXCMFuiXuw5rdCVr34K861Q54d5oeJdmflYhYatcQn0rxHQUiXHOn0/JWt4cYd1yPwiwjUoJ4VNbRrjzyxv0sKgxIMa8N1D8PPl5qDpeIw8uRb8yPqEo/8dEI1bmBG4qCnEliDwMrxUdR8+XiEjPxZR2jp4vOi9S1/B1wZFr7ZvaOkRvv257HbX1UI8u6CC4f9sMd9g0HNzdW+OnVGOkw67Tf4/wCUHR7DUEtPMfUIIZ549dmmXxsWbfT/AOCLFJ5jhZJWTLgdqLZxpKFF1DYb9nN/Zu/mHdPUem6S4nhbodiw18iCOYIsR4Jnmsm0czJglhdSX+wVlXhRMTIL281VBiOHdI8kNiDiRYH0Vt0jKi8xc594+q8JU7OPqk0OO5psiWzsRZKaLaGD4bx3ygos5EHeUH4g4oZxJVSy/BFEYyAMUnNcBD4vItZQt31CpgR3QzVpXI84557SpTvslFDY1FODiZB0XHUUPagI+VdEoPHEFO6VYMeB7pQMMgqxxR85FcRnCmHt1Z8Va/iLL3SpYjibTWn1Sxsdp1KZuvcAdyfEubulOIHFAGtQsszE4bRqEvm557z2FXNoukfTpbiSGe8jW4ww95fH2Rplux9EbJzkzW9fRWsz+CuB9X/WQdHISahOOjlmZGai2qCn0tiBAuFopWDRVDl3g+8mMF5pdyicRBGgQ7pqvcRFBcSGDq9U+zYP3iFiAn92oNw9zv3ahAl800d8FehzAdq4Hr3vMbhQhYZTWGpxJEjRoCwy4Fk37jOHyZYtdr4KIksDpQV82O/IoYThhnI9uZhrmaTcdWO2RwhvANgeYrr/AJVD4bXtIIJHI+836rmShLHLevzOzjyxyx1te6ZB8m0tL2ODmcyKOb0dy8UpnpaotRFuL4BzNJc063sR/EPqpulGxe1BPizeu+XmE1DKp6fZz8/iuHqhtfwZKLhT62AXWYa+tKLQvlnDVWEMA1Ico8SQnYjiYMALih8VOHhrC24urZqZc62b4JVEmYjbZqoajH2LsEn4WU20QdUYYReblFw8CB7yBQ5dF2KVS+GmsxhGTdARmUUcXElkYQXXOUYICuJCqizeuloR1hhBTslCpZg9EXCdCP7z4qMX2Y79fNdP2MDITkJoJoFGQmAD7p9FsoEjCfuE2k8EhD8PogUNl2ZETdvdPopwY5rYFa+ckGAWypYIVDaiNquwbOYeXO/0m4wMvHvfBUQnlorUI6DjBptVYZPJhCNrYIOzhcD94QrmYO1v7w+qFmZuM7QIF8OYdos8fnYcjqPZY/bKMH7wq+HFhj94s3LYRMnUo9nD0TchOJ30QaRZyEP3iUzXEMFp96qjH4bJGoSma4PB7yqUpLotUFu4nhnRpK43GWu0DhyO6Cg8MZdHlFy0kYZuapeb5KpGuOThLkmGEVFQNdtj4DY9EsiS5Yc8LbVunpyK0kHEYWTLEFj92SmaaC6sN1eVdxyd+aQnjcP0Ozhzxy66f8kIWJsjNo4UdzNul/v80sxB7mnK5lD8xzHMK2Ykw8Ets4ahVwJ9r/8AqjCw0PeadiDXT73W8MtqmYeR41+qIqfEpo1Bvknu2C0bMG3FHDXrTw9P8K0y4YPcKN1WzmtNMyzZCI3YKZm4re4nMxGHIqEKXzLH6kF1IsRxZiI7VlFS6VBGi1T8MqNUOcBcd7IJ+RCPuRGSfBoV4Q1pInDZqi4fC1tEs/LhZZKBwfHb3mlGtwGJ3g1TgcUveaGGQj4cwHEVrddl5ca9zGyuVw3KfcCNe/LrDVoe0Ct0PFjMdzKX+8RTYDN4nQ/symmGuYW1y3SqbitHNRkZ6p3Snl+TJxpaKtBuKxb0DVyRlxTRFktI0uqC+iQ+4lCNLoiYWywUWTeU3VDI9bBddCS8M04bgiNhjMYvYLsxjDqWCVueAVNj7rSH+Qz9NlF8WaiEIMTEVx0CMfM2QzZ1rSMzg0E0Fdz05rT7vNN8U9sJUWQGPrcBFxJUEaLPzvHcGE4A5XV0yuBdrfsjpfzTKRx6FMtzQXhwtUaOFfxA3CrMs+L1ZLCaaLIuFg6BdgYSBsr/AGhojJCrzRBjyzm9MtMQzsiYbg6hymwdyP4XfQ/XVTiMsHAua3tD18ua+hTWHkN7VCCNNiFk8QkTDIPdOhPxB++XVdGNr0y7Ox4/kc9Pv+TMSOJEb0Fbi+ZrtA5pFx96rRSmKMecsRwHJ9g08s2za8/dPRJ8Uw+vbbZ3Te+6CbCoK6AWJvVrjsebTfomUllX05g58EX6kb2Z4Ni0DgzMCKjKWuqNajKTUeCCEu1li241B180iwniyLJ5Wdl8Iuuw1yVNqtFewdDVtDbdaZvHDY1GxWAt6mv9rz2mHqSR4LHJ/iVJXCX7nOcK0VsDeSva0GwFSiYUjDiDPCdVlaGvvtPJwHzUY+Iy8s1xc4A8zr4Bc9+JNS4y0FHE5dFcxJtY3M8gJY7HIQtmC+dcU8bxpiI5rDlh1sBqfFZr2z/xH1T6/wAXjaM2kj7xM4YxgqFB8GgroropL6GllO5aQ0X6paVN6FqZVLsDhQoeZlBsaIUQ3+0ptuE1iQyGoocV+IrixLMSYoak1VUnh5B1TOIT0Q8SI7QWQ84SbKpouPZFyqzOtduh5suLaDXdDyMiSTW6CT5+ldFpB8J4BXpmOajkhZuSc0gitFdLS7iFThSolE3w7AoeLMkFERITgeisisaR4oH4sbtkAHzRNeQBc4mwa1oq4kmwAAWf4z4kkIssYUvEjGMwZjFIywnmwcxoIz0Ox7PmtHPYAI7Mj2uLKgmhLa00BpqN6dAsTx/wq2VbDMLOGOqXNuWtIoA6vWp15J/wsWOMra9RtCjO8PsZ7Wr35C0FwvSpGjQeZTHhbHvZTjCXdh7ix+gBD6Cp8HBp8lmPaLrIxr128V1MkFki4v30avqj9EwhzV0Gc9mapdBnM0Jjx3mNdXY5mg/VUPiO33XleDxuoiw7jcQZ7AKiZjB0MtcNfgeYVEJoa2pN0JHnQtn9S7kyKTTtAcaGGuyncVHXSvlceqVTUItiEtFrgjW2tCNwmseF7VrYjdYbnNPg5pt8v7V0tB113XbhH6kFL3OvDLcU/kzE3LVIoCRUUHI1vU8qedkU6UIBomEywDReaQbHkuhiWqZjN/B7BJ6LBfUAuYbPGoLCKGo1t+fRL+JOE4rnGJDiGJDddtTUgG+U9Rz31WZ4rxWYhRmhry1goW5atqR71SNT9CFvOCsfMaCz2o98HzIJBIG1aV8ys8sOcaXa6MnNx3E+YTuERYZOZpQRK+2T8tDcS1w++ayGL8Ks9qaC1AVzI+dT4yW0Y8rPoBjtAy1TTDMPe4CkNxHOlB6lLZjilspCDmQob3lxGd1yNCAPik7uLcQmz+1MJh3aMop5XWEMcYx5NjMcXJ0jdO4We6t2BwFctb+fJAzkpBgkNjzEOG/kamnKpCT4Fh0aEXugxnZorcrojrkXBq0Hfr1VM5+jku/7HxnxX1zOBNMw5A7HxQyy4HvZuvF3UhoMNhPNWTcuf6qfNWHhsOFo8v8A/IPoEvlOAJWKzMxzxsWn3mncHkqpn9HTG0oXD+pY8sPww/s4N1Y7l+E296Yhf03+ZCtHC0IG0Uk/whg+b1k5j9HluxEcDydT5hUu4AjUqIo+KtTwLr/0teBD5NzEwRn4IrvB0IKr9RDRaVjO/rb9AvnMzw7NQ93O/lJKg2RnWaCKPBx/Nbxli7VB/Yx+P7+59DjSVa1k439x+jUOMPANRJRfN7/yWD9vPDvRx5n81WZ+cNe3Mf8A3K09D+P7/on2iXsv7/s+kjEHtGUSUU+T6V8aLHcc8OzkSjvZRIgeC1zWN7Tag1J2aKWF61IWfmJubI/axwRr76FdNzN6zEXwP1BTMMvFar/pnLxd6/v/AEz7f0YYodJON5gD5lXN/RNim8qR4xIQ+b0/gz8at4r3V5nfoqxFfnJ9o81tQut5I1lk/dfswftaNVwrgM7DlfZzTWQ/ZUEMmLCOZnKjXG7fiKckc8wwLxG+tfksk2Ye3V3xqoRWOdcVpvY0qlvtoSlyb/YGWBLRp5idhUvEFOgJPxAS+an5anvPPgGj5nRLv+FdFYe2A09aboCLgTGmjng0/iH0WkfHwvvZlPC1ujSS3GMvCl3QBDcQ9/tC8ubmqG0AFtKD4oZvEEF/dcP6x8eykT8IhU2/uKtGDtYez5X+6p2EseNUkZqMukOYs3CO5HQ0I9R+SpoKWIpsfoeiA9iCaVobihH1BUQ0tdSuU7jUFv8ADz1W0c0WRxkguZw6HHtEFxqCAQab0O/orGM9mWhlg0tpoLeAsBsoycyHGlaPFaDm0dU4hYO95BPZG9xWnQLfipK0Zt1sLaMzQTqLHw2++qEm4ILvJMGw8pI1abeCWYhFDX0rsFwvL8W8vJe/8gRV7FeLYj28gAI3HVPMFxLIwVbQU119VFnD7M1aVTCDLAClFzsuSLY1DNwdoYyk43a3gr3Ypl73Xp6LJzrIksczQTCJuPw/4V8vOQ3jsvrvTevJZyhStdHXwzjkVo0Bne17Rln70sHjk7ryKHfxSIj8oa4Eag7JU5rxe6GiwCTW4dz/ADS/Q0oLujQwcTc4kE0IoPEIgTzQ67iQQNeY59Vk2x3DX1U4s5a9VVmnGJsBiAHunmptn67tWPbiFqi9LomBiFeStMHhE1Xt2H3spUoUaCdG35AXWa/XDyHRHS2K5TQNNaCvIIwHAdvgg1AYG9dz5LowODlBLQX2vuaaVQEvjdRTK6v3qj4My9wFGht6VJrTyCKKVmMlNL4LjgEKhtlB10+wgXcOwYvZawZd3Gna6N/NM4cjUVc4vOw0b/ai4EOg6cuXQBNRTF3ka97E0PhKWYDlhtA8Ljkuzkm0Q6BgrQ28BcnkEydM9rKLu5d3rU7LJcUY+A10NjqucT7Rw0oNGDzWiXJ1ZSm47YXhseSe5rAxpiuvdouaVIroAmz5SEyxayp0AA8ABZfOsCiETUEj3s49N68hSq+lwYIPbqDXcaG+x2G60nGnSKjK9sVzXC0q5js8GGCe9QNPkRSm+iQn9HsMhz2xokNpJLGkA5WbVLr316VAWsixBGeAKexbXMdnkbD+Gup3NuaumSHa2a2pvzpW6NSaWmU4qT2j5fjPBsSAzMXZ27EC99KjYpHDjA9h4rTQr6liFXgudYUOUHZu5PU08gvns7Kj2j3AUBNhyG1trUsjhlbuwcuBRSaAGQBnDgXAtPZFbefNayTnQWC+nyWXDKmgBJ+9UfLgtp93T2HM/c5+SA8nHWzA+P5+KzGL4fHiRS5gJaQKU8L/ABqncCLWo2IPyW14flGCWhE0Jc3N6k2WsnezKPwJCzKpw0fDlRW69HlQ40C8fuTLaKXy4cwgioIoQdFiMTwp0q/OyuUmx5fwlb72RbYoLEIIcMrhUHUJiGTg6fRpim4O0Z/DeIg4hrwGk0vsmEzEBpTQEBxG5OgHqszjWEugutdhrQ/Q9bqmTxF8L3TbWh0RZPHUvVBncweYn+I1EaB2QQ3XclBFrhqBrQ3VcHiYOs4UB9KopsTO2oLSN+aUljlHtHQjOE+mK5qH7PttNR3m9ObV1kawc01BR0IEj3R0+qWx4PsHV/dvN6dx/wD+SjjvT7MZrjtdB0pMXvzTaTjEkkEXp8EhAIPyREOaoQdDUXGi0oDkadk2QRb73REHEOybO3280jgT5pfnbqj5acBA2FqqkgtMeQsYt2WuNNRTfW6NEy5wFBlzEfzcz4GgS+RNtd+aKm5psJhe9wAbc1+i2i2KzjFPoWcSzUaEx4hANh2zvJ7RJp7vwWDeaa9T4o/HOInTD7WaPdb4bnqlkZ9Bfy/JdDFGkJ5GCzESgrXnU/BaDgfGXvd+qvcfZOzEC+Yml212ab1A5LKxql33RN+CnZZ2ESe8RfS4I+q2nG4syxy9R9YY0NFaAUFGDQAN+iBiRDENhVgOhtnIvU/w1UojjGJuRDFq6F1OX8NSuT8cwwGsA9q+zRSzQB7zugqPE0G6T7HkuP6izEBnLgLtb+0NdXUqIfyJ6ZRuVmsVlsr4hOxIHjS62sphl2w2moF3E6udXO97vE/+yyHFkcGYiNG8R/wcVrhjbZn5GTSiI5eHQdd1cBVcPwVsFidSOXJnhYfBfTeC4bXyjcwuwlnlZw/9l8ycauHRaGQnHMZRriBWtvAfkt4KzNh0eOa0V8rEy31QkJ4Lu15Ihsw0Gi879M1ovmZ0EJbDdnrRFRYjCKL0FrWi26NQ5dk4lMOQa8EPaC02usXxBgpgOJHahkmh5dCtzCdzUYsm2JVpoQdQtIwcHoOFxPmHtFKHGc24JCfcT8HPlh7RnahHU7s6O6dVmA4rVxGoz90PZLiEgjO3zCa+2ZGY4G7SL0v/AKKyQKlAjOaatNEtPx09x0Nw8lrUtjaUeWkwnm7bsJtmbt5hWxWckBGxERWAOGWI01Y8aV5HkCiYEwHNDhr3hyKDi1thKaekEycci2o3Bt6Jlh8033SeeWvK9j1SV7tSPNEy8dhFHCo+wrcfcOMjUwnZWh2Yhoa52vIAnVY/F8aiTJo51GA1a36nmVoYMAtZ2ohbDAdUOo4BpaRvfcrCvJDzldUVNLUNOqPx4q7B8ibpDOXo0U1rpz816ILVOv0XJNvZqdfvRVzjrLpROZNgLot0wwRlY8Kumdmn8wQEFgqnXDzB+sws1gHAk+F/oil0wYfiR9MjzYYASKMpRoA7TnaAAdSRZVsl3Vq79o+hI2aO4wHkCSepFVdKMDyIj20paGDqAdXHkT8vFXMeBme8gAmgJOzd/X5JA6F0XCMIDHv3a038Ln1PzXyiZjZ4rnE3qfU3cfUlbPiXH4ZgFjDm3edqC9B1rT0WGgNNKnxPibn4p3BEQzMtARMMWVEII+HDTVCnZTLQ+0m8FlkGyBlTCFSiPFtWSa3RGJBeT7pQ8aC8G1QtFMTA2HRUOfzHgvOKa90ac0JIcB5vurGQYm9U6hwgL6KqNMDy5o3NVonNAcBrzqfFWviZBWt1YMzhUBUvhZtVlOcpaBc/g9Exg5C13aB1BuCOVFjMZwYM7cMdjcfhP5LYmSbopRZZoYagEEUNdDzqijOSap69wVOUGfM3miiisZlvZRS3untMPNtfmDbyQWZdBK1aG+dlisk5ww3V1Bs4fVDZlIXUcU+ycmtoee0DhVp++qqbEym/2foUul4xabbfFHZg9vzG/Six4V+gzHLy/UuxnGM0JrATqc3lsfO6UQXdblcjtIN7qMI3WsIKKpATyOTtjeG+rQAqZ19LKyAVVNi9U1FGEmVQodAm+C0bMwnRB2A5hI5g8/VLobPX5IyFp4aKS6Lgtm5xbi4MzNhdpwrfui9/FZyLOxIrhmcXUpbYeA2S+nZ8fkmEo346+AWEYJDbkUYk/stb+I38Bf8AJVQjT6/6XJt+aKad2jR8z9PRdB5+qdxx0c7Ky6EL2CdSErUiyVyjKla/A5SoqfuiOXwZJiiZgUcpQbBNMWlKOS3L8yixrVFSdh0qRS67Eiiv3qlE3XQEgoCZxNzCGnyXm5pJluoj2cj7A0XIUvYV125JZDil5BqjpiO6gohjF9lQpjD9bENmiXCfa51h081KLMgs7XJJos61pstIxcjWkh89g1qhpibbShKXQ51zzyFF0gOdzp6K447LqwqawaHFh0eK8juD0KxGJYOYLrdpux+h6rbCOXjKKodkiQTnoQdiihkcHTItGDouhi0eK4A25h+bfyKz74RBoQnIyUlaCTsgLK5rqXChRdY74Ky1plk3RwzaHcc/DqgG18UaQhYjRmtbmotGl3sZwHCikGXzH/SolYYoi36JhAPs4z5/dFbCKohhEwm0Czb2MwjSL2N+ATAxBDhknxPlcoOXboFHHItcsMd4gHw1KuKtkySpFUsKip1dc+JRA6qtrKAKbAnUqObN27G2GQqkdVupaF7OH5V8aa0WZ4Zk8zhXQXReMYmXOox3YAu00pmBKwy5VjVsFK9B0WJn11A/ylz4VCbblCy2J17NKXy+WR1/VXTuIOhuDQ0GwJqdzspjzxcOTI1QtlJ1jqklLMRjBziaVAWVdOvYzLWholr+IojKg3r1XCh403kdy0zFts38GZbD7RcPA2CIwvGmOeQTbbxXyx+Jvdq80roTZWR51zSCDTwWs/E6UdFJ0faSyG8gc1VOYCzULB4PxHlaHV0WkkeJTHFqmnJZOeRS4xRusgY2Uc00H2EfLQWgdrdZ9uNvEQ1a6ngjTiGfx62QvNJN800W8th8BzQSqZqZHiVREm8jb3UJWKxxqdkpjzRnOweYRBAOoVmK8MQZiFVpDIoFQdnfwu/NVidDnUA0REzNhoGXX4ro458VYX1KPnkxLOY4teCCDQjkqSKGu262GJyftxycND9D0WWmIBaSCKEWITcZclYzGSmtHGtqhY7FbBi7Lsw246rRFp0SlXaBExXXQkNhaanQIgvqtZPQcfVIshf6RUIUKEgndFtYfn5rIcSDpOgBJ0AqfmlsFxfFc86CoHidUVMRcsGv4vunrRVS8PKwDfU+JTONCmb5Lq8lfKMq4IcOT7hyQzvA61PgmRF9mjk4rZaXzvNC6w9D8FnIk9mc5xNibqHFOL+2iZG2bDq0U3ItVI5WO4O7S5educ+9IOMa2zZQJRhFW+9z2+7oPEsOiveDmAtT4mnwokktjGWL2KjW3W1/mm8TEYrjUO+CuU41TQdJszL8HY4VKX/+Mw3uuvLy5+OTsQQdA4NgUrSqXxeGYTnEGq8vLVSdhIXx+Ggx1GvcAfvmtFgkr+rw7Eu8bLy8mOTWySNBKTAeypaF2JA7JcLU2ovLyLyPVjd/ACA40S1TdBsnzmpQLy8vOYl/8mEO8NiDITRLomJn2gFBStF5eXUq4xRBzPwgyGHN1sPVZzHJUGGInezBp6gtJHplp59F1eTHWVJfA1h7RmXml+StbFqF5eTLG62QLje6lBiWIXl5RdGsew1rdAjYZXl5Qb9iMyauhN2y5vOqnF18F5eTeM52clCbVbbAoeWViOGtMvhVeXkeT8DEWJHyDa/FRmZRthTVeXlxcbthNuwUYa0EndXCo3XV5bTDs//Z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100013" y="-1790700"/>
            <a:ext cx="36099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4" name="Picture 2" descr="http://t1.gstatic.com/images?q=tbn:ANd9GcQ-7kh__JbpAup1ARelqDb1p1lEn7S_dW0mQDStop6aLrW2Eezb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24200" y="2743200"/>
            <a:ext cx="2857500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vandalism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mic Sans MS" pitchFamily="66" charset="0"/>
              </a:rPr>
              <a:t>Definition</a:t>
            </a:r>
            <a:r>
              <a:rPr lang="en-US" dirty="0" smtClean="0">
                <a:latin typeface="Comic Sans MS" pitchFamily="66" charset="0"/>
              </a:rPr>
              <a:t>-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the act of deliberately destroying or damaging property</a:t>
            </a:r>
          </a:p>
          <a:p>
            <a:endParaRPr lang="en-US" dirty="0" smtClean="0"/>
          </a:p>
        </p:txBody>
      </p:sp>
      <p:sp>
        <p:nvSpPr>
          <p:cNvPr id="47106" name="AutoShape 2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AutoShape 4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0" name="AutoShape 6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2" name="AutoShape 8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4" name="AutoShape 10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" name="AutoShape 2" descr="data:image/jpeg;base64,/9j/4AAQSkZJRgABAQAAAQABAAD/2wCEAAkGBxQSEhUUExQWFhUWGBsaGBcYGB4cIBocIBkYHBwcIh0cHCggGhslHBgbIjEhJSkrLi4uGh8zODMsNygtLiwBCgoKDg0OGxAQGywkICQsLCwsLDQsLDQsLCw0LCwsLCwsLCwvLCwsLCwsLDQsLCwsLCwsLCwsLCwsLCwsLCwsLP/AABEIAMIBAwMBIgACEQEDEQH/xAAbAAACAgMBAAAAAAAAAAAAAAAFBgMEAAECB//EAEQQAAIBAgQDBQUFBgQGAQUAAAECEQMhAAQSMQVBUQYiYXGBEzKRobFCUsHR8BQjM3KC4WKSorIHFSTC0vFTFkOj0+L/xAAZAQADAQEBAAAAAAAAAAAAAAABAgMABAX/xAAnEQACAgEDAwUBAAMAAAAAAAAAAQIRIQMSMRNBUQQiMmHwgUKhwf/aAAwDAQACEQMRAD8AJVMmT/8Aco/EgfG8Y5GWqRM0mI2K1N/isYJ5jhNhYDrgQ+UXp5+mOFSXg9XqT8klHK1dym9rMu3+bHTUKwF6b2PgZHI90m+If2MGAo3/AD/QxKco6yFLTMAAnqeU+WCnFmerJeDkUagYnRUg/wCBvjtv/bGnYoZ0uBzBRxHlI2/LHFOi5iHaSJsx+O/6nEn7RVED29+msE+XnjUg9WRoEreDB5Qfy2xGuZDfaWRtcGR8cW3OYEH2jQdvdPzE40XzBuDqHXQPyxqj5D1n4/2RHMAQDF9uoP5RiWm2oGLMD8D+IxXqZmrzCHxNMfljS13F9FKOvsx8LY21eTdZ+Cdam1iCeW1xuPqR642l5Iut5HTrH664gqExJp0b3/h/Pf542lYmwpUiSZ9357421eTdb6JnsQp2Nlb88YZBg+o6ePkcYWMAGlT8BpONOxn+COm5W3+bxxtv2brfRivB92CLf28juDiVtMTuNiP1zxFqneifCHb6zfHP7VNvYt6VG/8AWBtD1l4JlAECf5T+GN1eXL8P7YrnMASpp1AN/emPXROJg62JSoPJl/FMHabrIkk+vPof10xxVpAd5T3T8Aeh6eeNNmaQ3FaPHR8NscU8/TXb2nqqm3Qw1/rgUbqolCiIb4818/DxxCaLA2PlH4dfL4Ylo1EiQzjp+7kDw9/bzxw4SZBKn+Vo+EW9DgbWFasSdWkQxg9evocQ1FO0en4qevgcd1ainZkJ5++J8f4djjdGna70x4Fmt/oGDQepHyaSTebddh6jkf14Y7pN0M9R+t8dug0wtSmT/OP7YxMlI3UNvKuvwjVjbTdWPkjpE7H5fq/liWk/KduY/VscJl6nNBPXUl/TX8xjpKNSJKEeIIY7+B7wPXfGUWF6kfKCmQ4pp7tS464O0SriVMjCkaTRdW8gp+VreuN061SkQQHHiEb5iPzGKxm1ycupowlmI4ikMb9ngbwzjBchHRgx2OkwfywWBw285JQcXTKlTLgnGsWjjMDeAVxmZjxtjp8mkSeeM0MxmAcYmUqFhrsIxxpHazVbLAJqAjYL9MW6KgMCeekj1BxmYWVYdBivUqnQDzAWPSfxw6F5KdfLgMrU1FqRHgO9TF78gTgV/wAnOrUKWrUG1EkMCSQQYJgcxYc8FOIU/wBzKnSSD3v6xbxBi4wGp1wxCtqpuDyMhrbjmVv6Yaworjs1rqO706kFljTYRfULDpB+OJqnZ3RRIVaofUo1Kzzp9rcxMfwz05T1xwtSoHcF3toK7bHczFxv8Mc185VVSRUaQSLBfvKBy6Ngb3wM4mqXC3VHGuuHDAKS72B03gRMX/QxZOXqUlDPmKrEaojYERpI1A9TiSnn641fvSY0QGH3jHIjFjMZjMQqhgzFmknUBAUH79rhrz0wU3YrKp9oUOqtUYk39wCdIYEQk2JPwxMGOimgqMpcwXULqNp30+HzxVXitchbp9qRDGGUwRd/O+Jjm6raC3s+/G6zuCY38MFWBoIK1Rbe2ciDbTTEQVj7F7HFDItVD66lbUrSICiRDGJJF9jMRiQmtMAUtjEUgNo/PGqZrbmklutPa58vP1xrNQzOQoBgEnFFcyt4WTfbby6YurTkaqhPdnSAp2vc254iqUmIJIYmdgIGJq7BiivW4f3RYEneDzMGPl9cVM4yrBIFht1P4Db0B64vsohYueYGppsfDyxBk6KkVJMsQ0Sp7oFt4vhshQu5njj06ppikpv3YJ9ALYr/AP1A5YAUAWNgAZPyW98ScT4c71mqq9NYJ3aNjNrW9cW+E1iziShZQdelQS3iHUSQZE8wAYkYdNGaOclxSs1anRqU9IbV3pH2VY2gR9kek4vZjOMskACD90Hr1wMqVWptqAAYGVBvII0kHkDE78z54tJXeopLhVkCwANpsZifDfE5zdJ8DxirO6Gdq96dM2iFAvH5nE2RqvUaGAY6ZsAP1YjEegyItDT9MFeE09NU/wAu3mRicdR2NKKSIqapDFgABybfp8MC87mhSbT7LVsQYNwR4HDFFMnbaSbdL+Z3n1wIzveqTcDULei/nOLpkuQJU4qP/g/3fng9leGa0WpYKQDBmbicDauXIQHwb6j8sHsmJVSzCwECdrY27wZo1V4OgMEkSOpx1Sy60wZMybRJj474nqo1QTIAHM4F5+s+20Wsd7n9euGhl0JPgJUa+i43t+o+OJOGcaGmqzciTMj9DC61SpoHM22N/mMCXLiQQwBN+nyx0qMSDPTU4hTYAzuJxmPN6OaOkTr/AF64zG6UQDdvB1RbFqpnVNue+OafCuhseeKtbKAGC3rjgSrJ13Z1WrgetzjijS1IL8x/uM/TFJ6PenVPPBDJN767aEX4gtOH5NwR5+jpoRM+8P8AVOFbMUgxUHbVO9x3TcdDhqrqXy7HkGJ+UfjhbrLdfA/gfzGBYYlenmSncq3STDbR4z9k/I88SZnKFULDvLv5e6YI5Gx6g8juBI9OSf5L/H8sc5RXpz7OGQAd09CpJ0zYggHum3ljc5DwdFhqYc4T/d9cEzS1VKQnZXNvFqlvhbA9KS1NVSnuwUFNrgzzvz2PpM4JBj+00xyg/Wofhf6YyQJMkyhpoPcQkmZMG91MDzBP9WO8xxE6oUEXGkBAPh1ET8BiplqUxChirGxE84J//GD6jE1OkwIO5BjaTIW3y+E4SfJkkb/5i6kHW4HMbz12858sTZfijMwBqNEzJMGdo25QT44gCEd0LczB2Mz06flucdSQ0sqajG5sb8reX/vCBoo5vjNda7xUcDncFdhBA+zAO0dMR0eLZgL/ABWI6zvaDB5gT8RgbxmqDUcCJDGNPMHf0/vjn2pIgtYC0QL+Ph+WHDSDHDczVqkoXJt9pjyE85EXvbFzL00WQxVucqxvsLmNh+owM7P0y9Rhpk6CRt1VfoSLjBSmCDo10+7bewHSw5DDxFYE4ujItQnYNZiIva8Ryt8xjfB6kMzErBFmabkA90wCbk8uu2N8ZfMVPa0qeXqMrPq9qFYgiRMEiOotAubTJxvI5GpTpkMo1zYFlXn/AIm8vhgbdoU00U+KZxWrypEgbg3idz0nVy6Y12fzT1AFb/CJ52a2BTZdqdQ+0AXukASDMkGZEg2G+DfZukBHhB+BwdRLaGLyMa0hMnrf4T+Ax1k39o8rs6iCOmqD5WBxVrVTPr9QcVOzHEygddJLIzLbkmofRROIacLyNKTGlakCCJYWPjhS4hm63tWVVQAEgzBk776Z2jnyw30/ZvO5nnOFOugUkWEGLnexmCd78/DHSmSRTf8AaDINRVv9nV1PiB9k4YaWY0UFDyWsI+9teZJnc4E5gC3eUXveeb9JP2hgrw6girpVdYNwWFhYTv0M7dcLYWkXaRLUydKnmB+E6sA81m3QlfYsdQmxFptHnbBqoSEKhA5+6LCPHAXiOW1MpZ2pQukBTaL7z+vHGis5FnwRUM3UIhqLCLD3T/3z8AcVDmai1z9xlUmVZogCwgSAb7jnOLqZIg6lrFwPssNU/Bh9cVM6WGZUiQrIuqEJgRFwCSLg8zvzxWLTZKsF39sQ8h/lqf8A68Zjk16fJ0+f5Y1gfwFDjm6xVbYXalRqjEbAA/G/4fXFrM1i0C5m/kMbo0CRHMwPjOJ2dCVHFHIMxAVgCBckT0/Xri8MsKStJlmUyesDHFLJMrFthzPhiGvWGrTvM/7TjXaAQ5GoTQqg7mfkAcBhS7wJ+9HzGCWX7odOt7+KT+eB+ZNiR1U/61JwGMjgINcT9gg/EY7y4u8/cT5q64iJh/RsT5M/vHn7tP5FsK+BgflaAN5g+zGkg/qRcWODdSsoqopu4Cw17yJ/PxwBoVdJE7ikZ9Av5YM5tZzQ5H93OHTEkjmif3tRbEzIB2uqkfNG+OCYNMt/BSBtcz0HPnO3n1wIzLaM5rG5U28VYkfiPXBMUdDFQYWe6I5FrRy5xgSA0DKvHKcPT/Zl7pA988geh5fj1GIqvFkJ7uVT7omoxgXEQGsNoHWcDeICKjA9e7Y7zG3rbbntjvLZQklog6QZ5kzfyMwJ8DgNjKKorcQoo4JClDBgrUYzeCO8T9cR5fKCJPtGI3JdgD6AjnyxdqEaYUzDalPhe1rWOLDZZ6tB6lx7JqYMfaLHTHiYaY8FOCreAvBZ4J+87gULYKBe4gkSZkxBEz/bWhRDSJI1aVveLbDHPCHOswdBAG9omBvG8Ex8PAn6fC6VMkJLErEkzB/RwU0I8EnCuGBpZwI1WH62tHxxVzXBxV9o6nTDABbgQo3nee9y2xf4aAFZfdIY7nTJ/p3B3kzv0EDqsAFfSEMiCCC1z4nrgSQE2mAeLZBGGljJVZXrOmTf9bDFHhuUKEmdo+ZXlhiyuVqCWIBTTsSsExf03+WOszTdVsw3U6QRa49Lb4Zqwp0VRkahg6DbrAm7xuRa/wBMVMnw5qFU1GsC4Bi86hAPkGHzwdesFuTLFbRbcYoZ4l0ckEalsB1W6+k8sTSSeBtzaLOaqsGBUDSTYkEdB7pued9tsL+a4AK1QvNTvHYTb4HbBjLZ/UCx7xgWAiBFyXJ2mdsR1c0QoOnuR70kg7bBP9xjDW1wJkDngFNO9UEidihJjxk3+H0weyyU3Eq9TTJO2kXO4Lcr4q0qlpVWZjfTqJHncwesHEVXOGCtRivL2aFZ5Wmw6WHTG3NhJc/KKSKukDpBM9J92cCsxwt2GuWJP2mq/gBAsR88XqWXWoZGWcb955i20Rfbp6bY3Xy6n7RIE91e59SSPXfGTaDyAKmXqoCRU2O2oGflM/DEL8VdGkMGMRexI3vyB+WCtLLgSV1m9xK7+dp8xinxFQ29NUIvc97lyF58wcPuybamdDtBT+1vz7s/S2N4D+wJuIj1xmHuInTR6pVIANsZQpQQfCfX+w+uBdRKjGWNhyxBT4hoYKT4nEEM0Xc7XqFjY6fLFGjl29tTZrCSfSP74u/tzO2lFm3oPM444rS0quoyxJ25WxqD9Gqol2VTf2dMm3Lvg/EKRgFmxIIHh8oP0GGDI0gXJm4pqp8bOR/uOF7MOIaOU/SMFmidunfB2gsP9JxqkIaf8Cj4Mfzx3mt6Z2l/qpGLeU4PWcpFNo03JED3gdzA2wqV8Dtpci9Toknxam6+pMfXDFmGH7XEW9ol/UficXcv2NIYM9ZR3iYCk216omRy+vPBQ9naZqGp7RtRcNsORW2/RfniiRJzVi3naANTUZ7gJBBH323neRbfBGigKLqqEFV0i0+6Y+mn44q8azGXpvCmrUgkMwCkXJJUbXvy8sDxxpAun2dQibmQOQBtN+R9MI2reR9smsItVOD5ZGOrM6WP+HrMDaxNscfs1I1Vp0jVcOQkrEAxz5iAZJ8dsCf2/wBszK9OFZCG1G0AWm38pBFxjXAq1Sl30rqGUidYH2SeRkzci3WOQwu5B2MuPl8shqahUdhUedEwqs5Ks0Axa/O3pitle0dJ1GXfu0VllFPusSwMs+vnBMQCLja2K+YOZkPRLB5JDACAs3lbmDMRHzGCPEH1UEfNJTqkqD3aZDpPMd8lhe8QRO2KRlHyBxfgmyeaytNpQ1wXhJJQxIAJiPGTexFsGCqKYNZARcgzbxgC5iLeOEbLlWqaUDMIDoVEh1BEmwsykgERzB54OU6hIDAXJMkz5TGA40AZEyaMNQbXPOmJG8bEkjEdXh1JgXeQq2mecbaSoM7cvywCy7xubGZIOkjyg+Ywy5yqRQpmoWYx7Qz4zpH83uCPHDRViStAni3EXkrssWUdLWLeYubxtyjA2vnqlLvnSY2BJYE+ZsPQDFyu4ZlFvdIj/J/44FcTzWvUD/CWQi83ItO0+9MYN7gJUH6mf7iuDQggHSF1PcbQBvcYmOaUtpqE0XIBUOFUkf4dXvDy6YRalPuqTpNQiAxJ0gi+kwIKwykyZgtpgicB+I0GrEvcXVQG5WAPu797pOK9ODjZqaPT0yCEkqarX2UBQCBvBgW/HGLwxmMaswJPPQbmBFjb4RhXyLPTX91YLaCAYtIkMYWVgjd2F1+7gvwviyyjCrfXTJJ1A6TUGq2xUqdwLziM9Nxf0PWBpp9kaUQ9Vy1p06R5fZnrgLn6VLJEpScFwPtAybTAaSJ26Y7/AOHnEa1atmGcSttTGPekxz6Ezbptzr9t6QpZoVVqBS9MzKzB0stv5hIvt9GlwJFe6mwLkO0imsiPqfW4UsxiBIk6SxBUCTq+WHrtdWp5fJtURVJj92Z3YixmbjnhC7RZepSydGiETvhqzsNjN0k7khZG/wBMb7VUUbhWTRGZ6iGwgyNSsYJ+zFrHcDwkMooMlwybgdHOZoGrUOim41KsACCbQQZYQZk4kzHZepz0ek+vvb/jiTstxX/paKxBChTLRsSCQOWC9biQSxIPjq/tjnlJ2USaFo9lmFpHoT+WMwdbjo8P83/84zG3SNQbTKKdyT64BcTpUva6VAJtPhghnM8wXuqSTYRgSMg9yzLTn3mc3/yi/wAYw1oVIJpxSnSWBHpz8cQHNmuyd0kauQmJDch5YDVOKZSiO6rZmoJuT3PgDHzOB1TtrWFlNKkvSmPyIk4ZNLgPTkx8ymSq+0doCKQgGrnAabC897piN+E5ekv706iRcs2kHyUGfmceb5PtPmjVYrXqQASJNo8jbBjtBx+jmqo9gjFwqmoTMbXWCbaeoF7+ueEbY7yPWWzOWUqF9iD9kggx/VeDfrg+gB3N8eB50aGlCQen9sF+zHbL2NT98ZtE+Egz9fjjRbo09Hwz1niNGFJDlfGJwo5fjtWm5VzrHI7evlhkzVVa1IMjggiVZT4Wws8Q7O1gnthpYgSQN464pVkY45B2X49QdjS7upCR5gcx15TizVo0nIIIAJt8vzx5j2jT2VckAiQG6EE7x6zjWR7Q1aUAtqT/ABGfnvOIT9P3idkZYPWqnBQKR2IKgf6Y+sYFcNWHanADajc3IGlSN+UnbEvBe0KvTB1SpEeREE/XGs93M2hH21difIBbfFfjide1gzuyXuH5VqQYoJBkTz33tv8A2wE4lk3qgKhf2hYnTAAAAsSeXX6YbslnaZogCBAuMCkry7kWUgDVym8frxxJvaxlkU+A8OrZeoKtNwCsjRfvCWVgT9g26HdeuG6pnqLqfaVFJO4NNhUU7wSGFxtMR5jA5aOgwVhlYk9Dqi/rAvfaMD+KI1N9dK82C37xCs5UW5KjH0gTsax1G3TFnBPI09n8gjVmddL0aYXRzJc/eBHKJtvbxx12iqQAdQBnY8+YPzP9rSA4V2nXKjXUGqnUYIxW8QDDCfeAHlvhip8ay2ZUmlVRh4gj5MAcdaracsk9wqcSzRUKx0hhN1N9PISQAb+FsDOH5J8y4nla+0efP5+mHJUpKTCxBuwQD+mbafE79OuOi6EnRRBFu6FBm9zG1p+MYhKdYRaMbVsV+MZYUaYUsuqav2lW5pgC5IgeKm04CZZ6jOiVEIVe9JBh9oVCBDuTAWDBaBi/x/iROo05tqC96TuAAV9oOnNCNoOKXC1Z1qM9Moxcr3KYQk2lgFUfvFYyCOQq81t06UWoqwzXuSGfLVABYF2BgKL6y1xp5e1YwDVMinUBAswGBPFwBVDhwSx1LpmGMsZN9VQmCXgwrIxm+CeUWFDFf3kP7TkDpIFempjuUYioD9prC5xWz+SLrUAMt3WLEbzpFxsCzFHFPZQ7TeYqnn9+oDX7937Hp/AFpCgr0VhaxNY+bnUfhMemE7tVxB8rXyywCVWoQxjva2YQZ5ARbxO+L3YviDNkjTU95NYDEg+8dQ2tAL28AMSAnMUmXMKrAyEeAGUdQYMGQNuhxz6jSbslBZBXa3NF6KioL1EpuqjlEhvAKSBF5IMcjha4Ma+ZFSlrRadOk7hnWSFmAszYkGJ6YscU4e/tGy9EVGct3QY1PJ1AGLAKt5sPnhp7F9n3ylGr7UqalY01CqZACg/OWM+XjgJ9yjpKgJ2TbTScVacjVtaxi6jVbu29ScHPb0G+wfKJj4Yr5nI1tUoAE1sRYFu87Md/PqMTHJ19hUI9YPwuMc82mx0S+xo+A8IxmIn4dUn+Kf15HGYQ2ABxzha1CSWJqHmTgFwrgzM7e0BIXqTH98evVOzVFqbIdXeAlpvI5jphB4j2VdK5GXrGmoHeJJJJm1pxeOnOqsC1YsoZ3J6BAQev5DATNMDZ1VTyI/thgynC+IMWV6lFgosWE6vCQoYbbn54U83xJQ7LUpwykg+zaRIMWnGjpSRRaiZ3Rr3kEK0EQB72HDg/ZBq1WnXytYGg0ay1nRvtLAABg7Hx574DUuzVd6FKtRptUp1dRAUSRG2qPX4HF/jGUr5LJZSontKY1t7ZR3e+SYLRe2kgTyjFVEnOfCTCme7S5ZpoVKJNeixWk1XaVaBdYI2mCMC8vm6OZ1ipSpioD3hp+YO+A2V4jRObWrmS+mCSUgkkg7/qZjB7hHCKZepWpVxVp1JC92CIMiZ+1G4A3xo3yLJKOCSkxBgGJ6YI0s/V9xqtSAIHeO2IRlWDBVEk7frpjVbNItlX2rDdiSF/pA7xHiSJ6YLlQqjfAg9upGYWCSdA+rfhgCXBExB2YfQ+GHTtDk6VYmoyPSc/aRiy8olGv8CMKb8MqBoEsHOlCAe/eBHjNo3xSMk0PTRJw3ijUSYuNiDsR+fTD7Q7R06tKnVYGLqw5gGAf9QU+Qx5xXyb0nNOqCCpIaLxBg/PDR2V4TWqUqp9mVy+m7spiTaRcSNMseXcHUSs9NMO/wAjAnaCiiANDRAkSCel4iD0Mfny3aRQo7yD/AAzW6HuhWHjI/HCtlODAD3rbTe9+hM4PcP4GgInUwkTb5CTv8ccstOCKKQUynF1rHRTZWJnSrq0dYlkB8rjlgPxB2ap7NqoCghjpkxBJsSO6wIF+Ui9rteU4PTK90Ks7h59bQJnxxePCkBhGAjeBPzAkeU4SKingDmJGYZHGhRaRAI2EECJ88E8jw8ok0iyuILMpIOloBkgGwVp7wsVMEHUBfzmRRHkG8GNhe5X3oG8cztfFNcuyU9VzTB0o7CzKVdO64sDogmQRteFGOvRzklJ4BtTi1eiyy2xIKEESYAgOFDSWBMA874s5zPZg0BUp6dNUXBdi0qT3dM6AedxMNz3wO4ozW1LplpIUMQSbkXO0q24uCYnBXK5MpT9nUIDsx1K6hlcWKydtQJIPPvDlikoR5oWUhXzOcdpGgd+7KYgzI5kxYkWjE3BuIAamcqX9qW5GJVj/UDpK+Ku4+0Mc8X0ozI2XCxuLc+YB5eI/DAQ1SDqpl4W+kjYeY288PDJr7no+SrBiAjd5iEBMN+8T+Edv3zwGpGYRSk8xOqpQqY/hqTPfnuOGDoHnv1NIqhnnurSWML3CaxelMnv/u1AJBlTT02U6mAY0e6CJOsk97DDmnBBJ/h3BECO8FrBe73f/lXQmotNzjVT/fvopysfvP8AwIdk8xBeiIBabKIG0HSPuAq6gnkMbbOPTJUkAA3k9DbePqcDuz+ZNPMIWN2JS5+1uC0buzI9uQtzw5cVytIutQgQ6zHjGxA3/wDfhjk1lTYFSdArhbBs4jKO81J0B3juswvsDY3Hlzwc4HV7xaoFQx3Yt9ecYC1lIzFNkYqEVySBygKs+bMB4388S/8AO6alJIkwQsG/nhE2qA1ZJUq1VJ095STpEcrwOtvDHAqloILKeY0yPiYYeuM43xf2FXR3Qr95TfneLW5jfriFc0G78yOYA1Rt4THliUk0x1kuLTf7w/yn8DjMciqn3vnHyJxmFyAcV2wscQ4SzVnqqw0lLqRfUCYIM7EE2jfB1MwJicbzCx3h647rs5VgTUqMYPP6/DAXN9kKGYrgmU1sNemIN5JEizHqPhg3nH9m7K1rmP15YkpDYqbi4wclBh4FwNcqCtN2KGAFaIEbRaZi3jAx57/xXFY1YKxS0AqZsSPe8jtbyx6TwviIqiNmG4xvinDqdZQKiK+kyuoAweo6bY1IWMmpWzysdhKaoQ1QkNoZWAuBpMgnmCWHL7IxdyeSXLoaSEldRIndbC0jxk+uGbjNDSLcvl6dMK+cY8xfGbHTbLdGudFQk3svkC3e+Qj+rFbNtpJVJUAQxUkEnmLHYbW3j0x1T4ZWai5sA6ApLBSWDDTHQFgBJgX3wFHFfYalzNJ0bYKwIJ+IAjxGJThJ8FtNpckHEKrr751qSBfxPI9Zw75TgNGnSWmUDkQ3eA97S1h0jWY6EzM4SEzQq1EcEBVdTa4XvD4t0A649F4hmVDtEBhc+P6AGNB06Bq5Qj9o+HPmVCgTVLd1RaJIBLeAAwe4jw4JlqNNyJp6kWOYFLu8+oHxwTaotUFgSrERrTf1+8MAuK56tRMNFdSO6wW/IX0kEET/AHw0m930TWUc9n8irU6gdJBa3dB8/wBR5YL5fJInue0FttvqQIwNyfH0TutSWfSIjrefLBjKcWZoI0QeojyG8/EAY55XY5t11WieklvwMXJ6+mN1EEaYA8dxYbSdzH4Ys/tam2qmD0DQZ36jBTg+RWmprVYXmC5ED/EZsDyGDCNuhJSpANuB16gU01Cgx3mPs2gTHu97eNonryxR7XcHzFNUYElRZSlxTAEAGYu22qwF7gxLjmu0NBAXLyv3gJ/ufTADj/aejUpPSpK1VqiW7tgTYag0EHntG2OhbEKt98CbwXhwY+0qJ/09MsSQujWSAygDV3oLnlvad8LnHOMl2qaYdHfVzBRojUOazFwfhbDXxjK1a1GmlIUVUSqFkeWfnDlNCsTyFp54TOG9nc1m6pWnSZmBhjAAW8XYwB5eGLRakwPyzWTdKke0qtawUg/Jjitn8pRHuawfOfqTh9yP/CPMSPa5ikqnfSC58oIUes4Zsh/wxyNK7mpV8GaB8EAPzw9pCbzzXs9X00gg95H57EMwAmIkB2BuwFljDLl/4QYAtomGkAaUctAdoRAKVZrICYUjVhr47wPJpSmkiJot3IG8g8jqaDYmTMRF8KeVcKNbaWKyS0F50ELUANQKiKVLCY2TCOSeUdGm21kosCrTAZlIamFsCQUDBSb3KrNQ8qhiwx6BXoZmpQmmqGQGplWDSCJHvRbynfCHmFAuCWCvodjMOAVp3JANUmmy2UaZQXjf0/sdVLZSnquV1Kbg3DEfZEeEDaIwJwT5F1JNZQGpZet+w1xWVKdV3EzER3YPOYYnHnmdyaqJFYO1pCifn/bnj2vN1ABBEg2iJHw6YUuJ8Pp0z3KO/IchzjmPIY55+3g2nIXuJcUTMZJFZgK1KAZIHhCgb2ifLCxQzVRGOlrDqfz54dKtOs9hQTSLQ5MkeZJ+GKmc4YsQyUkneSb+UMDiXUXcqlQBPHcwLAt8B+eN4tP2cE92AOhLYzB3QNR66MuNN+m+O6V7HHfLFdK+loNpxfg5ORZ4yv7yorgHz8hH0wu5XP6GZT9kkb9PDyw6dqaUMjgAzIP4fjjzvNUGau4UTf4W52wxSOUNGWzZUh0N8HaHaJCO+CnzHywjKlUDrHQ4jfMONwRbocAzimOPFM3TdTBBJ+eFrI8PNWsKfInveA3JwOPEibKJOLvBc+1FqjbsaZIA5wQxHmQDjJDJdgb204rozr+zEKqLT08isAx4Xg+YwNocWsFao2j7pJgfIjA/PyXJJLAgQx5iBB+AGICunc+uNZ6S01VeA57OnUYaAS0gyARt1Yi3pJ8twar1gqqpVWZmJZyLwN7zNvEk2O+FzIPohnqTGyj6nFjP5sywkBYA1dQe98L/ADwrCtOPcZMnngVBpoRNrmB5wWiL4pcSNGo13dlBuywoO0lQZkdCfPAFuIKEAJgHadyPvf1Hby6Yq5nia2iTHpLWAA8Bf4nwwcidDSTsM0MxS1KBSET9skkjoQpC7eHLfFvMcQUnTTREFwVCrvbnGo87zzwt5b2rsAFEsNyQAB0Hw88GeGdmqkgvVhidkEk25lot6fnhJV5I6jhapFU5eksGvW76vAUMzMCDaAt1Mjwwf4JxCrWlcy9Qqr6qQqGSLfaBHeJBtMxeMGaHCMsgke0DgGXXUpNyZtCtcm+BnFeCot6Ttdl1e0nugn3pBm1pscTc8USTTZS41WBPcqMTMqjJC0z9okmQw6A9REARgzwfKK2UqVagdIOp2VZYrtA5i3MCYNoO0dHJUpCqGYie85BLRKltPu6Z91Qskrygkk+CcfFSoqFSACQqyDqMnvEgkQBA3Mlpm04McvJpcYAh41QVl0nUsgDQDppiZ1yR3n2MeG+H3hfEtSKoC2UHuGRzFvUHCr2o4eqE6ICvEmLa/aEj1ALegGCPB0ZXX2Y7hqFNUzKU6RX5vqPSQMNF08CTSkrGmA4uMRtl+QJEcsDeNZ56L0TKim7hXncbm3gRb4YLOYvIxW7IU0K3bagRRZ1YpAuRqHjuJAFunS+EnOUxqLBFJ1G3dYgijUmdQdliprEHTz64f+0me0IRIJf3YY33Md0E3i8TbUdgceb8UzC82BABHeCFgJHtGI1QCSNPdAlme22H0lyy0bpHGarSXUm5C6wASfdpKZhmYjfcqDzkY9X7NP7PLU9Vibm0RqJMQNonbHl3Z/LGtUUtBUPqIGxa7GeUAM3XZcer8Lr06tFHUd0i3xg/MY2pKntQs8rJaapM+GFzjlR2aFJBE+7cm39/DzwV4nnVo02czpUSY6euETh/F6lYl3ZwZIVUAspNyZMk7D+nxxyzlgbTh3LgyjQCQ9jeTv5QCfifXE1HKkbQQfvEg/QnbHGW4i111y0+6bn4gRttMYvLVc7r5Wg/WDjnZWyr7Fxb2aH+o/8AjjMWyfL/AE/ljMLg2Q/nK5piQ0eB54r0uIisA0QJg+BGAnHuKSsbR4/hgZ2a4gUSoTeHUwDeCCJj4DHap2yL06jY6cYyi1UDagrr7pm09DhOz2Rro5ZKTOX95ehHMHmMWuJ9oKRIufG8D4YzL9r0Qe60de9+OHtCqMksEScNzrC1DTPV0H/dizS7K1CJr11pn7o73xMj5TirW7cl5CaQPHf57YHDtENRd21ECIsf15+GBvXAdsmV+J8LVW7lUVDztpHxk3wPq5t6BVjRuTCvMifGDHocbyPHSjloHebcrIHP88W/2hM3W0sxZACz93ZVBY+A2t+ODuVjqLBCBQ1RGHcDEqR9kG8eIviNskGNirDrtinmcwajO4AAZiQB06fD6YxCYjbAs9VLFG8zlEQGak/4QAT8ZAHmcDDmDZRtyk6o8rXxfFLUf8AuTiCtl9R1RuQAPDkMMmTafYny3DiSWqalI5t+Bj8MEKOUpzFMqxPiP7HGIBUKh3jrvzHgMGslwem10qC1gQygz4jSeXXHPKTfJyv7LPBMmxUGJgnVqlh4fa+XzwxUyVHeIBJmQCflJjbpilw3Jd7R3zzLe74yGWAfSME9KAyRUHibgx49cTbJM6p5wKpaGbqd/DeJi3TGDMoyhmS55QCfAbbemJXfSvdX4AfnbA85uDvpANwYhvWbR4+OF5AcValGmoq6dKgg1BESNayIN4ImYiYANrYF+wFCtCELTaGVxzRxIIi+0ieUHF3tVmlXJ1OUkKJHvNGwHmZJ8MAOxPHaVUU8nm1kE6aNSYZbEBZ3gkwPT06o6TcF5FU6b8D4mWp5mH1aQF00kMCCDGuOZFiByjB7LUEpqqJAEHSN55n154Sc3wGtlyXpMHpAF1M7bAKI94n8MRZfilfTTVAZSpp7+5dgwG4i2NvrlGcNyw8DpxLKLVQpUWVP68/HEFBdFMJLEKI1TefU74mzLGADvp7zAfHbCrX4/pU32BNxfeALDSvrO2NOSQsIuQtcWrNTquHEuSdHf3uJYDuhktqOmIC6YYMRirwjKNmaoRSxVdyJBEWUbiCNyCu8bxg9lsvSrN7XMmZkBYJJjr0EiwEAfS8maWmvs8qAg2mZO53ny59PDFY6nt4yPLwg3wrgCUyrAAQpUACw8vn8cEMplFo0lRYAUR08z6m+B3BOKMx9lVtVGx++PzwVrZct7xt0wlEm33AHaNfaBaZJC3diByXYdLk4TuEcSbTpkFR9nUAepsBJvO84cO11ULQcSANvCLTMGcefUeHE96mVIPNSPHqPr1GITS7nRD4jJkbSPZEhjuQBHnF5xdy9Nl2vJmSJjw2wnmvWpEDST4gi3j7uCWW4uwmGYD7rKzX/AJpgYk4vsNQ0KJHLGYAntB4N8F/PGYANrAWaz1Wp4A+v1GJeHZBnlQgYH7Rj/wAjgwFYjub9NH0G5xKlNyAG1KIvsDPlaw8cPuwNYPfs8E991FtgrSPgfxGB/wDypWsG1joJ+lycMKUkRo/dkkfbjUR6CPnjf7UimUQGNyhsPhE4KbYOAUvZxtgsKQL6YPlc/rwxJ/8ATQG432D8/mPhgvS4yWgBYJ3mfgLXxMvEZB1Dl0I9P0MbILAS9nAoiWLE9Tp8LC8evwx3T4eUYkBQNJVrtDAqVPMk2O8GMFaFYSOYN9AG/rH03xbauqzCE/ykMD4STA+GDbWQbmeTo4Ris2HxHPFliu7H0xR7SUQKzJJDqYn05wbYDtnai7NI5GBjv6N5RWPrMe5DDmc5IgCAPT1OLvZ7hr5okoQVU95+SkjkJljHkPHCYtUuwDSZPXx+GPTOy2TppQUDX32kjTaAYEWufXnietHZH7MvUuTpB7KcBoII7zRvq0mfAwMXG4dRgmB5CAf8uOKVMNYbD7RiY/pIjyx1UyhZrR/MT+DAgfDHA39ky3kcjQB1pvFwT/2/2x0tNSZFUMR93f8A3bDwxVzGap0xBqKCNlkfmJwLqcbe6ooUzbUIHjeZJ8sNli0Xs1xSnTtV0r/MYkRI94ST4eIvgM3aKmW7heownuqDHmTABj19cDuN5GtXILojkAn7U+N7QPC+FzM5RwCvsit7jvGR5m2OjTjCrYGn5DPbLtDSqOAltIPc+6xEHw9ec4T1eWBU3J5G48umCmWyIMOUW32SCR63F8W1p+0I7lIQCO4oB/Qjn/fHRviuBVCj0bsBxxtK5apUNSpBA93SgUd1QRc2F/8A2cOFbhqsVqPYqQ0A7kbT1wodmuzP7LQetVn2jKdIMAqDztsx/UTGG+jV9pRRiSJW/wCvTE+eSUsZRrMZiBqmx936YU81kEQhgBLyribDUDcDylbbT54u8d4wtIaj7ohQOp/QwjHtBVYy8C4aADy/9R5Yk3bKRi6K/bGo1Mj2Tsq+7AJ6yYPXAbs3xApmAS7d6QYO5gxPr88GeLsP2YVHBIaq3wM3uLXE4WaOWKHUoke8Gtyv6G0Y6a9tAiz23iFD2lNMxROlgNXiRa3pBwSyma9vRDA32YDkeYwD7JZwVcmqnVKzPM3kj5GPQ4p8B4x7H9o1IQocMVFyqksJt/T8cQ3WjbWa7cORS0gG5vE8vIHCPRSpTG0Nb3lO3gZ/AYb+22bPskqqCknZ4sDtM7TGE3LZ9vdOkydhB+AifgcRaZ0Q4LaVn1XuOpsT8QbeBxaPEYUhkDHyG/lOKaUyslHa5uCB9GJj1xJSzppkFoHL+IAfkCMI1YxOKYa5NJSfs9P9eMxa9sTeVv1IPzBAPwxmEthC9Ok5sXgeQA+E4kp8KUGzgmNyZEeINvhjuhmACBvFh+oxBnOICkZAUmd5G/qfwwy5yTd9iaslOmDq2O8NYzsYZrixvtbFLTSmFmN4JIv4Dn6YlTixIJEsW+7qGnfpHU88dUc433EUc/dB5SxHIny/CLJafli+44yuWYMdCqBzuSfmBAxcXhrlpLkDoI+Hu29ScVW4jVWYhl6AieW9hHxxyc9M3IPKBIBjnF/ribpcMOWS5+nSSzQxm2onfx3t6WxRy9Ndk7oNiQ5gHwAjVvtbE5zo0gM2/gR6DUd/QY5pV6YkqCWFyZP5wNt8GPgDVIRe2Vs63sxYsOfPYgg9SBgfxvhiUnMyoLEBhcA9COnP49L8167VczTYHUxqKSSNzqBPoPlix2pzhFVxHdJOoG4Nz8x4Y9NdjnBFDIkVQvdtBkHlOPXOFuP2el34AprYCRMXv5+OPLOCU/a1kkQdgAOth9d8eoLkvZoABJnmAIHhIjbzxy+rd0iuki1SowusObx92J5bAR8cdpVqAMGETs8EiLePnzxBl8ookWCx5k/G48hGO3qaRpBJI5gEx4Xa3xxxlSnTy8sGZgQDvbV6WsPjzwTy/sraRLcgRH1+uB75lE70BWG8uJPhAlifjiSlnZUjYb2W9+R3+mAw0T5pdR0n3jfkT4eQ8sBczTQFQUAJkQVa56xEek4nqZ9kkz1Alh9BEeoOKtXMAgsWibGDJJ+BOGWDURvkUYggqIg/wyPmZt02wydiOzSio1d4IWNK8i28mQJjl54B0KzML+z0GxLC/wBMOfDKZp5RBTZbliSekkCPgMV05ZyJqLFIJ54e0dUJ94kAehJPoAcScTqooFKQLWE8gI/HCV2azGridnZwFa5MiYOowLKJAAGLXaNWTMvXJlUQaANy0R8Jv54o5e0moe6gJ2liuRFSCn2SLeBuPO/jhYfIlSJHvTsQR59Y+GCOXbUZamSOhg+nK/piPN1YDQraiO6N/K98Tg3dFmkkVe1ea1BEiygbGxJUGPQ8sLCTNjI/W4wR7V5jUaYAh9MPEAHpIHMDmRitw3L2DSS0/wDoRB3sceg1tic8T1nguVZMiGQhHq94sdwoMRaLQPngT2arLrroZZTSqTe50gMDItPdxe7UALSSkr9+lS9myjnYWMeInA7/AIfUj7aq0TppsecSRAWT59ccPct/jZx2n4kDRXQKgRtIVXMkaV38j49DhZIgSVN+U7+cb4Odrs2RVFp7v2SBc74D5OoCGMEef5QBgZqx1R0moAQbfdK8ul4tjeYYGzFbcmTp6/jjldTD3QAdu9+ERiRKLXk9LA2+XPCMdENKoIHeA8o/8sZi+iW91D46/wC+MwLBgY+IbHyGKVUSVB2/vjMZhVwBG6bEFoP6tjfEjERbv8rYzGYwVwdt7uN0xjMZhHwE3nlBAkYjrqFWppAEodrcsbxmDD5IEuGJuRH79P5/wOJ+1KDUthuf+3GsZj1VycZe7OoNSWHvrh3rn6jGYzHD6n5ovp8MGZe6mb2O9+eA6OWbvEmDzvyxrGYC+Qy+JdRiKQIMGPxxVyhnf9bY3jMDt/RixmahCWJF+vjiLh9QmZJPmcZjMM+BUGX3X9c8MOdP/Sj9csZjMJDkWXYTexLH9sPk3+w4Ldq2Ohr8x9MZjMOw/wCQoZNiXE3t+Jw0cMUexJgTqF/TGYzF9L5/wnqfE8vzl6zzfvn64buzKg5imCBGoW9cZjMN6g2nwH+1wuTzlvocddgz+5rnn3P+7GYzHKikuBT7WH/qz6/jjiqe58MZjMP2QTpTz52x3kmPtHE2xvGY0uWaPBarOZNzjMZjMSHP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00013" y="-1698625"/>
            <a:ext cx="4714875" cy="3543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6" name="AutoShape 2" descr="data:image/jpeg;base64,/9j/4AAQSkZJRgABAQAAAQABAAD/2wCEAAkGBhQSERUUExQWFBUVGBsYGBgYGBcbGBseHBoYHRwbFxwZHCceGBwjGRcYHy8hIycpLCwsHB4xNTArNSYrLCkBCQoKDgwOGg8PGiwkHyQpLCksLCkpLCwsLCkpLCksLCkpLCwsLCksLCwpLCksKSksLCwsLCksKSwsLCksLCksLP/AABEIALcBEwMBIgACEQEDEQH/xAAcAAABBQEBAQAAAAAAAAAAAAAEAAEDBQYCBwj/xABCEAACAQIEBAQDBgUCBAUFAAABAhEDIQAEEjEFIkFRBhNhcTKBkQcUI0KhsVLB0eHwFWIzcpLxFiQ0Q4JTg5Oi0v/EABgBAQEBAQEAAAAAAAAAAAAAAAEAAgME/8QAIxEBAQEAAgIBBAMBAAAAAAAAAAERAiESMUEDE1FxIjJhgf/aAAwDAQACEQMRAD8A9Vz3hKhUc1VDUax/92ixpuf+bTZ/ZgcVb5/PUnNOiaef0zM/guhiwd1mk5mOUBT7b4G8L+LF4msGslIqSr0VbTWYixJmGRDuAsmDdtxjZ5fLrTUKihVGwAgD5YQ8041xfLfecr9+atSeauo1kamEJQBfKKzTUBjIdWYyBJ2xpPDHFg4fzGDVKql6b2irSUQrLBIBAuy7guTEEY58QU1r5+llyAwbL1NUiQEarR1k9iRT0DrLz0xlPFnhzLqHqcMWrTrUjq1UHjLh9tJBlWqHVp00xN4aBhTc8LyPmcPy4Bh1pU2RuzBRBPcGSCOoJGK3P8IpnJ13oO+VmnU8ymkFAwU6wUNlaQeZYmxvgbwlx/NJlKLPQTM0fLUCplG1ssCCHpNBJUiDoJuDbAnjbjlJ8lmny9QMKqCnVT4XRiQqOyNDKSDoMj+DscZNCihlkyqU81kaaeUDSR9IqUVZwJdxEqdP4kspETDYQ+zrhubr6KdEeSaOpGRiAzh9JcaWlrQL2PTvi+qZUtUWqyFaOXREdLy4KmWqKLfhqQdJklXaf4cdZvw2hzwfLucs7UGYtSC6WPmJGtCNDiD7+uIvP/Fn2OU8saH3N6+ptXmMzKw0ooLQnLMgkxMWjGQ4p9n9SnTSo6mlrJOsqnlFRPMGFTcgSFF2FwMevcez+ap16CZlUZAKharRV31Lygl6PxAC0wxBntIwfw5stUQqtRa4i9RmDRR/hA2p3/D0gDAteJ1fB2ffLLXRxUpeappURUZn1NZSKTAqJvvEjAed8L52npGZyVRkDmNKcx/Myq1KbC+wgXx7JkeEO+Xybo2mKsKmoxy+abPBekOX4RK2+HpjU0eLMhCVlMmwkDWf+XTy1f8A4Q3dMSfPGR8SV8sZy2YzVHQpYpIqJNoBpmNCkTJhrwe8afgn225mVp5inTzCoVY1KcoxC3JgiGJXoQL42Gb8NZfO1gypTdQKyTqZdBNd9OnQJViNSydoUAYzPiX7KDltWaQKFXXNNHd5VlKgKGQEkaiSZ79sQxuvCvj7KZ19GUqlHi1CqImBJ0CSVgdremNdk+IBjpI0OJ5T1gwSp/MJ69OoGPk6tTqZZ/KzFNqbrGl4IqpDSTSYEA2n4pj0x6L4W+1lqYCZvXmMsL/eAp81HO2s6rCZvvvdsIe7zhYpOF8eRxIdatMgFKykFTJIhosDKkTsTaxsbrET4WFhsSPhYWGxI+FhYWJGwsLD4kbCwsLCD4bCwjiRYWI6VYNMflJU+hEfyI+uO8SOcNhYbEj4WGwsKeRZj7MsuKSZqglHN0VUtpKvRqFTEnXRI5kg/kB+IXNsS5zwoiqGR+JcPtIelWqZnLkdDKMWj1OnGpy/H8vSqtVoVqb0KrTWRWE0nMDzdPxKrGA8ixhv4sXHDz5FTyD/AMNpage3VqX/AMfiX/bI/JgTyBadQ16qNns3mdaJTU5R0r1HADOQ6VAHCSbiYBJDEzg/I8OzmeQ5epnqaJRiqMuaKpUUCdNOqKXlMCACSFGkStzONTn+F0H++5qoi6qOZkGSjFUo0FZFdSCCTqi/xxiqznhytW4fUzBqkJ5ZrrTqharkhSRNT46YChFA1E8vNuVxJZcGz3EaVGhTpLkaw8tCqDzkqKhAg1CJQWvJiTMA4rvGmRzNWmXzuRp1OdAtSlmkBRTUXlQPTB1MLSSd+gtgrwUuapZKg9MOFddZgJXpkmblOSsh/wCVmHpgjxH4javTpUTTkmtTLGlVYHllhyFBXQ6lGyGwMGYwa18qPg/jbOZQ/dauXr18xqlqTCk7MGkqwqU21RogFmRlBEahsJOB/aPTTON56VcvRo02RVNNqjAM68rMgICoVIBHSAbi9nX4JRCjMq9Op5f/ABqVOVDITLCtqPm1DIBmqY6kQIwRwvMa+IL5Qp/jZQsRCxTXzE0KVH8KRyW5i20nAkeY+0LJtnSXqlaQywKlqdVW1GpqldSA2VQZ29bHFRmOKcPrBs42bXL1w63oVEVtMQOVQRVczrIYGDy2FzaN4KY56sMvXNBGRUcIoJIKEvMnSAWdDAA3MQAZl4hws5OmXrZejUg6jmVILsYiK6VjqcEWhXaPygQMSUvhzjGaprl1MVPxKjqHZTKkVF1aaKl0ILQRDC4PLN9bWzVOukVj5j1CESk8CgWnspK1QsaiGZiI2Bxg+HLls5VoLRylBiiZipURlAJTWoRXIXUzqCQAL2FwMXeU8AZUmoapqBa66aPk1KiLUEDpqJeoSJGskFYMWMUR+C8JWnWzC0G0pRfymWYMs9RlYMFPNqAgMHEtaIEXWe8RBcvVGcK030Oh/LEiLKx55lTNMtuAY647L+FMzlWr06VastMVFAYNTidAbmLqWLBHkFbyDA7V/EOGVauVrGtXdgoLVPwVYl1H4a1XEOGmfj0kSgg3AkM8VPl9SZfM5ujWpMhZClLznXsqJTfzKYNiIYiRBsQB51/ptWkGqIsUqZ0E1CiuQXJB8piSZEWGqLTOPVOC8ErUKUUGyq+YAxQ0i1QqwB0BaLsWWNjUM/8AL0z/AAmp+LWNXLefVp5gszVIVtGzqAyuiA3liw+EnVN8QUvgLj1bLVicpSFVSStWiWH4qiTpp676+ulRzXEdMey+E/GdLNXoHUgQM1Iya1I6mBUrvAhbX35SRAx5Z424NUr5qrUpUWy8srErp0f8NG1nygSTzgyASdS++KnhPF3SqXFSlk8xS2Ip/hVCsyKqpIvEAgRIB3viD6Wp1QwBUgg7EbY7xgPBXjhc0zI4GXzViaDnlcaRLIfcEyL3uDjb5XOB53BBIIO4IJHzFtxY4SIw2Hw2IHwsNhTiRYWFOFOFHxxVqBQSdgCT8sdYqvE+Z0ZZ9yWGgBRLHVaFEiTiSPhvimjVRnZhS06dWsgCHAZSG2IIPyMjpgjivH6OWUtVcKouTvA7kCT+mPnriGbYZOuxZiWamgkkkBdJgSTAG0DHfA2U5XMkOXLIhYFpNpME/W2DQ9r8FcVSt5xpszKz+YCQRZpUb3/9ub98afHm32RvTKu1lcgIACYjmaAO9icek4YIWGwsMThJThYacLCmP4jxXLVhGf4fVTpqqZcVVH/3KOuB9MZ1HoBvIy+drPqcPlBTqLVhlM+U6VZNPR3lQUkEyDO6fxCKzeXk2Sq8As4bVSpg7Fip5m7IL9yBfEGc8C5arSqJVQValUc1ZgPN1RAKsByaegWAPrOS80+zo1q4Y+WuYJzL13RnZNJVllqepTTOqoAAZkBHEiTjVcb475FDOUqtKtQStSqNSDrIFRlYvTVqZZSCfxBfq+0DGd8BcA8nJGr94q0M1TGv40VGoM0jSKgKFX0sQxiH3wZ4m8R5iplGOXc5ymIYVvINEo2y+W+oLVeTp0qhmWB64C2v2cV1bhmVggxSAMEGDexjY4L8QcOp13oJUQMCzzIvak+x3EEg+8Yy3CvLTKUKlfIVEijTPn5dlLRoWGY0mWqLXiD88QPxfXXUJnTTRUqEJmVPm2KA76Kg1rIF2aATubSvsTnvDyZpzlVdw1Mfiu34iaLgCmWOpWY7hWAGlwemKDJ5TNcO4idP4wSiWYsSTpeqJcSQw1VCCZLRDm+2NctLMUkWr91/FXmBosrKVIH4LK2lgukDbVDAN3xDX8R0amdpurjQMvUSqjjS0ebTDKQ0GU5iQJsrjApQPD/Fh+8ZgVv/ACbNUAJ0F30oiqBzDlvqM6Dvi/GXy7lRRcVqrzNZn8x6aj4mBP8AwzfSAALnaxwNw4KtGsGPNRqVWVn5g9PzGUBh+YSmgjeVU7kTDQ8PUHptWZGo5hmgrSbS6N+WkItYQdUQZLbbSV2a4Hl2q3T/ANOKmxICUjmKurTGzQLRecF+X5BNM110BdVGjVJZ0S3wuk1FdSAZKtAYDocUHDeE51a+ZbzaeYp0q2h0rNUUMQA4csm0GodwReSOoLqeIAqCi9BsnpbV5ijXT0kuAWqU1+EhWQFhBPMbLBNOJuDeJlrJmfvFpr6AHV1ps4p0gNbkAJpChyLQZO4AEviThafdmy7kVDmGprRrg87l6qLU1Mv5rhonS1zFiBJ4GztBmzL0KbVFaq2hUAKgEKCWLQqswRZkmYnqZG8beH4prUp0xlT5qn8KoxJIliTSUClICkzc2mcPwKJ8PCvRy9GlQgOyKTSIAhdImop+Fh815iAQcVnAOJK1Spl2VfxEp8tYm5Bqwg7khgZJEgMeuLHhbZmlkkq1UFb8NdFSk0VkhYVTTqcrgmdUNeTawgHgJTMAU1T8WnQpeYjC7KNeo8w+NlaFMcoN7YkH4Xwh6ebfyXo1XDVQUqj8MhPKAad0/hB5p0H5NxHI5XNMKdSlpqk1SwJEgh6Y103TleF1QBbYAAm5WRyKUa1HM0rUqlTMU9DhnCw+lBp3T4RebTtfBFaoWzCrVRENZswp186AahYfDYFbG3MWPtJ51xPwvmaFHWIqUV0P5gEVaOpm0mlcHZelr7AzGq8MfacKa06WaeetPMLdlGoahmEG25vsbdb4teHZFqYJWqr6fI0o5OqCxEjTcSI5SDY7g7V3E+D0M6VqkHLVHZ+YBQ1QBwDrm1WDcAbjr0wh6nRz4sGi4kMLow7g9N+v1ODJx4/kcpn+H1QcsRmaNUMVoqsooBGrSmrl2JGgmYNsWmQ+1iksDM5evlmL3AV2QTb+GQZ6acKemYWMflvtQ4ewvm6ans4ZTvb4lHSMdD7T+HgSc3S9hqJ//VTiTXYWMSftSyrEimMxWtIFKhUPUj8wXqMC57xpmmH4PDqwJV4Nd1SQsSQo1G1ut5xJvDWHffGL+0zxF93oKRJIcWU80xY9vXEOZyPFKuk1sxSyySZGXTU4GhjIeoT2jp6XjHn3ijLJli4apXzHnHlqVCS50gXAmSl3F9p9MFSg4u5bJUuWC9YmLTb0BvfBPBMuBQrsGXnpiwDcsMReRB+ROOOKZ0U0ytgbFgp19+oUifacS8P4j5lOv+GtOF/KmidTe5MDoCTF8ZDT/ZSzfe6YEsAWJO0A02Eke4X649qx4N4C4rVpVlNNVZiUQAyJDsFN53g26Wx7xONcRDE4YnCOI6tTSCT07Y2Xc4WM3mON5dmJNd1P8ILQIt0thsGjRy+Esk6rpy9EgCFZFAYezpzfOcQ57w1opOaOazVGEYx5nmqIB6Vw5HyIx5NmlpHipSlTpLSNYUx5JamNJYLM0XWTcmfbHpXHvC5o5Wu9POZxQlKodLVRVUwjGD5qsYO2+MS66cuNk2s74f8AB1WplstWpvSr1KITQMytQNTgCaRGt0CFYghAfheSQMdv4jJZ6lXLVadBGdCilKgTNsukiBDRpY7KRqYkTIOCuI1c3w2lTqLmKFU1RTpClUpaCzBYQgrUAJEhS0WWCbLgTP8Ah7O0KVWo2Xo1tVGotXRVnVKE+YEemCawcklpJYEraFAQu/C/GaBy+W+8VVpaaVPRTqakWQigMTUVRUbqIsOkm+JeMcQy1bPJTq1KbU0oF2UgOH1VF0gbg3TUQJJgdJwN4P8AGH/k6CVsvXlaNOWp0vNpsumFceWWMELcEWMjGbzHFMn/AKlmXU06S+TTVSfMy7q7TLADQ28ausGbwcFVa77hTP8A6PL5ilP50dstS/6HN/8A8RxkMlUq/wCoVzUrZeogpsp89C1NmFSmrosKgd9WhS4S5UjSSJxm+JeKM7SZUGedjEclQVNINmLGLkCADJuRfFFneMVVCLKwilVkE6ASsk6p6xe/XY45Xn/ijV8G4wYohUZPJd2Xyqw5pbzNAp5jkOhVOwPMKZuRfTZnxeaejOFibEBa1B6OtLwPNjyjUM203FxEFseSVeNOiU6aAK1MyD1DEDmXrJI1TO5nBGbTUUavm2q+ZeSrkBmYao1lYgMWMCJt1vqVN5lftNy61Mwaj6UqlqpRAX8wwgFPUDygxBLAdu+Asl9plJKqslKtWKklwR5ZZWUqEA8xtSU20adUEDV3xR8DyOWLVnNNa1BWIgAq7JqIDUyVcoeUN8QsSAb40lbhFMlK6Uc1TVtaIjinXXSityhaxcwPSIOrbThhrOZLxlRWs1X7vUQsSG8qqabhgzMXRla8q6jSQQdPtjvO/aNWD06jVKzrTqFkFdKZIAmAHUaS0G5KWKr2xN4IrZhyaFNviRXQa/KndgU102U6CWYRA1QRMA444jXVc0PPogtSNXz6ek3ioDCMpdQdO76ViDcyGEh/DfHtB08uv5gREcCmxLKWYNolUKqAAdMaDMkmBbGw8OVKJZW8im7VaQmCgAhkCBVA8xQuqPhkkk948r43lctVQ5iinlHzH0pqBJWZ5gW1AhTGwBC9TOHzXCK+QNI+arKyBjplio1KealUClSG03IANhPZ0PRMjlG8xNFSklFXqoyVSWpamSsbE6XHLKkzYkbxGIMhxsgUhVBlTViooapTZIdmRgAXAYuHJN9GiY653hvHlp/d9AKkN8Xxh5LBpIvKl7AoDJNyOY6rJ556Ip+cHRypZgAqgL5FYoVZgQVgkE6hBtAgQgU4DlEyzhFr0aFNiNJVWDtyOASRqBOmCtpueo2ezRKg16epFeoGOr8LSHTYH4JbSdvhiDcHEFTLIUDxpd1pjVUqlLKw0km6mVa4BMAd7kmpWrU6TtJreYKighGJ5mo6GAMCQunqx5QLWwpPxKvozKsj6KagOARUpmC4D6HZQLQD8O5F8aKhVLUjMsRViYpVFkECbGQNsZjiXEVbMoop6X8p10hqcEsGbWyN8PYiJknqBiy4RUYZb4FY+bTiaOr81IEEhjFgeg69RiiW/D+H0ismknxPB+6mbMwIt+nph+B5GloI0AFWIIFACI7alNvnh+HMKgf8JOSowny2+IQZ+H/djjgb+YKsUlGmqy/AbQFBAlRbUDvhApK6CueZvgH5qafmMnlIMXwPxMgujBA4CuYOpybAgjUIPwn8230wPXrVfv4Ug00NC+lVA+MwZ1SAdv5dcRZnJ1fvKOahCBDCmoZg65tBNwOm0gYCueIF2o025t0aAVXptsxm8/LHj3jyPNEaWgsqlemkwwA2gkqR7euPTc3mYylKsxXWFpuouzCyndmPfttjxvOZg1MzpUE0/NJQsLwSCZ6bjByqR+IaI8+isgBVAPxk3g/Cnxb7dcS5fJFKFZmQpqAjkZRaNizEtvee/wBKzxJWZs1V0yIhZ1lRYC8DBXD65OXzBKqPh+EsV9xqJM2nfGdS88C5Z6mYpKpg66TSRFldWO3oCPc499x85cHfTSqkMV/BYgjV29R2nY497yOcIoUtZlzTTUf92kTt3MnGuIGTcxit4vxY0kLoUYieR2CzG4Um2r0O8b4nqZpaabidwD1J7xihzXF8tmENOqynmINwCLwFNrHcfLGrRrz3ifHqVSq7nKwWMmNB6dxv3w+MzxvgSpXqLSKvTB5GOmSCARPrfCxx82P5A34IyJekysBuUZTIG+0zOIMxxfNJTZPvVcgqQU8x4IIgggmI6Y9Ky/jTPGp5CUcvWfflrVCADN2LJGke/YYA45xaumUrpVyX4lTTrrGrTbUxdAAo0g6bhQq7A+5xceMnqvVy+p5fDJ0/Fee83Waxqso0TURXsVKleZdtLH/qPrjT0/tOzYoeS4p1FamVJZTqjTB63/7YsMnxVFoKj8MqmpBZ6hpUmliSXYkNPxEmOgjoMYrxRxvLtUY0AyBluhQrpYdoJEH3N5wcvJnZV1wT7R6uTWjFBSgVICtA+ECoLiweA8dHEjc4m4t9oqVaj1lml52kMpAOoIoALEGTBLAfLHnqcUMKtogTMXtBicRm5HWx5unU/W+M92ZyFg3Pfis7oi0lZrCDZemmDfrMycC1EZSeYkmN+u0T2vFr7YRzBkMTJiIG3Tp9cc1aRhm1GAA3vMWxrRBlGsXVQzAabKYEWBgMfmd/TEIfdSsNIIaSCsGSABy3ME26YBp1SZk2F/7YnNQ1QIMPEg946H+R+WL5K34JxJAoDapgwRA5iZDGVJIEkwIm2Lf/AMQ1tL06eZZESlW0htTElkiAXkq7iRIC/VicY41CoG0iRb0jf1xPSzbMkFYJ9fjmAQT3IsD641KrG34dnavKrD7wTQp0QgJIpwx8s/hkKRrYQhn4oMEHAWczS66CU8uqVNFQuZaQxrnSzSPyqhAmReTtGIk8SUKmla1JlYUhTDgAmnL0yXAkatKrUUA9x3Y4M8PZvIVKrU6tR1px5bPLqGHm1D5pgm+kJZrAkn8s40K5/wBSoigUUoqJVcU6bIXOl3pzzkA2YkEnsYF8cZjh4erSCt5yu5RYTSCIDDQrCygfxG89gS3ObWk2ZejSqg5c1R5bt5bBlmkWnY20zJswAHfFr4p4G1FaBFSjU1lTrGpDTWGKKwDFNiRMEgmOokWs3VyjIoIRtJCak1R5gKyrGJgkBr3gzHWL2n4wZqdCiXD0kbVSqPGtGFMjyyzfkm1xcQNtlxTgdTJUaNQqVBKPrUqZUmxIAkMHgCehA3GKTjfAnytir01qUxqUhguoAd/iPMD6GekYsT0qnnKeYzdJmpFZkVBSOrVUXS2pdNyqqF6XKnci8lXMJOYOtWWmHZA2qkWDLSIdYGk3mBo6HuMeecI4g1OtRVl+ENDKyhnRuYamSTqmZuTFrY1uep1lqOFMyHcDlcAaKD2Z2Dadve0DtqUD8yjU3NSqhVwhZ9IVwqtrIKtoi0mLz8Q6WsslmEZKq062kiqjEFmJ0Oab6h+IAdJJ2/nir494no0c75dalSBGiRDyRNRmEBIIBgfEYmL3ily3ieitZ9MqFYMjFyAUBU+XE3A6X6AzbCnpvDqDDzFWupY1C4NryqX+KPTE/B8saa1D5jMfNcxyjczG28yZJ79MUnhrM5Wt5y0keoiuNLCJH4aW+O0QYHYEdMccPz2XWvWWpRYHWQOU3sDI5uojqdvXCFjxBqbZxabVHKtQLPBN+cwOW46/K3XA9fPUWqBK1wh+MipzDTUgzurXv7HuMUfF+M0xnVCAUaegHU1PcgnUtz1BH64R48rtUc0QaZqpdIBUKpCadwDq5j8t5xzvOSnRHHuJU6FLKoysVdqYcnV8EWsSB0Y9iYxg+EZbzMzrOgAEuwVIA3MA/URg/wAZ8caoFpQGl1bVNwEVhpgbdfr64l8PZZfu9WqVgAGASbmwMbRN/pjnz5/MGMSKLGrVeL6tX/BZusjffpti9p1TWy1VyOZyZ00xTUEGwVRsOvvOOM0alPUUgbBdTsWN5v8AX5YNyFIHKmGWWljBJA36nrOOM+rb23iq4ZT0Ag/mBQzYgFSCTN9vfHsXh3OivRp6G5UGkEgmSvLJ6/Es9OnrHj2RbU6zJkwZBjYgG+/S/tj0r7Pc/wD+QCTpK1KoLSJP4rRHb3O37d/p7bazemgVUqeagqgsdirQQL7R6gzY/oMeReLOG1aFZ9EkSdZg2ExJtF539caDOZ4ZWurU8wgIFVdMDkhSLxOo6tNu4+eKHifF0qpVZmY61XSTEkoUJ1SdizHcXt0wcuUsys1lqnEGJMgn1w2I6skkz+n9Dh8ebYzrrKcWC1AzIQu5EBZ/Xb+mDOI8aRzqCEAlCJdo5SZgDvKxtEWxRU3HaImJAPpiamQ6wbAdhf6H5Y7W+PTtJo3iedD3YnSbgM7vI9NTfuTitr+XpJRewXeDO8gm0X23P0wmSYHaIP7YjrqVF4nFx5KSCjxL8EJyXCyNAB5dobe9vfriB3Gg+p/XpOOqFIXnmHwgjb9b4jZeUgXvit7bmekJuNo+mO0QAEA9L/3xy+ZqSCxJgRt06b74ZWLSZA67+22NdmSJQg0iTA68oN/+2Oy6gGBv9MDlx7YkpUyxgRgtp8YZ3J9vnh0zAEahb9tj2/y+OWP1BiP5/phiZ9sO0WRYUs9TlCYNjIMydO2ohdyBH02jBPCuKU6dRtasadTTq0kBoBY8hMQbxPSW72q0oAAMCNXv7m30xJmT2Zhb+I/12xbGLV3xbjyuadRYPlNy6tJkBEUBhdZ0rtt6DYD1s3RKqEaQ7ankEFTJgA9Vv02xW6Fi/wDCepN/r6DA1GxgCbg+pvthl1lquN1qTUtYratRGmkHcmmNXwkMYMg6rbGe+BOMceqVqah6jOFEAEk27GR3k/PFO2b1AyJMyLmx7C+IqjyTa8/5bDpyictVKmmyxCMCoYW6HS20j09++Nhw3xOW89joptVU6FBbQhGkhQGYhVESBfqI2xhKZmxn6nt/2wkqyp37G/p+0jDt+Fj1H/x3QqVqT5haNVad7pMQlcFTIIc63mQBJg+uCs5xHh+dp1no0aaaVBRkTTfQ8qRpEEk/Ihd7g+UmvzKyWZBA6zHue029cFZTxAUqalUAVU0svSYjV7zJ+Zw234Ux6hwWvk2NZTRSnqcMDDSpCUwyQrLA1AkDfSW2jFZS8StSarToooY12qU3YuSgBgaZnUI2DHriircRBLuDBZjqAJA2GlgB22PcE4qGzbayd5JJkmNtjER7z2xzv1LnQsxe5nO+Y+uowL3MMZBN7ybn5xfAGaUorANDMDMST722vba+OE4kBpJQGCtgx9rm897fXE/EOIuv/DhdUavL5Zm14vHoTjnxtvs/oXUzKsEUMrAKDaCQAAIN5Btt7Y0GecplfLSFMA9DEFh2gycZbgtFyykixnY1BtETeDJ+semLLi2f1nRJ1KgIABH5iB1sTfuYjBznWR04ZL2hz1QsitMiOoE3ta1hiwGXjL6YOowDaIEXPpcgbfXFFw0O5liYifiPXaB0Fpt+uLitT5QJBYxZjAA2lz0mSeuOcmN8uwaIKWnpBW8AR0k22n++N94czlPLZdg5kB2qyQTpkgxAsQDPbHm3FBFNtN2Ih5JjbZYpyRN5kdj6gZvjNQqdbysFQIBgADa9rEb49H0+VnbjeOjszlqn3NappqaTVHfVqGpi7kGR8RjTFu49MUlPiDRzfAzSR3Pp26bYjfPnTAEgC03j5dMCojNciCdibDBZt1yWiUkYTqqL6DTHyuMLAS59RbUR6AmB7emFhyfhIUoBR6DDVK/b/BguhkWYEsDHecLMUiRp0BSIi4k/264zL321N0M7gRzTquZ2HzxxWYFfWOuOavDqmqIkzFiD2xMnC64+IBRtcqP541k96srmjWJAiBpwO1cgnoZvHrg4cJtqLaf2H6/tiUZBWGrWCQY+FyLDpbBLIZLoFtRg7W7+nTvtgV2IYyZxcnIjTOu3ou3bDnKU7Se942tvhnPGvGqZTJFsFircm20f52wf90pAGSx9Iv8AvbbHQ4YCfhYW6x6biZX54Ly1rxVrEEne5/wYLyyiJMfp2xMcqi9zboT9DMfpOGSnpIKSLzv1Fx73weWs+FRV8yhW1mBgQBv8hi5yhGqDoNlJ2jYd8V4ogbDf3nr6wOm2JaeXMWWe5Mfr2w+eH7en40T5sAaZpqLR8QsdjiirJUE3JExIJ3xd+T1Ij1mY7X6YkNNRaZntMextvg8++jPp4oRlahB3P1wSeGPpFxM/xDFuaSxZf1wyUVmDYR0IJ+kj98HnWvBRf6ewO4kH1xOcq5kl2M7Dmjrv+mLZcuDdgBHabnbv/LE1JLQF/n7YvuLwUQ4c/wAUgHpvb2tv64epwsmCW0aReQb3JJH1xdrTadoI7j+pvjmrGllMSQR8/li+5T4xzwrhlKqSFqs0CWPKoHuRrt7xi2zGQo+SQFVSCpLwWJubX26bAD9sYjh+YZCCCwVuVo6iew3jeDjaK0jlIawvBMC2/cf2wfVt4enK3VbUyrXJUBbHbvsf5xgmvlHB0sVix5EIG2+oC/1HzxIKNR2FAiQWEyQALTETdrd7zi2p8KBZZMqDIkyNuggxeLAj+WCcsmidn4RkvJosxI5iBY7zEX6wurra2KXMuHqm0yxg7SBbfsLmZ6DGj49mNCLSAAAbeerdCOlpj/lxSeRqlgRp0/EFNzIAA7DTPv8APDeTrxnzUtKgoAUWJMxtt1Hta3vibjFcU0JUgnSTv7f1H0xHwukWdpEmYW9/W3z/AFwuL8TjVTKqwO69ZJsZFwRAj3O+DjDVC06dIUEsCPygiR2iSfSeuI87R0ZeKgIdQsWtHLv3NsWmWPwgI6knSCxbebTcde84quM5HMK2h9yBJUrpYSdvSfpjrLtc7FQD2BjucTUgSNJqGJ+E/D9enW0YGq0HVgrbkW1GxHQif3xK+QYAH838O0R7741enLHJbssD3P8A/WGxE2ZANwJ+f8sNjXY1fqzASahk9LR07YGrBiPij06b/riB6d7tJ9GBPzjElLLz+Vif6+2OXp6cIUSYGoz6E4I1ENJZmMCDO0CLR6Ymy9GpbkIn0/YH0xG9JpJYj/qFvYC++M61hi4Y80kn1E99zP7YlqUFiyke7f2xyiAgbHoIsJ7nEejTazXm0nfaPW3TGT0nGVuNvntjtKKqSC03N46+nf54HAPUHtuAfkf7YPy2XBANRyR1VAJttfYT3ubbYjDMFFxAPSIP8t8R5uIhW1AAXI0gegj1wbQzKxADU1uDoBeq1v425VGwsB7YrKuWliQIBawJDfqBc/LBIrSp1gSq6lnqZt9fkcP5t/nuD/Tb54Q4XOxUxMwAdrSb2+Yx3VytlBRR2gLv879O3XfGugkp01kdSekj5AT1jHbMLDmmSJn9IHXELNHxAE9gPb2jHDvMACYjaPafbAhiMIJ026Ejr+n0wvKMyflt0wN94p7FyY/LEiLdel8ENVUAgA39Nj33i220YydL7m0AkGDMeuBPub+YGWJXYXjp2Edv8OLrKZzVTALKoDSFUTUYx6CdPS5jA1bO3O9j+YAfoDvi2wAzkK0yzr+4NusC2D6dRgmnWFA/KAQPWbTNp3wPTzMmWlZ9x17C22ODmtVixI6RP9fTBdpkiwocsvT5bRqNjb1MnD5kVKhBLF+guSR3gnb+2KtqWsRzGfUz9MM+b8kEIWZm2QtJtvt0F8GW9Q9KehTVXqUnbRBYFj0Ia3+e+L7wvm2VD5jQqSdRmI7bEt6e+KhPC+YqsWqU3Ba4sAtxMlmIVe2LrLcDquFWtVVFUGQXNRmJ/i8uQRFokY9PPMy1582jaRp1Cx1IagMhZJPpyry6t/0xoMpwwUCp06kYkAkwxZhbZe4IvuSMVWUydPLy5DOTfVp0AdO5JB7kY54j4mDAahcHWsahccogyJjpbrjlsa8cCcf4kr1DSICMjAkTcnqB7SNvXvgE50LCzuZVYJO2kQB1HMYwZl+MqBqCxNhAXVt3i3bfEmSBqVFdkBOphA0qASZ1ALeTM+kn0Izsta/SaggA+IRFgBefU/mB7fvirz9dBFtRcwo32gBgB2iYPfGl4hlvLpksFDlYQTIBmLdyBJ+WMJxPiRpViy308ona1iZ98d5N9M+va089okKIBHWkGEdQALXG2Jm4kK9ASYcTpJJaDNxbcH98U2X8b1EnUqltwRp/Tt6/tg/Np5OWoVSfiF0IIu3NI2Ec1+02xnnxv/V7QZ/KD7uCbOgJJ0k/mmN9vXFZ9/ZmJNSw2N+89QZxcVZU6Ggq4hZ2P+1tNwR3+e2K5wEqFRb1ctIHQQJB9x2+WLjfy1ZqL7wpuKaN6mST73H7YWDNKmDrcSBaw6dsLGvJnxgMSsaSVHeACf5RiRq7k3qFhHQ/QQMJ1S8mIgXNtunbtjnlRo5ZG1/1OkE9cDTpKmnupI73+ZnDrmIMAk+sf0M9sT5QKZLsAAIIix9jEz746FZYujEqIjT6d4vv3GDTjilRQ76h20j6zcR88cZrKwQfMLehsR7zIwR5gdZqFkaDpAQ39zM4GFNNBJq3jaAD89o2wRYlUtAjp+vvt+mJlUTBK3EmTAEev1tgenmjTEK7Em9pi+2/X2xxQrA/EGBgjt7XO8m+LFoyjl5184AERAJBE9SYAv1Ix2rFSYMbyem20qMQtmgVWAFiQTe+1zf5/TDaNhOoD2+oGAjKde2qF5usG/cG20dBhHM3WdjZhJPzG3+TgXYMvNDQATEjv/hw+rQBcvaNgQL+v9fTBiSgSbmwO+mAPQE2/njjJpzE7nobAfK8n9sD1MurQWliPYD5DaPaMOMyVFzA9u3tf5YrPwoLqMwEEgiZIASxE9Rub+uAqlWSbSO2qDMfI/THVOuNNhqBP5gZ+X9ME6VkkAnbtf5YvSPw/iNdUZFcojXIAuTHQgaiB2nEpoANzOk9TrUeuwk/pjk5MtJHMBeBY/X6Yjo5cRBCkiLW3kdvS+LVgiotMgzV1H0Rmj21aR88OlJADAdu2pkX5xB/fHByqaeafYfvaYxJQqhTBbey2kG2wnsL39cZt/BP/qDJOmmAZg2LmT05iRt2GOf9cbYuVBH5RAHpyiOu0fPDDOgFlYPyyfgAB9oJ6kYJymVFWC6aFEkawQSDaSPf5/ph4zPcFu+mgyfhjQMnmHqtXp5sNKkBTTYIWiQeY2N7fD2OB8kEZ38yooCuypTEAkA2J7CO0Ti4zCM/CNanyxQduVW206+YNpmGSofa3aceZUfEo5g9JC5LA1NmiI3G5/f646Xj31BO/dbng+n7wU08jKRci0Qdv0PW8486z1QtWqgC6O1j0CtBE/XBOT4m1KtRqanKIbSejWeZPUSB3t2wbnK9OpnarVZpAN0AkyVB2MaivNJP0mcbnXtm8fiK5EKOJ1HUQAF9YiPUi/8AXGo4PwuswLL5OY3lNRGgqRBaBz2E2sf2y2dpQ7C4emxQt6BpE+vr64u/D3iCplsxGXBNNg3JuJ0sQ7Tcxv0tI2xjlN9N8JJ1R3EeLku3mKtM00IWmCHBLW1AgRHS97nvjP5HNVFqny0WoIuWBudzBA5e3yx3RzBqUy4RlUMNckFdV2GmbgmNsVuUNSnVLoxQkTPQg7+4wz1dHKScuvTbU+E0Mx1FFtOr8Q5aopPUHlVh6X2xQZ/JMkUarCtSktTXW6LMAHQWBAIXTaYiO+K/K5Wq1Qg1JY35ma+2xO+H4rwsgjXWTVA/Pqj0tJkYOPVzT5b8CH4VUI1h2VD8IY6xYQOZeUQOu8d9sQFdZC1HvHK0wQeqt1+eA/IJka2ZyCosFXoPmYPWMQ5zh9dLsjKFMSNjHYjf3x0zflnf8FtqBgg274WAF4nUFsLB41nYuU0CA2k2m3/cYkrmnqkqEtaFLfQ+v6YAYqSSBrN7mxA78pgYlyyaoDSF9CxJ7WnBjWumzYhQKhEyI7QbflkzJ+mGTNmIUO/r/XqcdZnK00Y6ZIP+3b2k362x1RoKYYNTpztc6r+gxXF2KoZ9lAlYAH+8N7yD6bYizmZdyQSRNu5jfrsMT5XKqbmoRJ/hLfpt9Th6KlJVwAxuGexPb4dj6E4x+iAp5UdCWJ3Bj6/4Md5XKidUyo3Ef51x3mqTgiNTgjYQBvtY7ekycLS6nmIUTMaZb/Nh8sIc1aMAET16cu87k47o77m5Hzj9tukYdKpXmblvBnmY7bD9e3rgqnVgzEA9XMx30jp74zWsdUKIc/FO0ltva2J8xSqCCtJnA2hZt6AnvN4xDTy4qQAFA3ubW2JjHdR9CnmB2sBa8d5j9cY04Aq0SSBpcHudHSZ32xN/pYCjzNMHaWgie4X2x1mJdgdShRaQskeu3+RiSvVAWzO5W3QCb7Dryx+uHyWGymXggk2mABuSOi7x0wVlaBeYUOGOw1nSZ6gX7gHAdTNeaVEtyz2BgQLQsDaOk421LPZSqo8yrUy5H5AAwYCy6iY5iBfp2xJmKnDqonUqiLgaiNvff+2GoIaNUMwWlcFRY7wBM73B3tj0Kh4Zo1NNRqz1CQI0iR6BZBO388ZbxTktVVQVYUFbQjtedtR7KvYWmJxYNUnEOJVq1R9VRenRFnTsLW9Yi/U4Dr8QcnrMWkTA+QkR0398Fo4VjA5QbD3J694nDZpEa+mdgAN/aJnpg1WfgGma0srSSok6YEwNxB+GTP0GD6HF184SAXUEwwusnaQY+X/bA2b4eUADSjbwTE/I37XF8UWeyBpMrUnIYjUQsyp1MAsjc6Qp+eOnGSr1Go41xKuzLTR6lFan/Ep6iEiILMs9QRuBuMZM1EpVSXIMMTpEEX7xtbGq8KeEWzuSzNZajefSY8rEnUBT136ydLD6Yx9fLeZ+J0aWiIi/f3kY6yZ7Y8t9I+KZgO50/CLDFzx1Zp5XMb+dR0t/z0joafUjSfnjnLcLULMAgj4oBtbbr/ScG5WmtThldBzHK5hKi9YSsPLb35lQ4vKWZFl+Wqr8FpPWqVnI8t6Kkgxd+ZWuNiNJ+ZXGa4rwlaKmqrlbCw7sIIJ7bjFgnHctQy4QMSVUF1YMlRmJl4JtuSAJwB4t8RJmqSCgroBdgwHMZgAaZuALd+ba2OXHjdjpbFRkM6CCJlWKllEAErtaOxI+eFWqUQdK60QmYYSF9mUk9rEdMD/eWQRVpQDtrQgib8r2M/PHf3eQuoFWIlZtqHz+vqDjrjnWgPBjoGtvMGkXpMG1bfC3cLePljjM+FKVMtOtWU8wYq0dYBiCQJm5/TAWT4h92JV6YKtpJ0wCCLgiLTfruMX2XzdOvzKoMX+KL93SZYRPzjHG7O41kvSrXJRBux1W0gsF2kkiI/a3rielXZQwFQrO8E6SekiRuPpiwORCkMrMWIAeBEydxA9OnQ4H4rkA9J6qAq9IxWQ/HBMLUUA/CdjvBjvjH9m+PSnOYrdWT6L/ADTCxFSztaPzn/PU4WOnj+hp6jU1YCHq9D09gANr9z8sQZriOhj5aCmBYgklvnO2BqayTAsN+aCBP5ZM4lylVRsqk+sn6436Yc5uiWglmPe67xbr+kYlyeZ0AmT2FlPtFrY7zReowPKvToB7gKBiJqTzzsVBtsJxb0lzk81q+MVWBFpZVHsIv06RibMKsEaaSAReXLW99v1xU5dz8IJgdhJI94Ed8TvliIMEDqTuR/tA9fbbHKtpfKYHldmH0iO0+nfDCjBOhSB/F1/t++OA+o7lV3JXlt6z1wQlIqFEMV3DNt0gre5/vi0Ygqo6/FpveCSW+Yn/AC+I2UMAUgsDy2/bvgziLCLFiSPzdvnt/fAXmaT0DCw7T2Mfy9MRPSUqxBF77RFwTYdDOLHUSDKja5JmPecBCuSQsKDs25PvB3xPrbcJJNpnbrfvfGKXeYyIJhtJEev8MxI/vvhU2pgBTAiwuTboOnt8sS0xTYEuAhbedz89vT98NWyY/JBjuF37WO2/zwb8NHarAkX6SDBHTpM/5fAKoZmfzQZ1GJjqTc4nqDmOo3/hERuICybnAuqTC376iAd4iN/1A9MPEVbL4oqUU8tAQB8ySJuAvMLGLEDALZliNTz3MyCY2Jk7Rb0n0xzZCVdRqdDJAuIuObebRhLwoFBUeFRjAMEuxj4aYkFjMeg6xjfTOHokMoEm1yxOmBeCev8AkYWVy+ogqpMWAPxHu0wbn02xDl6DRBhVDTAIEX3Y3LMBtO2GFpOozupH8ytxjN/xrFhmKzlUpMqqEEFXXmI1GDJgzcg7TA7DEmT4StQM68zJbQGE7yB8UsI2/fAdXMM66SZEEMA12A23N73/AHwRkHy9GKtd6lQrdVQRYgSG0737wPQ7YoMz0132V1KeUqV/OkKyTsbkN0A3OkkTAFjvjF+JMzlFdhSSdLNATSo0yYDRaQDeCcS5LxJ97zuXp1V0ZV6yqygkSCYgkQY2xqPtQ8EU6OZpHLolOnWp6dAgKWQ9JtqIK9emO03P5MWzWGoZJs2stmEQf/TMjYbFv64svD+UzGVasUp+dTemEJp2jmVldZWCVKzHriqzfBzTYrZHBiZsbXgHqRF7Yjo5fM5YnQ7AHm5ZGoTveAQTbqLHtiv7E3Vj4q4p5yU1SiQqqWclDduzHrEb+uK/JZOhVhVY0Wg6ySWpiBudmHoRMYPynG8wSNBkjU3MBsom8RAPv37YBzXGnBNSpSSZgxG/pIMCMHGWTI3bN2rnL0MypKmtKuLO8VKVQAW7jV/tMz2m2KnPtqnVTCtYqyDlnb6m0gx7Yn4V4ypUzI1UyRBESjDs6SVP0wS/Ess7h6JSmTGtJPlv7o5t8sWWXuLyl9KuhURtSuiMbFjzBhboVNgfY4epl1GlqC1abAxJaYPowCkfTrgrifApJrUo0zzBTIWehLGIFgJjp74iy2eqUvynTPMpvqHcG9jHqLYbZe+LPGWdchdLxE4Hl15OxDiLxO8bzN4xO/EQpV1IIUX3OoEQQe4ixH88BcQZagBpxD7C1z2AIgGN+3TFEFqU7nvBIuPY4zOPkb10075qnJ5lX0KkkekhoOGxQDigFjTB9cLGft0acq1Wrp0rJgWsIELiUuTUgwI5TYHb5+mFhY6pLW0UwSxLMeo6e/y7YgoZsG14iRG/zm374fCwSdab7WSVtA02YbzeJjqIF/0wNRQNebTzG4gegwsLHI32npZkKwZSDpNpHXpPf+wxPV461afMJc9yAIA/hHT5YfCw4glSqADN52/pfHH3SIeIDbXv722w2FiSY0mIYlA0qYvBHrYiTvifI5eV6qYBgN03wsLBfSTAAqZZzEG8QI2+R9sCpVgEtfcGCR09DGGwsENdZVlqHkG3U794n2wSaQ8sM0BibEAksBNmPTbcX6XscLCw3oaGzlDRUDkHSV1ATIAO4EyQIvHXAlPNPUqaqjFm2k9uwvYADYRh8LGp6KQ5naBII9Jtv/nthLmtAjSDq9BJHv0vhYWM4dRhC14Ei8En91vjmtlmb4h9DAv85I+eFhYvSAfd/KZWEkowYTtywfntj3j7W6Qq8Kp5jfymp1BuDpcBTH/UD8sPhY78bs7cuUy9PH8vXDgGqeUyo+I94uDME2wcuYWiwVwGRhDgXqLEmEZrGAZg2O0YWFjhZ3jr8aLz9ChlzTJLNQqXWoiqDBEGVa8jVMWHbFNmHDNp1eYslQ8RqM7gRYX2I2wsLDPWi+0Oe4ZTUDUoUDcj+Qj+YxV5n7sbLTcW5WB39wxtfD4WOv0tsY55EdPP1QrUlYlX3Bi/ucSffCqlOsd7GflY4WFjWQbVjwcqywrMTu1MqABGzAyQ3TtiJsqTdTM3jYfIThsLHLlctbn9dcf6cR/n98PhYWM7Tr//2Q=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8" name="AutoShape 4" descr="data:image/jpeg;base64,/9j/4AAQSkZJRgABAQAAAQABAAD/2wCEAAkGBhQSERUUExQWFBUVGBsYGBgYGBcbGBseHBoYHRwbFxwZHCceGBwjGRcYHy8hIycpLCwsHB4xNTArNSYrLCkBCQoKDgwOGg8PGiwkHyQpLCksLCkpLCwsLCkpLCksLCkpLCwsLCksLCwpLCksKSksLCwsLCksKSwsLCksLCksLP/AABEIALcBEwMBIgACEQEDEQH/xAAcAAABBQEBAQAAAAAAAAAAAAAEAAEDBQYCBwj/xABCEAACAQIEBAQDBgUCBAUFAAABAhEDIQAEEjEFIkFRBhNhcTKBkQcUI0KhsVLB0eHwFWIzcpLxFiQ0Q4JTg5Oi0v/EABgBAQEBAQEAAAAAAAAAAAAAAAEAAgME/8QAIxEBAQEAAgIBBAMBAAAAAAAAAAERAiESMUEDE1FxIjJhgf/aAAwDAQACEQMRAD8A9Vz3hKhUc1VDUax/92ixpuf+bTZ/ZgcVb5/PUnNOiaef0zM/guhiwd1mk5mOUBT7b4G8L+LF4msGslIqSr0VbTWYixJmGRDuAsmDdtxjZ5fLrTUKihVGwAgD5YQ8041xfLfecr9+atSeauo1kamEJQBfKKzTUBjIdWYyBJ2xpPDHFg4fzGDVKql6b2irSUQrLBIBAuy7guTEEY58QU1r5+llyAwbL1NUiQEarR1k9iRT0DrLz0xlPFnhzLqHqcMWrTrUjq1UHjLh9tJBlWqHVp00xN4aBhTc8LyPmcPy4Bh1pU2RuzBRBPcGSCOoJGK3P8IpnJ13oO+VmnU8ymkFAwU6wUNlaQeZYmxvgbwlx/NJlKLPQTM0fLUCplG1ssCCHpNBJUiDoJuDbAnjbjlJ8lmny9QMKqCnVT4XRiQqOyNDKSDoMj+DscZNCihlkyqU81kaaeUDSR9IqUVZwJdxEqdP4kspETDYQ+zrhubr6KdEeSaOpGRiAzh9JcaWlrQL2PTvi+qZUtUWqyFaOXREdLy4KmWqKLfhqQdJklXaf4cdZvw2hzwfLucs7UGYtSC6WPmJGtCNDiD7+uIvP/Fn2OU8saH3N6+ptXmMzKw0ooLQnLMgkxMWjGQ4p9n9SnTSo6mlrJOsqnlFRPMGFTcgSFF2FwMevcez+ap16CZlUZAKharRV31Lygl6PxAC0wxBntIwfw5stUQqtRa4i9RmDRR/hA2p3/D0gDAteJ1fB2ffLLXRxUpeappURUZn1NZSKTAqJvvEjAed8L52npGZyVRkDmNKcx/Myq1KbC+wgXx7JkeEO+Xybo2mKsKmoxy+abPBekOX4RK2+HpjU0eLMhCVlMmwkDWf+XTy1f8A4Q3dMSfPGR8SV8sZy2YzVHQpYpIqJNoBpmNCkTJhrwe8afgn225mVp5inTzCoVY1KcoxC3JgiGJXoQL42Gb8NZfO1gypTdQKyTqZdBNd9OnQJViNSydoUAYzPiX7KDltWaQKFXXNNHd5VlKgKGQEkaiSZ79sQxuvCvj7KZ19GUqlHi1CqImBJ0CSVgdremNdk+IBjpI0OJ5T1gwSp/MJ69OoGPk6tTqZZ/KzFNqbrGl4IqpDSTSYEA2n4pj0x6L4W+1lqYCZvXmMsL/eAp81HO2s6rCZvvvdsIe7zhYpOF8eRxIdatMgFKykFTJIhosDKkTsTaxsbrET4WFhsSPhYWGxI+FhYWJGwsLD4kbCwsLCD4bCwjiRYWI6VYNMflJU+hEfyI+uO8SOcNhYbEj4WGwsKeRZj7MsuKSZqglHN0VUtpKvRqFTEnXRI5kg/kB+IXNsS5zwoiqGR+JcPtIelWqZnLkdDKMWj1OnGpy/H8vSqtVoVqb0KrTWRWE0nMDzdPxKrGA8ixhv4sXHDz5FTyD/AMNpage3VqX/AMfiX/bI/JgTyBadQ16qNns3mdaJTU5R0r1HADOQ6VAHCSbiYBJDEzg/I8OzmeQ5epnqaJRiqMuaKpUUCdNOqKXlMCACSFGkStzONTn+F0H++5qoi6qOZkGSjFUo0FZFdSCCTqi/xxiqznhytW4fUzBqkJ5ZrrTqharkhSRNT46YChFA1E8vNuVxJZcGz3EaVGhTpLkaw8tCqDzkqKhAg1CJQWvJiTMA4rvGmRzNWmXzuRp1OdAtSlmkBRTUXlQPTB1MLSSd+gtgrwUuapZKg9MOFddZgJXpkmblOSsh/wCVmHpgjxH4javTpUTTkmtTLGlVYHllhyFBXQ6lGyGwMGYwa18qPg/jbOZQ/dauXr18xqlqTCk7MGkqwqU21RogFmRlBEahsJOB/aPTTON56VcvRo02RVNNqjAM68rMgICoVIBHSAbi9nX4JRCjMq9Op5f/ABqVOVDITLCtqPm1DIBmqY6kQIwRwvMa+IL5Qp/jZQsRCxTXzE0KVH8KRyW5i20nAkeY+0LJtnSXqlaQywKlqdVW1GpqldSA2VQZ29bHFRmOKcPrBs42bXL1w63oVEVtMQOVQRVczrIYGDy2FzaN4KY56sMvXNBGRUcIoJIKEvMnSAWdDAA3MQAZl4hws5OmXrZejUg6jmVILsYiK6VjqcEWhXaPygQMSUvhzjGaprl1MVPxKjqHZTKkVF1aaKl0ILQRDC4PLN9bWzVOukVj5j1CESk8CgWnspK1QsaiGZiI2Bxg+HLls5VoLRylBiiZipURlAJTWoRXIXUzqCQAL2FwMXeU8AZUmoapqBa66aPk1KiLUEDpqJeoSJGskFYMWMUR+C8JWnWzC0G0pRfymWYMs9RlYMFPNqAgMHEtaIEXWe8RBcvVGcK030Oh/LEiLKx55lTNMtuAY647L+FMzlWr06VastMVFAYNTidAbmLqWLBHkFbyDA7V/EOGVauVrGtXdgoLVPwVYl1H4a1XEOGmfj0kSgg3AkM8VPl9SZfM5ujWpMhZClLznXsqJTfzKYNiIYiRBsQB51/ptWkGqIsUqZ0E1CiuQXJB8piSZEWGqLTOPVOC8ErUKUUGyq+YAxQ0i1QqwB0BaLsWWNjUM/8AL0z/AAmp+LWNXLefVp5gszVIVtGzqAyuiA3liw+EnVN8QUvgLj1bLVicpSFVSStWiWH4qiTpp676+ulRzXEdMey+E/GdLNXoHUgQM1Iya1I6mBUrvAhbX35SRAx5Z424NUr5qrUpUWy8srErp0f8NG1nygSTzgyASdS++KnhPF3SqXFSlk8xS2Ip/hVCsyKqpIvEAgRIB3viD6Wp1QwBUgg7EbY7xgPBXjhc0zI4GXzViaDnlcaRLIfcEyL3uDjb5XOB53BBIIO4IJHzFtxY4SIw2Hw2IHwsNhTiRYWFOFOFHxxVqBQSdgCT8sdYqvE+Z0ZZ9yWGgBRLHVaFEiTiSPhvimjVRnZhS06dWsgCHAZSG2IIPyMjpgjivH6OWUtVcKouTvA7kCT+mPnriGbYZOuxZiWamgkkkBdJgSTAG0DHfA2U5XMkOXLIhYFpNpME/W2DQ9r8FcVSt5xpszKz+YCQRZpUb3/9ub98afHm32RvTKu1lcgIACYjmaAO9icek4YIWGwsMThJThYacLCmP4jxXLVhGf4fVTpqqZcVVH/3KOuB9MZ1HoBvIy+drPqcPlBTqLVhlM+U6VZNPR3lQUkEyDO6fxCKzeXk2Sq8As4bVSpg7Fip5m7IL9yBfEGc8C5arSqJVQValUc1ZgPN1RAKsByaegWAPrOS80+zo1q4Y+WuYJzL13RnZNJVllqepTTOqoAAZkBHEiTjVcb475FDOUqtKtQStSqNSDrIFRlYvTVqZZSCfxBfq+0DGd8BcA8nJGr94q0M1TGv40VGoM0jSKgKFX0sQxiH3wZ4m8R5iplGOXc5ymIYVvINEo2y+W+oLVeTp0qhmWB64C2v2cV1bhmVggxSAMEGDexjY4L8QcOp13oJUQMCzzIvak+x3EEg+8Yy3CvLTKUKlfIVEijTPn5dlLRoWGY0mWqLXiD88QPxfXXUJnTTRUqEJmVPm2KA76Kg1rIF2aATubSvsTnvDyZpzlVdw1Mfiu34iaLgCmWOpWY7hWAGlwemKDJ5TNcO4idP4wSiWYsSTpeqJcSQw1VCCZLRDm+2NctLMUkWr91/FXmBosrKVIH4LK2lgukDbVDAN3xDX8R0amdpurjQMvUSqjjS0ebTDKQ0GU5iQJsrjApQPD/Fh+8ZgVv/ACbNUAJ0F30oiqBzDlvqM6Dvi/GXy7lRRcVqrzNZn8x6aj4mBP8AwzfSAALnaxwNw4KtGsGPNRqVWVn5g9PzGUBh+YSmgjeVU7kTDQ8PUHptWZGo5hmgrSbS6N+WkItYQdUQZLbbSV2a4Hl2q3T/ANOKmxICUjmKurTGzQLRecF+X5BNM110BdVGjVJZ0S3wuk1FdSAZKtAYDocUHDeE51a+ZbzaeYp0q2h0rNUUMQA4csm0GodwReSOoLqeIAqCi9BsnpbV5ijXT0kuAWqU1+EhWQFhBPMbLBNOJuDeJlrJmfvFpr6AHV1ps4p0gNbkAJpChyLQZO4AEviThafdmy7kVDmGprRrg87l6qLU1Mv5rhonS1zFiBJ4GztBmzL0KbVFaq2hUAKgEKCWLQqswRZkmYnqZG8beH4prUp0xlT5qn8KoxJIliTSUClICkzc2mcPwKJ8PCvRy9GlQgOyKTSIAhdImop+Fh815iAQcVnAOJK1Spl2VfxEp8tYm5Bqwg7khgZJEgMeuLHhbZmlkkq1UFb8NdFSk0VkhYVTTqcrgmdUNeTawgHgJTMAU1T8WnQpeYjC7KNeo8w+NlaFMcoN7YkH4Xwh6ebfyXo1XDVQUqj8MhPKAad0/hB5p0H5NxHI5XNMKdSlpqk1SwJEgh6Y103TleF1QBbYAAm5WRyKUa1HM0rUqlTMU9DhnCw+lBp3T4RebTtfBFaoWzCrVRENZswp186AahYfDYFbG3MWPtJ51xPwvmaFHWIqUV0P5gEVaOpm0mlcHZelr7AzGq8MfacKa06WaeetPMLdlGoahmEG25vsbdb4teHZFqYJWqr6fI0o5OqCxEjTcSI5SDY7g7V3E+D0M6VqkHLVHZ+YBQ1QBwDrm1WDcAbjr0wh6nRz4sGi4kMLow7g9N+v1ODJx4/kcpn+H1QcsRmaNUMVoqsooBGrSmrl2JGgmYNsWmQ+1iksDM5evlmL3AV2QTb+GQZ6acKemYWMflvtQ4ewvm6ans4ZTvb4lHSMdD7T+HgSc3S9hqJ//VTiTXYWMSftSyrEimMxWtIFKhUPUj8wXqMC57xpmmH4PDqwJV4Nd1SQsSQo1G1ut5xJvDWHffGL+0zxF93oKRJIcWU80xY9vXEOZyPFKuk1sxSyySZGXTU4GhjIeoT2jp6XjHn3ijLJli4apXzHnHlqVCS50gXAmSl3F9p9MFSg4u5bJUuWC9YmLTb0BvfBPBMuBQrsGXnpiwDcsMReRB+ROOOKZ0U0ytgbFgp19+oUifacS8P4j5lOv+GtOF/KmidTe5MDoCTF8ZDT/ZSzfe6YEsAWJO0A02Eke4X649qx4N4C4rVpVlNNVZiUQAyJDsFN53g26Wx7xONcRDE4YnCOI6tTSCT07Y2Xc4WM3mON5dmJNd1P8ILQIt0thsGjRy+Esk6rpy9EgCFZFAYezpzfOcQ57w1opOaOazVGEYx5nmqIB6Vw5HyIx5NmlpHipSlTpLSNYUx5JamNJYLM0XWTcmfbHpXHvC5o5Wu9POZxQlKodLVRVUwjGD5qsYO2+MS66cuNk2s74f8AB1WplstWpvSr1KITQMytQNTgCaRGt0CFYghAfheSQMdv4jJZ6lXLVadBGdCilKgTNsukiBDRpY7KRqYkTIOCuI1c3w2lTqLmKFU1RTpClUpaCzBYQgrUAJEhS0WWCbLgTP8Ah7O0KVWo2Xo1tVGotXRVnVKE+YEemCawcklpJYEraFAQu/C/GaBy+W+8VVpaaVPRTqakWQigMTUVRUbqIsOkm+JeMcQy1bPJTq1KbU0oF2UgOH1VF0gbg3TUQJJgdJwN4P8AGH/k6CVsvXlaNOWp0vNpsumFceWWMELcEWMjGbzHFMn/AKlmXU06S+TTVSfMy7q7TLADQ28ausGbwcFVa77hTP8A6PL5ilP50dstS/6HN/8A8RxkMlUq/wCoVzUrZeogpsp89C1NmFSmrosKgd9WhS4S5UjSSJxm+JeKM7SZUGedjEclQVNINmLGLkCADJuRfFFneMVVCLKwilVkE6ASsk6p6xe/XY45Xn/ijV8G4wYohUZPJd2Xyqw5pbzNAp5jkOhVOwPMKZuRfTZnxeaejOFibEBa1B6OtLwPNjyjUM203FxEFseSVeNOiU6aAK1MyD1DEDmXrJI1TO5nBGbTUUavm2q+ZeSrkBmYao1lYgMWMCJt1vqVN5lftNy61Mwaj6UqlqpRAX8wwgFPUDygxBLAdu+Asl9plJKqslKtWKklwR5ZZWUqEA8xtSU20adUEDV3xR8DyOWLVnNNa1BWIgAq7JqIDUyVcoeUN8QsSAb40lbhFMlK6Uc1TVtaIjinXXSityhaxcwPSIOrbThhrOZLxlRWs1X7vUQsSG8qqabhgzMXRla8q6jSQQdPtjvO/aNWD06jVKzrTqFkFdKZIAmAHUaS0G5KWKr2xN4IrZhyaFNviRXQa/KndgU102U6CWYRA1QRMA444jXVc0PPogtSNXz6ek3ioDCMpdQdO76ViDcyGEh/DfHtB08uv5gREcCmxLKWYNolUKqAAdMaDMkmBbGw8OVKJZW8im7VaQmCgAhkCBVA8xQuqPhkkk948r43lctVQ5iinlHzH0pqBJWZ5gW1AhTGwBC9TOHzXCK+QNI+arKyBjplio1KealUClSG03IANhPZ0PRMjlG8xNFSklFXqoyVSWpamSsbE6XHLKkzYkbxGIMhxsgUhVBlTViooapTZIdmRgAXAYuHJN9GiY653hvHlp/d9AKkN8Xxh5LBpIvKl7AoDJNyOY6rJ556Ip+cHRypZgAqgL5FYoVZgQVgkE6hBtAgQgU4DlEyzhFr0aFNiNJVWDtyOASRqBOmCtpueo2ezRKg16epFeoGOr8LSHTYH4JbSdvhiDcHEFTLIUDxpd1pjVUqlLKw0km6mVa4BMAd7kmpWrU6TtJreYKighGJ5mo6GAMCQunqx5QLWwpPxKvozKsj6KagOARUpmC4D6HZQLQD8O5F8aKhVLUjMsRViYpVFkECbGQNsZjiXEVbMoop6X8p10hqcEsGbWyN8PYiJknqBiy4RUYZb4FY+bTiaOr81IEEhjFgeg69RiiW/D+H0ismknxPB+6mbMwIt+nph+B5GloI0AFWIIFACI7alNvnh+HMKgf8JOSowny2+IQZ+H/djjgb+YKsUlGmqy/AbQFBAlRbUDvhApK6CueZvgH5qafmMnlIMXwPxMgujBA4CuYOpybAgjUIPwn8230wPXrVfv4Ug00NC+lVA+MwZ1SAdv5dcRZnJ1fvKOahCBDCmoZg65tBNwOm0gYCueIF2o025t0aAVXptsxm8/LHj3jyPNEaWgsqlemkwwA2gkqR7euPTc3mYylKsxXWFpuouzCyndmPfttjxvOZg1MzpUE0/NJQsLwSCZ6bjByqR+IaI8+isgBVAPxk3g/Cnxb7dcS5fJFKFZmQpqAjkZRaNizEtvee/wBKzxJWZs1V0yIhZ1lRYC8DBXD65OXzBKqPh+EsV9xqJM2nfGdS88C5Z6mYpKpg66TSRFldWO3oCPc499x85cHfTSqkMV/BYgjV29R2nY497yOcIoUtZlzTTUf92kTt3MnGuIGTcxit4vxY0kLoUYieR2CzG4Um2r0O8b4nqZpaabidwD1J7xihzXF8tmENOqynmINwCLwFNrHcfLGrRrz3ifHqVSq7nKwWMmNB6dxv3w+MzxvgSpXqLSKvTB5GOmSCARPrfCxx82P5A34IyJekysBuUZTIG+0zOIMxxfNJTZPvVcgqQU8x4IIgggmI6Y9Ky/jTPGp5CUcvWfflrVCADN2LJGke/YYA45xaumUrpVyX4lTTrrGrTbUxdAAo0g6bhQq7A+5xceMnqvVy+p5fDJ0/Fee83Waxqso0TURXsVKleZdtLH/qPrjT0/tOzYoeS4p1FamVJZTqjTB63/7YsMnxVFoKj8MqmpBZ6hpUmliSXYkNPxEmOgjoMYrxRxvLtUY0AyBluhQrpYdoJEH3N5wcvJnZV1wT7R6uTWjFBSgVICtA+ECoLiweA8dHEjc4m4t9oqVaj1lml52kMpAOoIoALEGTBLAfLHnqcUMKtogTMXtBicRm5HWx5unU/W+M92ZyFg3Pfis7oi0lZrCDZemmDfrMycC1EZSeYkmN+u0T2vFr7YRzBkMTJiIG3Tp9cc1aRhm1GAA3vMWxrRBlGsXVQzAabKYEWBgMfmd/TEIfdSsNIIaSCsGSABy3ME26YBp1SZk2F/7YnNQ1QIMPEg946H+R+WL5K34JxJAoDapgwRA5iZDGVJIEkwIm2Lf/AMQ1tL06eZZESlW0htTElkiAXkq7iRIC/VicY41CoG0iRb0jf1xPSzbMkFYJ9fjmAQT3IsD641KrG34dnavKrD7wTQp0QgJIpwx8s/hkKRrYQhn4oMEHAWczS66CU8uqVNFQuZaQxrnSzSPyqhAmReTtGIk8SUKmla1JlYUhTDgAmnL0yXAkatKrUUA9x3Y4M8PZvIVKrU6tR1px5bPLqGHm1D5pgm+kJZrAkn8s40K5/wBSoigUUoqJVcU6bIXOl3pzzkA2YkEnsYF8cZjh4erSCt5yu5RYTSCIDDQrCygfxG89gS3ObWk2ZejSqg5c1R5bt5bBlmkWnY20zJswAHfFr4p4G1FaBFSjU1lTrGpDTWGKKwDFNiRMEgmOokWs3VyjIoIRtJCak1R5gKyrGJgkBr3gzHWL2n4wZqdCiXD0kbVSqPGtGFMjyyzfkm1xcQNtlxTgdTJUaNQqVBKPrUqZUmxIAkMHgCehA3GKTjfAnytir01qUxqUhguoAd/iPMD6GekYsT0qnnKeYzdJmpFZkVBSOrVUXS2pdNyqqF6XKnci8lXMJOYOtWWmHZA2qkWDLSIdYGk3mBo6HuMeecI4g1OtRVl+ENDKyhnRuYamSTqmZuTFrY1uep1lqOFMyHcDlcAaKD2Z2Dadve0DtqUD8yjU3NSqhVwhZ9IVwqtrIKtoi0mLz8Q6WsslmEZKq062kiqjEFmJ0Oab6h+IAdJJ2/nir494no0c75dalSBGiRDyRNRmEBIIBgfEYmL3ily3ieitZ9MqFYMjFyAUBU+XE3A6X6AzbCnpvDqDDzFWupY1C4NryqX+KPTE/B8saa1D5jMfNcxyjczG28yZJ79MUnhrM5Wt5y0keoiuNLCJH4aW+O0QYHYEdMccPz2XWvWWpRYHWQOU3sDI5uojqdvXCFjxBqbZxabVHKtQLPBN+cwOW46/K3XA9fPUWqBK1wh+MipzDTUgzurXv7HuMUfF+M0xnVCAUaegHU1PcgnUtz1BH64R48rtUc0QaZqpdIBUKpCadwDq5j8t5xzvOSnRHHuJU6FLKoysVdqYcnV8EWsSB0Y9iYxg+EZbzMzrOgAEuwVIA3MA/URg/wAZ8caoFpQGl1bVNwEVhpgbdfr64l8PZZfu9WqVgAGASbmwMbRN/pjnz5/MGMSKLGrVeL6tX/BZusjffpti9p1TWy1VyOZyZ00xTUEGwVRsOvvOOM0alPUUgbBdTsWN5v8AX5YNyFIHKmGWWljBJA36nrOOM+rb23iq4ZT0Ag/mBQzYgFSCTN9vfHsXh3OivRp6G5UGkEgmSvLJ6/Es9OnrHj2RbU6zJkwZBjYgG+/S/tj0r7Pc/wD+QCTpK1KoLSJP4rRHb3O37d/p7bazemgVUqeagqgsdirQQL7R6gzY/oMeReLOG1aFZ9EkSdZg2ExJtF539caDOZ4ZWurU8wgIFVdMDkhSLxOo6tNu4+eKHifF0qpVZmY61XSTEkoUJ1SdizHcXt0wcuUsys1lqnEGJMgn1w2I6skkz+n9Dh8ebYzrrKcWC1AzIQu5EBZ/Xb+mDOI8aRzqCEAlCJdo5SZgDvKxtEWxRU3HaImJAPpiamQ6wbAdhf6H5Y7W+PTtJo3iedD3YnSbgM7vI9NTfuTitr+XpJRewXeDO8gm0X23P0wmSYHaIP7YjrqVF4nFx5KSCjxL8EJyXCyNAB5dobe9vfriB3Gg+p/XpOOqFIXnmHwgjb9b4jZeUgXvit7bmekJuNo+mO0QAEA9L/3xy+ZqSCxJgRt06b74ZWLSZA67+22NdmSJQg0iTA68oN/+2Oy6gGBv9MDlx7YkpUyxgRgtp8YZ3J9vnh0zAEahb9tj2/y+OWP1BiP5/phiZ9sO0WRYUs9TlCYNjIMydO2ohdyBH02jBPCuKU6dRtasadTTq0kBoBY8hMQbxPSW72q0oAAMCNXv7m30xJmT2Zhb+I/12xbGLV3xbjyuadRYPlNy6tJkBEUBhdZ0rtt6DYD1s3RKqEaQ7ankEFTJgA9Vv02xW6Fi/wDCepN/r6DA1GxgCbg+pvthl1lquN1qTUtYratRGmkHcmmNXwkMYMg6rbGe+BOMceqVqah6jOFEAEk27GR3k/PFO2b1AyJMyLmx7C+IqjyTa8/5bDpyictVKmmyxCMCoYW6HS20j09++Nhw3xOW89joptVU6FBbQhGkhQGYhVESBfqI2xhKZmxn6nt/2wkqyp37G/p+0jDt+Fj1H/x3QqVqT5haNVad7pMQlcFTIIc63mQBJg+uCs5xHh+dp1no0aaaVBRkTTfQ8qRpEEk/Ihd7g+UmvzKyWZBA6zHue029cFZTxAUqalUAVU0svSYjV7zJ+Zw234Ux6hwWvk2NZTRSnqcMDDSpCUwyQrLA1AkDfSW2jFZS8StSarToooY12qU3YuSgBgaZnUI2DHriircRBLuDBZjqAJA2GlgB22PcE4qGzbayd5JJkmNtjER7z2xzv1LnQsxe5nO+Y+uowL3MMZBN7ybn5xfAGaUorANDMDMST722vba+OE4kBpJQGCtgx9rm897fXE/EOIuv/DhdUavL5Zm14vHoTjnxtvs/oXUzKsEUMrAKDaCQAAIN5Btt7Y0GecplfLSFMA9DEFh2gycZbgtFyykixnY1BtETeDJ+semLLi2f1nRJ1KgIABH5iB1sTfuYjBznWR04ZL2hz1QsitMiOoE3ta1hiwGXjL6YOowDaIEXPpcgbfXFFw0O5liYifiPXaB0Fpt+uLitT5QJBYxZjAA2lz0mSeuOcmN8uwaIKWnpBW8AR0k22n++N94czlPLZdg5kB2qyQTpkgxAsQDPbHm3FBFNtN2Ih5JjbZYpyRN5kdj6gZvjNQqdbysFQIBgADa9rEb49H0+VnbjeOjszlqn3NappqaTVHfVqGpi7kGR8RjTFu49MUlPiDRzfAzSR3Pp26bYjfPnTAEgC03j5dMCojNciCdibDBZt1yWiUkYTqqL6DTHyuMLAS59RbUR6AmB7emFhyfhIUoBR6DDVK/b/BguhkWYEsDHecLMUiRp0BSIi4k/264zL321N0M7gRzTquZ2HzxxWYFfWOuOavDqmqIkzFiD2xMnC64+IBRtcqP541k96srmjWJAiBpwO1cgnoZvHrg4cJtqLaf2H6/tiUZBWGrWCQY+FyLDpbBLIZLoFtRg7W7+nTvtgV2IYyZxcnIjTOu3ou3bDnKU7Se942tvhnPGvGqZTJFsFircm20f52wf90pAGSx9Iv8AvbbHQ4YCfhYW6x6biZX54Ly1rxVrEEne5/wYLyyiJMfp2xMcqi9zboT9DMfpOGSnpIKSLzv1Fx73weWs+FRV8yhW1mBgQBv8hi5yhGqDoNlJ2jYd8V4ogbDf3nr6wOm2JaeXMWWe5Mfr2w+eH7en40T5sAaZpqLR8QsdjiirJUE3JExIJ3xd+T1Ij1mY7X6YkNNRaZntMextvg8++jPp4oRlahB3P1wSeGPpFxM/xDFuaSxZf1wyUVmDYR0IJ+kj98HnWvBRf6ewO4kH1xOcq5kl2M7Dmjrv+mLZcuDdgBHabnbv/LE1JLQF/n7YvuLwUQ4c/wAUgHpvb2tv64epwsmCW0aReQb3JJH1xdrTadoI7j+pvjmrGllMSQR8/li+5T4xzwrhlKqSFqs0CWPKoHuRrt7xi2zGQo+SQFVSCpLwWJubX26bAD9sYjh+YZCCCwVuVo6iew3jeDjaK0jlIawvBMC2/cf2wfVt4enK3VbUyrXJUBbHbvsf5xgmvlHB0sVix5EIG2+oC/1HzxIKNR2FAiQWEyQALTETdrd7zi2p8KBZZMqDIkyNuggxeLAj+WCcsmidn4RkvJosxI5iBY7zEX6wurra2KXMuHqm0yxg7SBbfsLmZ6DGj49mNCLSAAAbeerdCOlpj/lxSeRqlgRp0/EFNzIAA7DTPv8APDeTrxnzUtKgoAUWJMxtt1Hta3vibjFcU0JUgnSTv7f1H0xHwukWdpEmYW9/W3z/AFwuL8TjVTKqwO69ZJsZFwRAj3O+DjDVC06dIUEsCPygiR2iSfSeuI87R0ZeKgIdQsWtHLv3NsWmWPwgI6knSCxbebTcde84quM5HMK2h9yBJUrpYSdvSfpjrLtc7FQD2BjucTUgSNJqGJ+E/D9enW0YGq0HVgrbkW1GxHQif3xK+QYAH838O0R7741enLHJbssD3P8A/WGxE2ZANwJ+f8sNjXY1fqzASahk9LR07YGrBiPij06b/riB6d7tJ9GBPzjElLLz+Vif6+2OXp6cIUSYGoz6E4I1ENJZmMCDO0CLR6Ymy9GpbkIn0/YH0xG9JpJYj/qFvYC++M61hi4Y80kn1E99zP7YlqUFiyke7f2xyiAgbHoIsJ7nEejTazXm0nfaPW3TGT0nGVuNvntjtKKqSC03N46+nf54HAPUHtuAfkf7YPy2XBANRyR1VAJttfYT3ubbYjDMFFxAPSIP8t8R5uIhW1AAXI0gegj1wbQzKxADU1uDoBeq1v425VGwsB7YrKuWliQIBawJDfqBc/LBIrSp1gSq6lnqZt9fkcP5t/nuD/Tb54Q4XOxUxMwAdrSb2+Yx3VytlBRR2gLv879O3XfGugkp01kdSekj5AT1jHbMLDmmSJn9IHXELNHxAE9gPb2jHDvMACYjaPafbAhiMIJ026Ejr+n0wvKMyflt0wN94p7FyY/LEiLdel8ENVUAgA39Nj33i220YydL7m0AkGDMeuBPub+YGWJXYXjp2Edv8OLrKZzVTALKoDSFUTUYx6CdPS5jA1bO3O9j+YAfoDvi2wAzkK0yzr+4NusC2D6dRgmnWFA/KAQPWbTNp3wPTzMmWlZ9x17C22ODmtVixI6RP9fTBdpkiwocsvT5bRqNjb1MnD5kVKhBLF+guSR3gnb+2KtqWsRzGfUz9MM+b8kEIWZm2QtJtvt0F8GW9Q9KehTVXqUnbRBYFj0Ia3+e+L7wvm2VD5jQqSdRmI7bEt6e+KhPC+YqsWqU3Ba4sAtxMlmIVe2LrLcDquFWtVVFUGQXNRmJ/i8uQRFokY9PPMy1582jaRp1Cx1IagMhZJPpyry6t/0xoMpwwUCp06kYkAkwxZhbZe4IvuSMVWUydPLy5DOTfVp0AdO5JB7kY54j4mDAahcHWsahccogyJjpbrjlsa8cCcf4kr1DSICMjAkTcnqB7SNvXvgE50LCzuZVYJO2kQB1HMYwZl+MqBqCxNhAXVt3i3bfEmSBqVFdkBOphA0qASZ1ALeTM+kn0Izsta/SaggA+IRFgBefU/mB7fvirz9dBFtRcwo32gBgB2iYPfGl4hlvLpksFDlYQTIBmLdyBJ+WMJxPiRpViy308ona1iZ98d5N9M+va089okKIBHWkGEdQALXG2Jm4kK9ASYcTpJJaDNxbcH98U2X8b1EnUqltwRp/Tt6/tg/Np5OWoVSfiF0IIu3NI2Ec1+02xnnxv/V7QZ/KD7uCbOgJJ0k/mmN9vXFZ9/ZmJNSw2N+89QZxcVZU6Ggq4hZ2P+1tNwR3+e2K5wEqFRb1ctIHQQJB9x2+WLjfy1ZqL7wpuKaN6mST73H7YWDNKmDrcSBaw6dsLGvJnxgMSsaSVHeACf5RiRq7k3qFhHQ/QQMJ1S8mIgXNtunbtjnlRo5ZG1/1OkE9cDTpKmnupI73+ZnDrmIMAk+sf0M9sT5QKZLsAAIIix9jEz746FZYujEqIjT6d4vv3GDTjilRQ76h20j6zcR88cZrKwQfMLehsR7zIwR5gdZqFkaDpAQ39zM4GFNNBJq3jaAD89o2wRYlUtAjp+vvt+mJlUTBK3EmTAEev1tgenmjTEK7Em9pi+2/X2xxQrA/EGBgjt7XO8m+LFoyjl5184AERAJBE9SYAv1Ix2rFSYMbyem20qMQtmgVWAFiQTe+1zf5/TDaNhOoD2+oGAjKde2qF5usG/cG20dBhHM3WdjZhJPzG3+TgXYMvNDQATEjv/hw+rQBcvaNgQL+v9fTBiSgSbmwO+mAPQE2/njjJpzE7nobAfK8n9sD1MurQWliPYD5DaPaMOMyVFzA9u3tf5YrPwoLqMwEEgiZIASxE9Rub+uAqlWSbSO2qDMfI/THVOuNNhqBP5gZ+X9ME6VkkAnbtf5YvSPw/iNdUZFcojXIAuTHQgaiB2nEpoANzOk9TrUeuwk/pjk5MtJHMBeBY/X6Yjo5cRBCkiLW3kdvS+LVgiotMgzV1H0Rmj21aR88OlJADAdu2pkX5xB/fHByqaeafYfvaYxJQqhTBbey2kG2wnsL39cZt/BP/qDJOmmAZg2LmT05iRt2GOf9cbYuVBH5RAHpyiOu0fPDDOgFlYPyyfgAB9oJ6kYJymVFWC6aFEkawQSDaSPf5/ph4zPcFu+mgyfhjQMnmHqtXp5sNKkBTTYIWiQeY2N7fD2OB8kEZ38yooCuypTEAkA2J7CO0Ti4zCM/CNanyxQduVW206+YNpmGSofa3aceZUfEo5g9JC5LA1NmiI3G5/f646Xj31BO/dbng+n7wU08jKRci0Qdv0PW8486z1QtWqgC6O1j0CtBE/XBOT4m1KtRqanKIbSejWeZPUSB3t2wbnK9OpnarVZpAN0AkyVB2MaivNJP0mcbnXtm8fiK5EKOJ1HUQAF9YiPUi/8AXGo4PwuswLL5OY3lNRGgqRBaBz2E2sf2y2dpQ7C4emxQt6BpE+vr64u/D3iCplsxGXBNNg3JuJ0sQ7Tcxv0tI2xjlN9N8JJ1R3EeLku3mKtM00IWmCHBLW1AgRHS97nvjP5HNVFqny0WoIuWBudzBA5e3yx3RzBqUy4RlUMNckFdV2GmbgmNsVuUNSnVLoxQkTPQg7+4wz1dHKScuvTbU+E0Mx1FFtOr8Q5aopPUHlVh6X2xQZ/JMkUarCtSktTXW6LMAHQWBAIXTaYiO+K/K5Wq1Qg1JY35ma+2xO+H4rwsgjXWTVA/Pqj0tJkYOPVzT5b8CH4VUI1h2VD8IY6xYQOZeUQOu8d9sQFdZC1HvHK0wQeqt1+eA/IJka2ZyCosFXoPmYPWMQ5zh9dLsjKFMSNjHYjf3x0zflnf8FtqBgg274WAF4nUFsLB41nYuU0CA2k2m3/cYkrmnqkqEtaFLfQ+v6YAYqSSBrN7mxA78pgYlyyaoDSF9CxJ7WnBjWumzYhQKhEyI7QbflkzJ+mGTNmIUO/r/XqcdZnK00Y6ZIP+3b2k362x1RoKYYNTpztc6r+gxXF2KoZ9lAlYAH+8N7yD6bYizmZdyQSRNu5jfrsMT5XKqbmoRJ/hLfpt9Th6KlJVwAxuGexPb4dj6E4x+iAp5UdCWJ3Bj6/4Md5XKidUyo3Ef51x3mqTgiNTgjYQBvtY7ekycLS6nmIUTMaZb/Nh8sIc1aMAET16cu87k47o77m5Hzj9tukYdKpXmblvBnmY7bD9e3rgqnVgzEA9XMx30jp74zWsdUKIc/FO0ltva2J8xSqCCtJnA2hZt6AnvN4xDTy4qQAFA3ubW2JjHdR9CnmB2sBa8d5j9cY04Aq0SSBpcHudHSZ32xN/pYCjzNMHaWgie4X2x1mJdgdShRaQskeu3+RiSvVAWzO5W3QCb7Dryx+uHyWGymXggk2mABuSOi7x0wVlaBeYUOGOw1nSZ6gX7gHAdTNeaVEtyz2BgQLQsDaOk421LPZSqo8yrUy5H5AAwYCy6iY5iBfp2xJmKnDqonUqiLgaiNvff+2GoIaNUMwWlcFRY7wBM73B3tj0Kh4Zo1NNRqz1CQI0iR6BZBO388ZbxTktVVQVYUFbQjtedtR7KvYWmJxYNUnEOJVq1R9VRenRFnTsLW9Yi/U4Dr8QcnrMWkTA+QkR0398Fo4VjA5QbD3J694nDZpEa+mdgAN/aJnpg1WfgGma0srSSok6YEwNxB+GTP0GD6HF184SAXUEwwusnaQY+X/bA2b4eUADSjbwTE/I37XF8UWeyBpMrUnIYjUQsyp1MAsjc6Qp+eOnGSr1Go41xKuzLTR6lFan/Ep6iEiILMs9QRuBuMZM1EpVSXIMMTpEEX7xtbGq8KeEWzuSzNZajefSY8rEnUBT136ydLD6Yx9fLeZ+J0aWiIi/f3kY6yZ7Y8t9I+KZgO50/CLDFzx1Zp5XMb+dR0t/z0joafUjSfnjnLcLULMAgj4oBtbbr/ScG5WmtThldBzHK5hKi9YSsPLb35lQ4vKWZFl+Wqr8FpPWqVnI8t6Kkgxd+ZWuNiNJ+ZXGa4rwlaKmqrlbCw7sIIJ7bjFgnHctQy4QMSVUF1YMlRmJl4JtuSAJwB4t8RJmqSCgroBdgwHMZgAaZuALd+ba2OXHjdjpbFRkM6CCJlWKllEAErtaOxI+eFWqUQdK60QmYYSF9mUk9rEdMD/eWQRVpQDtrQgib8r2M/PHf3eQuoFWIlZtqHz+vqDjrjnWgPBjoGtvMGkXpMG1bfC3cLePljjM+FKVMtOtWU8wYq0dYBiCQJm5/TAWT4h92JV6YKtpJ0wCCLgiLTfruMX2XzdOvzKoMX+KL93SZYRPzjHG7O41kvSrXJRBux1W0gsF2kkiI/a3rielXZQwFQrO8E6SekiRuPpiwORCkMrMWIAeBEydxA9OnQ4H4rkA9J6qAq9IxWQ/HBMLUUA/CdjvBjvjH9m+PSnOYrdWT6L/ADTCxFSztaPzn/PU4WOnj+hp6jU1YCHq9D09gANr9z8sQZriOhj5aCmBYgklvnO2BqayTAsN+aCBP5ZM4lylVRsqk+sn6436Yc5uiWglmPe67xbr+kYlyeZ0AmT2FlPtFrY7zReowPKvToB7gKBiJqTzzsVBtsJxb0lzk81q+MVWBFpZVHsIv06RibMKsEaaSAReXLW99v1xU5dz8IJgdhJI94Ed8TvliIMEDqTuR/tA9fbbHKtpfKYHldmH0iO0+nfDCjBOhSB/F1/t++OA+o7lV3JXlt6z1wQlIqFEMV3DNt0gre5/vi0Ygqo6/FpveCSW+Yn/AC+I2UMAUgsDy2/bvgziLCLFiSPzdvnt/fAXmaT0DCw7T2Mfy9MRPSUqxBF77RFwTYdDOLHUSDKja5JmPecBCuSQsKDs25PvB3xPrbcJJNpnbrfvfGKXeYyIJhtJEev8MxI/vvhU2pgBTAiwuTboOnt8sS0xTYEuAhbedz89vT98NWyY/JBjuF37WO2/zwb8NHarAkX6SDBHTpM/5fAKoZmfzQZ1GJjqTc4nqDmOo3/hERuICybnAuqTC376iAd4iN/1A9MPEVbL4oqUU8tAQB8ySJuAvMLGLEDALZliNTz3MyCY2Jk7Rb0n0xzZCVdRqdDJAuIuObebRhLwoFBUeFRjAMEuxj4aYkFjMeg6xjfTOHokMoEm1yxOmBeCev8AkYWVy+ogqpMWAPxHu0wbn02xDl6DRBhVDTAIEX3Y3LMBtO2GFpOozupH8ytxjN/xrFhmKzlUpMqqEEFXXmI1GDJgzcg7TA7DEmT4StQM68zJbQGE7yB8UsI2/fAdXMM66SZEEMA12A23N73/AHwRkHy9GKtd6lQrdVQRYgSG0737wPQ7YoMz0132V1KeUqV/OkKyTsbkN0A3OkkTAFjvjF+JMzlFdhSSdLNATSo0yYDRaQDeCcS5LxJ97zuXp1V0ZV6yqygkSCYgkQY2xqPtQ8EU6OZpHLolOnWp6dAgKWQ9JtqIK9emO03P5MWzWGoZJs2stmEQf/TMjYbFv64svD+UzGVasUp+dTemEJp2jmVldZWCVKzHriqzfBzTYrZHBiZsbXgHqRF7Yjo5fM5YnQ7AHm5ZGoTveAQTbqLHtiv7E3Vj4q4p5yU1SiQqqWclDduzHrEb+uK/JZOhVhVY0Wg6ySWpiBudmHoRMYPynG8wSNBkjU3MBsom8RAPv37YBzXGnBNSpSSZgxG/pIMCMHGWTI3bN2rnL0MypKmtKuLO8VKVQAW7jV/tMz2m2KnPtqnVTCtYqyDlnb6m0gx7Yn4V4ypUzI1UyRBESjDs6SVP0wS/Ess7h6JSmTGtJPlv7o5t8sWWXuLyl9KuhURtSuiMbFjzBhboVNgfY4epl1GlqC1abAxJaYPowCkfTrgrifApJrUo0zzBTIWehLGIFgJjp74iy2eqUvynTPMpvqHcG9jHqLYbZe+LPGWdchdLxE4Hl15OxDiLxO8bzN4xO/EQpV1IIUX3OoEQQe4ixH88BcQZagBpxD7C1z2AIgGN+3TFEFqU7nvBIuPY4zOPkb10075qnJ5lX0KkkekhoOGxQDigFjTB9cLGft0acq1Wrp0rJgWsIELiUuTUgwI5TYHb5+mFhY6pLW0UwSxLMeo6e/y7YgoZsG14iRG/zm374fCwSdab7WSVtA02YbzeJjqIF/0wNRQNebTzG4gegwsLHI32npZkKwZSDpNpHXpPf+wxPV461afMJc9yAIA/hHT5YfCw4glSqADN52/pfHH3SIeIDbXv722w2FiSY0mIYlA0qYvBHrYiTvifI5eV6qYBgN03wsLBfSTAAqZZzEG8QI2+R9sCpVgEtfcGCR09DGGwsENdZVlqHkG3U794n2wSaQ8sM0BibEAksBNmPTbcX6XscLCw3oaGzlDRUDkHSV1ATIAO4EyQIvHXAlPNPUqaqjFm2k9uwvYADYRh8LGp6KQ5naBII9Jtv/nthLmtAjSDq9BJHv0vhYWM4dRhC14Ei8En91vjmtlmb4h9DAv85I+eFhYvSAfd/KZWEkowYTtywfntj3j7W6Qq8Kp5jfymp1BuDpcBTH/UD8sPhY78bs7cuUy9PH8vXDgGqeUyo+I94uDME2wcuYWiwVwGRhDgXqLEmEZrGAZg2O0YWFjhZ3jr8aLz9ChlzTJLNQqXWoiqDBEGVa8jVMWHbFNmHDNp1eYslQ8RqM7gRYX2I2wsLDPWi+0Oe4ZTUDUoUDcj+Qj+YxV5n7sbLTcW5WB39wxtfD4WOv0tsY55EdPP1QrUlYlX3Bi/ucSffCqlOsd7GflY4WFjWQbVjwcqywrMTu1MqABGzAyQ3TtiJsqTdTM3jYfIThsLHLlctbn9dcf6cR/n98PhYWM7Tr//2Q=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MTEhUUExQWFhUXFx4bGRgYFxogHhwcHh4YGB8eHBocHyggHBolHSAXIjEhJSkrLi4uHSAzODMsNygtLisBCgoKDg0OGhAQGywlICYsLywsNCwsLCwsLCwsLCwsLCwsLCwsLCwsLCwsLCwvLCwsLCwsLC8sLCwsLCwsLywsLP/AABEIAMIBAwMBIgACEQEDEQH/xAAcAAACAgMBAQAAAAAAAAAAAAAFBgQHAAIDAQj/xABJEAACAQIEAwYDBQYEAggHAQABAhEAAwQSITEFQVEGEyJhcYEykbEHFEKhwSNSYnLR8DOCkuGy8RUkJTRDY6LCNURkc3Sz0xb/xAAZAQADAQEBAAAAAAAAAAAAAAABAgMABAX/xAAyEQACAgEDAwIFAgQHAAAAAAAAAQIRAxIhMQRBUWGBEyIycZGx8XLR4fAUM0JDocHC/9oADAMBAAIRAxEAPwBtKUM7R4QPhrwIH+G0HmDEgjoaMConGFmxd/kb6GpjlOYPC5VAG3nrUy2P71r23bj/AJV1VB/ZNIxzdJry6ukH6V0WK7Lh55R5kUtWGwQ6QfKi3B8GwdXIgSN/UHbpFbFrVv4mlvP9BXLFcaBPh0HU+kbU6XkVvwGOM4NvuFlnWJ7i4P5WZeXodqB4fDOn31H/APk1TKf4e+N1f/TRTCcTu4jA4mwSGWxhybeniEHNE8xIEU7cS4Yl2xfUAK1+0VZo1PhKqT1iasuCbIfZQZb2OX/6kN7PatNTinDVuINBJIJJE6A6x00pJsY+zhrt43LqKzi2WBYaFUC/nFPvZvFrdspcQhlYGCNj4iKKk09jETiPCu7ts1oSZkKdt9eR5eVQsZwx7VkXFljpmUxsd+mw9aP4ri9u2+RjB015CetTHUEEHY0ixqLb8gWfVaT4FPh3E8jHTwKpMDy1+dFAtor96IIhC0RyAkmOsUM4JbVrzAiRB0+Vbca4mVuZF0UCNPpXQ072PPw9Roxapb7mdtnFzhl5l2KKR/qWqSC9avLtYn/Z18RH7HbpEGqPCedcs1uenB7HiCt8ulb2xpXZLenv+tLQ9m1q1pW9u3DD1rvZtV1FkzRoFgDtrOe1kgGGmR5iB9aAzmExHl05U09sLWZ7PkX/APZS0HAzAdfkNvfWayMzOGkLcBJ0g705rHh81P8A7aS8LZDvlJ0IOvtTbh7ILs0mbYygaRBVTPXrRqxU6NrCywojxOx4R6/oa4cPtZlRuoB+dMGP4aSuhG/9aVqmMmJl6xUO7YppvcOjmKj3cGKIbFC9hietR72HA5Gm27hN9vYVAxeFpkaxa7s9KyiQtele1jF6haj8SSbVz+Q/Q1LitMUsowP7p+lYmVJZtCBXdbQ9Kh3OIpaYookqSpjUyDHzqO9y652KA+x/r9KFINsKXMRbQGTr8z/tUf73ccQq5R1NR7Nu2glsxPU8vapn3pdSDtQbDRwHDwdW8R8653sHpEaVKwmLzrPnWzXAaV2E37O45MMuIa7OQ2wump1YCPzrOLdtMXcRmsILdtRqWjNz1ifI1B4tb/YlY/c19WAqHjuIzbFuVkwDlGmk7kaTt+Yp9TSKY8UZW26IvE2W/fuXHlmdlAA8lUT57Vc32ZcQWxwzCh+Ybb+J3aqc7McHxOIdlsMEKr4mPmTAGm+lWn2d4BdsYG1bvNJRjsSQAWYgfI1TEre5x9dk+Hi+RU1yOnG+EriF7y0fFHsw6eRqBw/il/ujb7pmYDKGA2O3i9KgXcdewhyEwp1n6EeRo3gOJlraXVQsWJVwg/F+Fj0HInz8qu1SPLx5VOVq4v8A1ER7ZsFWt/tHURcVdSGI6Dlt8qzh/Ds13x6ssFh59PWt8LZurduXUFsu2jLn2/oSfWivB8IUDM/xuxY6zHQTQbpDY8UZyVLZP2IvbCBgcQCYm0wHrFUZasmrY7ZYrvAyjVQp/wBzSGEUchUJxo9HDmU7rs6B2HwxOwqdZwWni+Vb98BtXhvE0mxfclJaArW8RzriJr02a1moC9scOxa2ARu8x08PX60vX8qLBAnSN6cO2qjNb1/EfoKT8cCZ10IH5eQoWkNUmtux7wbxXAp/FmGnodqY2ulLa3okFDbvRyKyub2aQfIzypa4Cv7e3CwATJ6+FqcpZC6qshzmBb4FkQ2Y+0xzLdJIpF0SaO/Bv8Kz/Iv0FOGOMJ70qcOw4ENnLyPinSP4QNAPT86b8cvh9+fvU5cjxAF+uDW/7iu2HxaPcdFIzIYYAdda3xNwKrMZhQSfQa+tZIIOuWjULE4WelQMd2utnJ3YmT4ieS77nc0Zu4lBb7wklYmQN5iAOu9HgytukBxgqyuF/izBiCUUzsc0jyMCJrKXWjqXS5X2LBTtakGUcaSJA19NaL28ct2wzLzQ/Q0gC3A8U7AjWRGsgTtryohguJm3by7CCZ6eR6UzdcEI403TdA+/gyjtcUSGOZhA56yPnUa9gO9tBgPEpJUieRNMYtggGBqNPD0JX9KFo62LuRj+zuHTfwsdIP8ACx289OYrUTBq28wJkMrJsdwd/wCtZkRWTwAreAII5GK1vYU2Lt8HSYe0xJht5SY3n61rway95VJJyocygHUbxIIk8x7UKNZ3uYZbK/CMoktpyPp51PbB2xl03/pUa/jxczKdc65OWjAmVPnBmuXEMaUsi6GDFUzKunzPoNKDHitToIP2f+8k2wxUEAnTkrKT7xNFuN9krS4G5btIAVXOvUsuok7mYj3oR2L41fN8i9YIm2WUrENqmg5TrMU3HjQlg6nLJAgST8W0f5PUt5VSK2EltLYWPsiEriG6uo+Sz+tWXfsZsO3kf6VWfYrFLglxK3QROLFtFG5zBMoHWAZJ6A1Ztji1i3Yd7jjIurc9DC7DXU6U0PloTqV8VSXk4YpsPdwyC+4VgIBnXSV25g0D4dxY4cZlYMhaCs78pA9t6h3MbhZe5lN5YPdsJy8/jHUDWPKoHZx0uPNrLda3r3T6Mw1MqDuRXRsjwlHJJqVU1s6vt5J162+RrgJ1aB7b/UUUxXGnODVQ37UEA66kRP8At7UIv4VLeDW+94qXJyqRvqRHyE0Y4emGfDrcOXvshgZt4J1yzqY50spLuPjxZIp14/JGv282EBGr3FuE+QRTp+tJK26sC9bOHwxfRrd22RBgMpcfh6g6SPKkYWgNTUcu7PR6JJRfb9jllAroi6bUKxXES7PasgN4JLZgApmADPlNErWOQMUYhSCFAbTMYmR1EdKnR2WSlQ1ubelSLNsxrXQ2qNAsBdurelogD49T/kn9BShet+dOvbOySqkCQpWd+asBSdcTWBqYpWi2OVJo4cFn7wnSY+tNXaCzcdAoDd3IzhZm4AJKjLqoyg6mJMKN6WOGnLeSeTU/4PEq8FHVgvxwQY8j0pkSlyK4t3MzBn7oIyICNFXusrlgpMZSjEx/CZq0eJX1S1ndgoGpPL86AlUdlBEkSRz3lZ8pBYa+dHOONZFki9kKaGHgjSDsd+tZgjuIWBvlFxWLIAz3AFJkaEqqlpiAMwJPSak9mrbOb1xrkgjINQYiZaAYWZMDoATRPhWJLIVcBXcFxb8JfWWMqdNJUAeQmJgeLwiUujVHuQGdiGLKORAhVkFhC6ak0aMAeH4e1h0Mo167eBK24l2Q7FoHhBG5MATUzhPB2XDdzfCgnNAnNlBJK8oldKO4LAJaBC6sfidjLN6n9BAHIUpdrHud6wW4VCm3EKCPE2XWem/nWoaLp3fB2ODxSeG2LZUDQkbnmTMmSZNZQ+12pYKAJIgagDXTzM1lJpXk6vjfwjfZw4eBl8QHPfXllHl1PStHwgK5X0FxsvQAaZvflTLg+FIr5jbuKdIZ7gIJg9GNdLPA7ZBVvEdS2p1kzqP72p0rRyybTEK52iUIqqrMwLIoBklgEMQPUn+lKXFsVihiYfwtElWJy665ZOh5baDaiWHxj4fvrljXu7wDBjIg+DfdZIAHmKlv24tYhhauYXOCVEd4kkkgQFIj3zUKsaTlDgzh/HWdjJIuD4kc6ew5j0ovg8QVd7pAOZQvh2BXOQY8y2voKBcQ4VaOXIzWGkZLd+V1Owt3dRPlLAdBW2D4vdskWMSCksMrldGGvMadNjz5Umlo6I5sc41NKydhcFdvlmcC05AdVEb6CWP70ADnpQXjFwLcZcuyBcgIbKqjUsRsNefWjOc4ljaskoF/xLi67fConnzPkPMUHy3sFiDcvrmt3NLjrBVpJOb+FgdSDvJo1fIqlHHK480Mn2a3s6hTytlZ00jSfWBNH8TbsCAwJjLl1MwQmUCDIBJJ19Do0UvdlcEtriHdrlNi9auOo5jQKQIPwkEH6bU14vhVtyHK6ldB4suXUhZU6QJPSTTOUltHk5duewv4DFDG8TbwxawwaJ53PgzaeUx6TTRxbsmuJtO9lit5VgKD4XHxBWHrMHrQL7PLil8ZpqL0E9REAegg0dxeOXDsb1u4e8Cwbf4WQNJJnmJ5U2NtxsbJSdLsDE4T3uA7/Byl0WzbxNkbPAyt4OVz8Q6z1o1wLhuBxGDww0t3coCXU8Li4BJhhuZnQ7wazgoe3jL11SPu99c56C5OhEddSfWgXYmzN7EYTEEAuy3FUaDOjZ81s9JAOnIetKp2lJE6JHE8Ldu42zh8YA3dW2yldFva6NHI7SBzU8jQ+32Wu/fLuGR4axbz2WOxBYMoJ6HMVnyoxjuNXMbdtW7FmXsX1Z75gBIaIHrqCOcbcxL7XcYTDYl2tqXxVy0iqFnwqGLagdeg106Umu3q8rjxzyGjpwdFxVsvdmUR1FsnRGWQQR+8DGlV52gUkWranL3rhC3QHU+8AgecUxcP4hjLN/7xibJS1fIDkJChiuUNEmNN53pQ7VYxbgt2kE+MMTsMqETr7jWjC1s+O32/oaGLnSvuR+J4I2UR+6t9yLg/ZhZcr4h4iT42YawdiRqalYvCDuBcFtCcilHVpgW2N82hyHhDgEbxBjShPEuI3bl4mc6ByUAMQszryOgBB5SetGrdycM1mylv9lmSFfVmKeNgCNALbO0SSW05a1oD2C9/jKI9tT+Pn0o4LYikvG8Ot38V3TmA1lmtkaQYUgjrpPyNOWCUi0gLBiEWSNiYGoPQ0aMQe2ULhnaJgWj/AOoiq9xNzUxHy9evvVhdrVJwtyf3bJ+Vz/lVbXbUA65vX57fOk7Dx5IhaOu+wME+QPIxTl2Xx+DaRai3cYBDb0k5MzSI+ImTrrMUk4Uw66E+IaDc68vOrG7NXLV3DWnY+K1NqG5N8JkcmKxvsGPWtE0lvuFMD4QDIbkDPLTf103/AK1z4xhx95EEDxWzAQEzkzSSZ3AIziIBAGxrbD8Qsu7Wu8XMokbQd5ynnBVgw5Qa6cVuKuKUhrfjW2wMqCQUKAa6tMEgD3O1LNHX0rWpqPhnDHcNZcQt22Eck5mtsYMquQsj8jDKCp0PUa1yv8VxMaYYqZYS4JA8SqjHKToQWkCSCBEjWunG8XiwzLbFtQEZg2pbKMs8oB1GmtReJcadgptlrTFXEN1ItsrGJ/C3PaddqOpcE/8ADSaTtU/+PuZgnxbWwjs1u6zZjKIYQmYUxlAVZBBBOYjYENQftmSL+UA+NVJPTIST6noBrvR/iPEBcw6XFzxnUkCc0AyRA8xHvQHidi/c8T2YUsXZfiIWLawvXXMw2rOdGx9M5LdpdivL5II3HhWdOeUTWVYOI7OuGMBGHU21J+Z1rym3IfDl6fkdrHa/N4b1nnAM5RIPPP8ACAI169OR7CcYwveLZttLNsAjQYH70RGlRU4JaBLN3riSYuXNAeomIO3pp0FT+DWlgvnF12jNckEkDQLI0AHQbmTzphXQkcJ4Aue+bxDreZpQiFGV86mDqTC7/pR21gbWgFtBpp8Pl5aH261xuA3bdwpeZlGcFYtCMphhMSCCOeu1ReHviblhGN4Bso8PdrpHhiS86fpS0Ftt7kji+Dt3rL2WIl0IOogee3UctdKrDhWMv27ZQsl5ULK9i7rlKndDBPKdJ9KsDD47Em/csm4koqspZRqrSP3tNVYc6gHgVwX7rsloi5kbMdpAZTG5B+E9DPkawrI10HC4MfdsrO0kvIygkZi3M67LOmwPmX4NggMMiNLHJ4pjUmCxM66mhXEsJAZVtIz5ZItsA2UjmSAAI5E6+dbcP49eNmWQSrd3lJUMxgRACkbakzpB2isE59ncX/2sqBFVVW4ikAeLLbmDHQ957GnLEXiVVSSMk3J5EQI+U/lS92Y4cbN7vHVJYuzPnkgMGMAZdthy2o9hscl5FKNKlVG3InX2y1y9TzHen+veh4cOwN9nmQ3sWqgg5gGnmQXk/n+VMvE+zQur3gJBtGfUGCR6aGqywXaH7nc4g6KMxdktjcF89xpPkFIn0FXR2Kxnf4ZXYa3EViPUSRXTiWmOnwJN27Bd3iQFrEpZADYYBgORUCTp00P5V63D7OLtW7sFScrK66MhP4lPUGNNjQLGIcFxIljNm6Mrz+45yn/S0H3qZgOKpg8CEuGXyuiKNSzByBA6SNTSZ4Nxennt9wJkLA8Pud9eKOLeNstFwj/Dvj41LLyzRy2P5Huz1uzdxV3EZWS9cHd3bbmTaYKJA0+FoUg8xUfsZZa9bv4tyDdvEGBsqpmAUD/VUPiPG2fHWRgFVsQLZt3SwOQxsGiCSkE5vONdq54pyk4dtn+Huv1GHPiWFDYbu2AObwwfOR9Jr59VDcts4ZZVCuQnqROo9CParo+946xct3Mb3L2WYJmtSDaZyFUsD8SkkCdxM1SZW7hWJ8Dy+qx1zNoSdOfzq2HE488UkvbuUhOk0CLV2QyER0GoIgCRC9ZP0o3ZwAClkfLackF0YFjFtvxayGJcE8oqBg7SuxOZoK+EaanXNy6frXbC52uKCWjLIDoJ1kbADdjtGsV1RWxGfJN4dwvEYhWNy6Aygd2wIIykGRAIhYIG/X3Z8HxKzhsMq5s3dAW9AdWC5vOJ+VLr3GFuBmWLiodQDr0jyg6V5xCzctrvmtm6DJ3zKOfqJ+VLkelbHR02GOSXzMb+0DC5gGciA9i00H+dTH51W+MDKARqBGvPmPod6fu0d43OHsSIDYYMBOvxIY896ruziCyi3cOp2adxp+YqcZWSnGmacPM3UMfjX6inGxxtVDW2RWt3CSf82kEfyZCfNqUsMgFxY/fX6ijGPS22loRqVYREMdztzEn+xTxEYabg9vNbslWuNJKs2bI2r3CrtMgsuYEidSZkEgvSYGzcVbqk/wCGsLOgKrk155l1EE6EHnVfW8TcdHaCoVg6BSSYAFoJ4GGSc2YfvTy1qxLb2rdtEQKma3mVRzGhYgc9WEnz86nmyKNDx1RWpd9gfe7pySxiBct6ncSMx/IUG49eslQibyhzIp+EwPjiJyxA6RWnELRt3Sy94XZr2UBpBlCR4ZjrpHKvMZh7okBQlspbMk7MoIyhR7a9B8mi3Z1OEUrUu229fuDcVZIUm010tuqsUGYAnY5T0O+vrXPhPaw6rcBMbggZ1HmOY8x7xQmxxArca3cYQCQjljrzZTPTMPpJ1NdsbicPP7V0zLs6MM3sdzTvc5NT77jnaxIYT18x+hrKrYWx+A3ip1BFo6g6g7VlahSzV7R2r+D7mUvXWUqyajlOaN/PToaPcBuKRZuondi6CGUbHLJDCNOR186QOGX1XGWAENkZEQO4AgDMxcFTlLGVEnTcVauAt5mztcW4VlRlEBZgnmZYiOdBIecr2KZx3Er+ExeKa01mHuOGVwCNzBjMPFynnzp44HxqxcRQhdSSSFKAAFiTElfOu+PtW7V9SyKWu3GiLUnQMSSefLbWSKIYe5KSq6j/AMsD8yRRSE3ETjXFWscTzqAQtgI6l7ak5i7iJ0Maanqa9HHMRicXZRA9u3BLCbbBtRMkLtBiOponh8Th2GJZyjMbz+Am1Phy2gMh1k5enOpfAuDJYRiqBWYy2UWgM2505AaADyrUAkNhQl1bkwMjBics7gjXoBm+dCeFYRFLvOtx2uAHLK5tAfKQJjqTUnEcRF2/3CFu7SS7E2/EwIOTQagZgT56daFcS4/Zs3tbhn4HTSRHiUiQNNWBO2o6VgjNh8rXFXNMiNCuxBHKgH3lsNgy6iTateGRzgDUdNz7GivALjMyszSXaYBBAEQvLyB9668dwifdnUjRrLf+nMfzBri6uCcoPw7/AL9x4Sq0VlxBCc7XILs+ZomBInTlz/51dv2Wv/1HDkn/AMFBHUwB66frVO4ThgxWKNlmyostcI31MKB5wBPoavHsNhktYdLdsyqIqg+nXzq+CSl33HzbJJcI79qODJfWSJMED3/3igfEuzVu9hspIF1LUW8x1DaMZ9SInzNHO0Fi616wyMVtgnPB356jmIBFCu0nFjYxGHtqoYOQXkHYtlgQdOZn0quVzUflq/UjHcrmzxnFWMO2HGa0snM0ENsTlB5CZ1HWn9ezL2uHIMM3d3zkd3G5J3EjWNfy86h/aXw+29i26SCHjXYhgfzEUQwPbPDDChb13u7gUAgqxnLGogGQfnUk28bdb78b7mozBcCxTXl++3mxFpAHQKQg7xCI7xMoL9QZIka71UPFsQGvOAdEMADqdz8iAPfrVyNx27iY7ucPhyQGxF4ZWYdLKnWT++duWtUfdwrI9xk8S944IJAIysw32jTnFXadD45RUiXas91oVBuHXLPigyI0/DEtPI1KwGHZnF0eGQTlzNMKCBziYjSIqLw/FlnRoY5tPFvsaM4IkFVI/C0+U6D02qsaoTLGSluBsdAt5VgO13OFJEydp9crRRT/AKHLWlAugsDmKEjV4BPqYIoOVysWYznL5Z9RkX5kx60V7NCBDxmzLk11j9ipj1AHtSTipDY808fAU4/w+9csi4WAjDOGT239Zj5VXV/DmCYIA26zv+VW/wAWEYVxtNm4Z66HTbyHtVaYiw0HSdfyMf71zw7/AHC2CsDfPeIG3zD31FOnaO2iYdW1FxnGVgNtIMnkMun+mkm5a8em4Ig9DMj9Ksbiq22sBGZs+sZRJB7u63w8wyq4gdeW4rESQtcHustq6FVpYgZs0BIDXAf4iMh3206mmvEYd3Nq43hy27dpbgDFwEPiDAN4BcJKSQQcs6HLS32XuOt1bdtQxd1JLq0IFz5tY+IpmAE7+U0+Y3DWbV3MxILILpfuz4DHdwbg0CsBsR1MiRSZE+UFS+XSecQ4hbtSMoDTCSpgsVLDX2IoHxfGtdful8Pgl3H4V5x5yCB6H0J3ifCTdc5j4Dl09BcVvSQy6+VD+LcFbIjW/jQbk7jTQxuDGv8AUVSN3uVehRWnkV+KW8OASbErpALHoEEAkAHYTUXC4IBSRZC5YMt3ZMTpIUb+9QMdxG6cua3lGePxEiGy6mMsyDpPQ86eThwSx23EdNhG/lPvRW5AAjOPhiPYflWVIODHNkXyynT8qyjRhoxfBHe7ZW4nelLTao2R4mF38O+bp60U7I4828tl7Btd6zshDBhoQIJAGu2us1wwN4Yi1iHvlZe1kChzJSImQFIljOg0zRUSzwv7rcs3MO9zELbEdzqQM2hKv8NBDSu9wbbtXn4jea73mVWYWw/whC5EoByOWJOtTsZxq1YsI+WSzEKI0aDE5jyIII9RQrtZxo3MW+GKNakhBczN+0zFIXT4QpdiddckczTDxDglq7YFkr4FAAhTKgCBEco5UAFf9n8DN5bjOG/atnQIJVmznVpMw2lP/H+JjD4d31BUQui6k+FfUyaWrfDBYwFsZYdb9mZQgz31td9oIP51N7fWnNuzbQaviEAOURMMdROwgH51gEHse92bQdAsW38QZfHnAYk8828760W4lhrV0gXQjAaeKOfnH51AscIv27yPmBVQJgRrDD4dY3HOi3ErJuJcVSRpoTG5YifyrGsg8AV7OJWypmz4ShLzG4KidSB+UxRrFg3LTW2I7wKwjodRI6qTSbwbDoMZYIvzluKFEk65tV/1Ainzi+FVrF5vxBbhUjcHWIPrXL1WOORJSBbT2En7PIuX8QLgCkLJIHMBl18+fsatjshbAFyIExIHJhofY6Gqv7EY1HxOJaGVRbBI0+JiVPmZmfarL7IFmLtEAoo15lZBMfIe1bFGEZqlu/2/6L5LpkvtRxFLSZnYKJAJ9d4HMwDpVYXcZ3uJttiWZljM0GTl8T5RrpJ0jlPKrF7Q8Hs3blkYh2IDFsir4TEauYkLqB71UfFcQVxF4TMOyyBuASPaa6Z9mDFJaXH7DB2j7SNjGVVTIqk5VmSSeZjSY5Dzqbg+Bi093MQzWktv6FnII/0j86WuHNbW9blpTMuZgCNDodDqKsrjHZxXt4i9cUZ5BtMpIKqqKI85OeR6UjWpOyuN6JxryS+03Zs4tLSK+UKRJ8ojTzqm+NX0e7csqfhuv3mhHwsRHu3sQDV+cGKIgsi4Xa2ozZmltdRmqlPuAGIxZVczHFOZLREOYgwSPQdareyijngkpOT7HDA8OZf2hiMsiDvNDVxBYa3ShYwvh8JGYqYJ0zAg9fSmE8TXIBlIYyCNPDlkEnaYg7a6GgV/BkhrMn9m2bKBJyt4gV9GJBInltU5xarSWjk1u5HO7gmByqxddkcsBlOxUhQNyAAdtRRDA8ODXEdWbIHyqA7T/hkkg5tNREdJoNgiZKn4cuokHRFkkQd82UzTXgMMENoa6OY9ClyPXQipwnK0mPOMUgvxP/uxSCSLVyCdSTB/OAB71X6+JQxUgiRHuRqOuntVj44TYMblLijrqr7e9V9hcFdC+JTJLMxkcyWPPzo4l80r8nPJ7IA3U8Q5agkHcU+NwtmV72ZlaYGVohRkAaRzH7XTmHINJWKtQ5NWE9+ycKGuoblskHLlmdZEgkACQPiMTFXitxJEHgELebwuCzSp1I2ZBLMdfimR1qXijqguIt5ii967IwClpgMYZSQw8JGSNBJqJw60ucwbtmTKobVu2NWU+CEDMyqJ3bQa0c4taGRM6XHMHMLRAYhfFLCQr2SSpiZViQAdcomm1QoOxeI+7XUuXBmZi3iDkgpufCYC5RBgdD78L3FHxD21tyjeKQG8K/Cyuf3/AAz4TpM9KYbmDBzm8AZOkxokRGv+afWlnjN/DrAsMLbq26geEGQZj+YmDpNLol7Hes+Ora+ZLnt3/v8AuiXb4Oj2Lqs4liyl4AOhKTppJAFCbOMuKRbfKxUGWUfF/FpqJgD1nypa43j76MFzgzudfE2hJHKCCrCAPiiTFBRjnF0XJGcRqGIMdN+lUUjknLW2yxbjM5LAETyyn06j6VlDVDOA0kyJ+IVlGxCybi2r4sW+6K4dfEWg5YiFUHeCTOY6aDXWipw+URhc0jSQfAD58j7VNTBSuQ5chEFQsCI2EHQUP4XftNeuWbJgWtyp0DTDDQ6kGRqB015FIaUk+CsvtC4Dimv4m/mtLaUhpLkN4UScogwc0xtqRW3Be1+K7m0DZV2OmZrjKWjQNlC8+vP5UU+1vvALWbxWBdPej94xKTG6gzpzMUoYy9OZFcSYFx50UHZFj8R59BppylKVAjGUpKMe418L4hc4iLiE20S3dSSiO+bKyvKkkQJAEkcqNdorCZUu3CqCzcFySh1hWWN+c0sfZvFs3lci2RlMMT0PnUniuOGKxQQwcPZYSANLlzqeoX6zTJ/LZT4UnNwRzx1/EXk70N3Ns5TlKzsx1J5A+ExyorjeJW7tq4EuSCmUskHLMkHTnBn3pgv2ZUrlGX+hH6Us4nAW7SnLAR11gRGqrIjyoibNA7svgLbYhWR2OQz4ljUs2uvQzpTVxRsyXmmFBZQOup+ev0qFwW+mY20clrbBTmGxIBAmNRWcbuw3dDqT5a7H5fQ1z9Uno2X9PUWt9xb7HYYZi5MAqynzyBSIP8x19quXg1zxsANMv6iqc4njhhEtrbXM7B1C8gpKMzH+LRY9zVrdi8Wt60l1drlsN84pOkuTlPs+PZspmlfJ17ecS+74Zru/hZAOpcAD5ET7VSxwZFp3u51uZlyqV+KZJJnXbXb6in3t3x374Hwtm2WCtOfUkldCQBsu+pqvnxtxnzXpcrpr5QNfYD5CrOcWQw9RCaeh3R24pgGsMoYghkBkbajUecGRPlVr47jaYXB2+9fPdKBVt82IESRyE7n+oqq+N8QfFlSVChEiBEaakxyHlUnhHaApeN+8hv5rZQMx1RoABHKeXoaNpcFk7qy1+w3CbltHv3/8a+cxHQakDyOu3LQVWnGcIDib4zZGOIJB01hztznQ+hgxypo4JxLH3ct9GLKTohIggaEZeQ8xrSTxZ3uYm48BT3pMNym5t6zpRjL0J9Pk+K5qSaryaI6kZofOwYsQQCdCWkldozDQdY2mtMRlYhzIDHOjg7AQPYg+L5iu/F7HizCMqRMZifE7ZtAQCAM+hB3YbSDybG7o9pMraEMGG8AjY5jtIgaDy0o0GMq4IqFXeWtAurqCQFIJ1JPUCZbXaT0pgwuIL5Sdf2p1XbLDBSPKIoeMICxN22JJMZVMMD5CTMRoY56aUas2wANDA1/WoJOLLymmkEnzZUM+FRcBESSShy/8vOlW692IFoyRHiIFOeE1QHox/MNSvdx2vwXD6qB+tPFVZGxQ4jhLiuM6xm2gztVicHnu50MmlLjGGxF5la3bACg/E28x0GlEscrXMKqqxC5wbkEg5ROgI1EuFBI5TTxFYz2LwIkZIMNIPXQEj+9q63LZtkMoJN5GZzMkC1m0E7AygyjzPMmkHB8SuW3vmyoYJ3Y7xzrkZmuBYG7zcC67RJnarUwttTZTNqVDQT5lgadOwcMTMXea4gUXJZyS4ygd2MhMAETAI57mZ00pT4zh1ZTn05rHwMTG0z3Vz5qeh5WbfsoSCQsjYz1BH0JFQ8TgLbKVKjL00oadqZac4S4RVuAxDG5ZZklbbKM/dmGWSFJMRoDETz8qNY0JdWLqqQdiFCsp02MflThj+Frct5IgSNoG2vKDvSxj+DXrUlfGvQ7/ADGnzHvRUSdJ8ASyl60O7VkZV0DExI3GnKsr1sTbGhbKeYLqCPYwRWUtGLpTEW8geyz5tIAckSSAFZS0GTpt5jrQnBRZxjZsQrZrrEh7ltcom5lhAsk5REgjRtdNCM4nw0YW2t23cIdY0LTqennThwnhxZLdy8xZ8sldAstBOYD4zy1qmlLcDyOSp8iP274Jdu3bxt3oW4UzowlfCF8S9GEe9ALVqzZhU0QAfEVE+fudaP8A2hcTNu+yg7xO/SqpxjlrpaeXOuafJ1YMqxq63HvC8Pwt25nvG1HMs6iR0kmu9i7hLOvfWyin4bck7xsBt51X9oczXfBYsKWDHRkIn6fnFDYaXUTbbWxZV/t9hRyuHyCD9WFCLnbK1c07pgsjL8AI67nXlzpEe8saVGmTsflR1M5kPHCuNG3dIAOe9ftwSw0QlFOgOrb+WtP/AB7Bh2LTlKDcc51M+QA/OqU4YD31rcxdTkeTqat/tRj1th1J8T3Ao/05vlAIqee5Y6Rt3O+4rvw27fbKf8R2YAxoAwSW05BfnVrdjcAuHtJZXZEygny6+dIPYrHhLQu3pEiRpsv73kCApqx+C4hXIZCGUgkEag7UOgacJLunT9DZ7ToUu1/ZHuRcxNp4UalToRJ1ykb77Gq2utcViw1X6e1P2J4RxW7ntOXdM0nM65eoIkzl5wPlQHHcJa14GIGsOYJAE6kDmIqb2laVL1PA+LHDkUowaT2erj2Al7HoyERlOX58vbnXvDMYcOyvlDoymQTAOZSu/lM1xxOFtDEFAxNsnwsRBI5GKKdrOFpaxKWEfMqopkcyQT9IqtV9j1EscVUfp+p3vt6e6LC+zTiCnNaJE/Eh/wCIfQ/OlnjWFAxV+DB79mPnDEx6V14Jw/7pisOUcsHNtlP8LwD+RIpe7Y4+8uPxS29SLrx4ZIEjlIqmN7V4N0zcdWNO6r8NWgpbwa5sx1IJgz1HPrzPuahY3M93IFEFoIKtDDISCXGghoA0JBE0Cbj14JpJI5lQCT5/hHPTeiGM44FWQwmN+Q8zVdSOimG7eGSF8LD+HMTqQRrrqdd6lYdo0JkdTvHn50o43iF4ZCus7n/bkd67rxK+IKAsARm05QNPX1pZchoebPEbNu3Nx1UhtidY0mBuflQjFdr7Y/w7Q+GRn06aGOflND7XELdyCSBOkExr09anJh1P4PpWvwagVe7X4kyBZQoeWRto11k6z5/1qDh+NsqMj2HIadR576fPnTEcHZJjZukkfrXt3ho0gwOY3rbh2FPAYjD20df2oVx4iwliwYsr5hOoJOsfu9NXfgfavDrZVO9uO0mcyuTqTrJXaKFXMGAGZiAFBJJHICaAjj1gyQQVkw0RMKGO+o3A9aybA0hzPGrR/wDEUe/1kCK7LjFbZ1b3U/Q0od8mp0iY0gz8eojceBjW+IyqYZgpy59eSzE+kn86Ns1Df3nvHlXG/igoJJEASdY+c0sLgWcAqWg7Zdjz0+tcLnBbrObYchipJBYzlmDPKJ0ptQKDE4ZvEY186ylc8DnVSSDsRsR1Ekae1ZWuQb9Ri4ZhwzA4lriKR4WIMfPkKduyuPuG9cslhetqsi5MxtAnz108qi8BxFsYUd9lAtgo2blqYqVwjtHhQ5tWwUWJDZcqn9fcirt3ZFKhO+0XFFcawAB8Cn6+dIuIwiuxbUE9NvlH602faUofH5gyhTZSDM83HL2pXzdF9ya4nydK4OS8OXYyff8ApXfDYdlKhLhT3MepOn99a3V9NSNPn+dbd55gflQCFhO+dWyjVsinNEbzvHWJ9aE4izbLNKySd1YCJ1kAKRz2r1HGkfL/AJcqlJxIiPChUaRB+sz/AHzome5Gw3CXV0YtlUMDLBhz2BAKkn1pt+0VD94w5k5SSp9TlWfkfzpfHEi0Qkx0k6dNtqbPtFSDh2/80g+hUn6rNCf0N+AR+pGvEroBa0g0ZWVB5oug9CJ/KnHsVgO5w9m3r4Vnw6TMkSPf5iq64PiBeusTPhM29N8ysm/PmatbgbDwRtl/SufoFUpJ88/lsGdUH7jgKD1/pSl2swdo2XduQ0jfXQD3mm3OpGU7xMR9OvKljthhTcw7onxSp8tCJ+ldk/pYMGGGWcYZPpb3KPx63Eulbi5XXkREc/7NMfZDs3exl0u2ZLar8caTEKATvrvHKandr+FItu2gY38YzM9y4DPgAkg+S+EL0APpXXsfxZ7eQWGZrr2nRrTMSouBkyXNdFUIXn+X1IWEU3QcuFRjx6exJ4AlrD4v/rV4KLT5EBJMvvAiYCkgnYAn1pY7YYZW4piQGCsbp1YwBoDE+dT+C8MGM4gloEvZskl3/fhizuf532/hjpUbt2V/6QxMn/xNdV6L70KUVsRwdPHCqiAuJWMpzNdtuWJJyMDqfESQNANfL00rta4XnQMb1hJ1hrqgj1AMioJxiFoGYgCZCkmfQUWsYJTbDZwHP4QZIHntGvSayLshrbFslRczBdQbZBBmDPiAJ516uMcFijMMx1jSY6gbc9qknh4J1Ncr3DGOzID6miAy7jCdzlAMwNIjnOlY91TrcN0sddTvGm5BO1a2OC3NczIekT5eVTr3C88SSIMjLv8A3ypktuQXuCzjmEG3O/OTB11Jj22ozZ486LrcFwzOq7abAiIG51HSo6cCTcydZ/siplrhyLsunmSfrS0E9/8A9CrLqhg6aRBFBsV3L3JW3BZGU6AakaR50fFgfuj5V42GXmoP+UVSTTeyFS8i/h8OEdFgKpMmGGhOcRptGY7xXLFI2IKG8AMipbADTmHeKpLR/qjyFG7+DQa5AOh/22qK2EzQdAREQSPpOtCzUMF9MtxHPwG2yldORDQnRnJVZ6bQda44jFi1dDO+dgYALTOZbbLnIHiRCG1323Jmhl/CXHUBrh02BM9D5Vwt4C4rKyuFZdQRoee0U2sGkO4TtHYRYdXZpJJC6eIloGuwmPasoDcwtwkkuxJMkzuf9VZW1s2hDpxW2LF6WGa1cYSAJ8SwwMev60a4HhWDPiLgh3UKqaeFBqBvEk6mkrGdpSzgkt4dvDodusfOpb9tGOoB1gxp77f71nPYGghdvsTZt40B7aQbSnbT4rnQUrY3GozDJbUbjwqBsYHMz8tan8dutirouMuoXKNfU9OtRcLwt4GZQD/DPtqai+ShDLssSuv8o336V1TEMx+BSx5wZ9d9anrw0/OuowgG/wCk0NwkO1j7okSD6rUhMQx+J46ZVH1NSBZB219q8TCyY1jzH0kVtzGn34qhjvHJ2l4Hy2NN/b55tWz0dfaQV/WlVuFnXpTR20UHBuP3QrGPIqT+tPWqEkBNKaYJ4YUtYWyXcBu7kidp1k9AMzGrF7JY5L1u2yEFYIkHTQEaH5VULKC8gKyXvCSN4y5YPpoPSnD7HGYWXTYrcaPIkH9a5ekaeRyXf+X80bKvlotYuiZJOphR1JOgn5b0Mu3mJYOEYTEKGkDQakFgffLXLHu1zvkyOMinIwEalEhs508JD677aaUG7WYe9dsqtpAbl0i3AAGVADcneJjros6dT6FULDYrjthjjZxd37o7KmilkO5Alhm6STI5wKiq+JwZv2oys6qrmNcp8XhPIMDrFGO2nBnwtvD2yF8JZmymdTl0JgSQAOX4hU+9j0xuLZbctaLrcJIja2qRryBFQqvQu5OTt7jV9lfBe5w5uMPHcP5DlVafaPxS1b4hiUIYvnEwBzVTvOvKrU7S9qbXDMPa8HeMxhUVgNAJZpg6DQbbkVXHbfDo/Eb7BhbuEqYYQdUtn35D2ppJVRFXdi1wI2zeUnMwYrmCBZAk6HNtM/OmO9g2DjJISfxqkkRp8J350Bv8HxfeBwynSJVsp3PlG31ovwrBXg2a60wTp4deXLTT9KVBZNGHB6H0rquGA5V3CV0yVjEVLA6bVucOPOpHd9K3yeVEBFFqve7qSErxhWMRSv8AcV4UmuoxCkkSJG4nat2smQdPmfyomAV3gZLFu+uAnz/So3/QV2TF/TzRT86ZzbPStclCg2K9zheKB8Ny2ekoR/wmBUyxw9wQWdieaz4floaNG0K1KUTEUJ5VldilZWDRCTh6fuia3GDXoK6peTaHPuq/TNW63gPwL7sx+kVqFs0FgVsLYrcYg8lQf5J/4proMW8QHYHyMD5KBWpGOLWY1KwOp0+teKgPSt2WdTqfPX617FAJ4EHStgB0r0V7loGObEVM7bX2TBlkgsQg1EyCQpn1BqE4qb2wecEwG/dhv9OU0ykoxbYKuSETs9xFbVw23BNsxA6EayD86sb7N8YLg7wLGa4w08iQPy/WqiVvhj4idPX0q0fsyeUK6gl2iCQRIWfMEEmPSo4FH4mprcr1GLSvlZaOKwpdVgww6s4BHMEKwBO2rA89DQ7DI9pwDvnlZMyMuUqraAaHQFVExqakYrHOhSB4cssPKYqPxNTCuCT4yR5CFiPlNHL1ShGdcxo5VdohdpeEWr5m84teKVLlQPhAjU6nlHqek1zg+IDCYq9aGFa+9s6BSYPRjlUnLsR60X4nhreP4vcTE5jat2lyqGIiRbJM+RYnz06UC4hh7nCMYHWXtFbltZ5qQRlPmrFGjnpSyywyOkdEU0qC3ZLCXeIYy5i7ygDDxlQA5c0mFg/uwSecxXTtiguYq4SAQcu4n8K1A7P4+9bw1jD4Ni2Jvhmcj8ALFZPRsoBk7b9K74nAtZbu3YuyAAtJMmOp1PvQhal4Xj7d1+QNAheGOn+Fcyj906j5cq74PiHj7u6uRuWujeh61OQVwxmFS6MpOvLXY8vOroBNtx1/OuhaORPpH6kVBwWFvov7WCFIGYfiB0EjcHUbb1PSs1QDcOK3kVzLCtM9Yx306VhII+EGo7XuX0rmHO2p+tEx7awNpSSqKCREgQY9RXU2BI0G+le28PcYaIx8wD9YrQjIwLMqMNibig66HQGdvKskCzu2EumDDKPQAH1JH0rnfttBhrYO2rjT/Tm19qjHEIT18+7b6sBNetf/AIWPyH6mm2MbrdXSXluYVGifVstcr95B+Fz7qPpNbG7P4R7kn+lbEnyH+UfrNK5IpGJGGOX9z5sf6VlS1w0jnWUmsrpBV01vZO9eVlOc52ryvaygY3StqysrGNhWCvaysY0atuMf92xP/wCL/wCyvayg+ArlFa8OH7U+n6irN+zk6r/OP/1mvKyuf/dj7F830v3LLYeNP5HqIWP3e3/MPqaysqHU/VP3/wDJyx7CNw//AOL3v/sf/wAa6faqP+pg8xft/nbefnWVlRw/5sP4V+jLPlG/2LoMuIaBm8ImNY10npoPlXDjZ/bN6L/wivKyvQf1x+z/AFQj+pkZeVcMTbAMgAGN41+dZWVZcgZ5gcQ5uKCzESdJMbUSb4j7fQVlZVJ8CxPbQ1b1/pUd+XrWVlIMe8NE3EB1Gdd/UUc7UMbVv9kTb0/B4fpWVlVxiS5FjB3DcANwlz/EZ+tElUAaAD0rKypPkY5tvXCvaylGRuNqkVlZSSLQJlsaCvayspCx/9k=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1690688"/>
            <a:ext cx="4714875" cy="3533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6" descr="https://encrypted-tbn2.gstatic.com/images?q=tbn:ANd9GcRIiA86vlCM15ED8958L9ys8WHN4RrCeETCsexN6d1GUY6gEIeH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09800" y="3124200"/>
            <a:ext cx="4286250" cy="3219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/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Write a sentence to show you know what each of these words mean.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934200" cy="3429000"/>
          </a:xfrm>
        </p:spPr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The boys perform vandalism when they…</a:t>
            </a:r>
          </a:p>
          <a:p>
            <a:pPr>
              <a:buNone/>
            </a:pPr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The girl acted with rebellion when she…</a:t>
            </a:r>
          </a:p>
          <a:p>
            <a:endParaRPr lang="en-US" b="1" dirty="0" smtClean="0"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4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1447800"/>
            <a:ext cx="1581531" cy="1989347"/>
          </a:xfrm>
          <a:prstGeom prst="rect">
            <a:avLst/>
          </a:prstGeom>
          <a:noFill/>
        </p:spPr>
      </p:pic>
      <p:pic>
        <p:nvPicPr>
          <p:cNvPr id="5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4800600"/>
            <a:ext cx="996914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Goal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Comic Sans MS" pitchFamily="66" charset="0"/>
              </a:rPr>
              <a:t>I can use words I learn from a text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113</Words>
  <Application>Microsoft Office PowerPoint</Application>
  <PresentationFormat>On-screen Show (4:3)</PresentationFormat>
  <Paragraphs>28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Frindle Day 5 Chapters 9 &amp; 10</vt:lpstr>
      <vt:lpstr>Goal</vt:lpstr>
      <vt:lpstr> Tell your partner about a new word you learned yesterday. </vt:lpstr>
      <vt:lpstr>rebellion</vt:lpstr>
      <vt:lpstr>vandalism</vt:lpstr>
      <vt:lpstr> Write a sentence to show you know what each of these words mean. </vt:lpstr>
      <vt:lpstr>Goal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Day Immigrants</dc:title>
  <dc:creator>ST User</dc:creator>
  <cp:lastModifiedBy>st</cp:lastModifiedBy>
  <cp:revision>95</cp:revision>
  <dcterms:created xsi:type="dcterms:W3CDTF">2014-01-31T18:25:56Z</dcterms:created>
  <dcterms:modified xsi:type="dcterms:W3CDTF">2014-03-17T19:32:24Z</dcterms:modified>
</cp:coreProperties>
</file>