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28C25-9E2B-4ACC-A056-A3D7DB4180E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8D8D5-4AD4-4E70-B5F0-2420F4EA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Day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Mv7PAlgXAHSknM&amp;tbnid=moh1X3XYQG_bYM:&amp;ved=0CAUQjRw&amp;url=http://www.telegraph.co.uk/earth/wildlife/8063915/Pigeon-gulped-down-by-pelican.html&amp;ei=otUQU_nCCYfI2gXZwYCgBA&amp;bvm=bv.62286460,d.b2I&amp;psig=AFQjCNEDZy-glYylvJ0zYem5upQ2seVnbQ&amp;ust=1393698572298928" TargetMode="External"/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hyperlink" Target="https://www.google.com/url?sa=i&amp;rct=j&amp;q=&amp;esrc=s&amp;frm=1&amp;source=images&amp;cd=&amp;cad=rja&amp;docid=OcdiAP26-EdfOM&amp;tbnid=6WXxh3h8rX3M4M:&amp;ved=0CAUQjRw&amp;url=https://shattershield.wordpress.com/category/fluorescent-light-bulbs/&amp;ei=zMYQU5bcIqqi2QWY_ICAAQ&amp;bvm=bv.62286460,d.b2I&amp;psig=AFQjCNGeGFUm9ESdRanpfGHhbB8WVERaqw&amp;ust=139369476866723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Wx8huqa6kmpPdM&amp;tbnid=FewcbO5x8A4W_M:&amp;ved=0CAUQjRw&amp;url=http://en.wikipedia.org/wiki/Fluorescent_lamp&amp;ei=uMYQU_uRH-jk2QW58ID4Dg&amp;bvm=bv.62286460,d.b2I&amp;psig=AFQjCNGeGFUm9ESdRanpfGHhbB8WVERaqw&amp;ust=1393694768667237" TargetMode="External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tUNknW60RFv6MM&amp;tbnid=qM2aEtPM7VQNRM:&amp;ved=0CAUQjRw&amp;url=http://www.commercialappeal.com/photos/2009/nov/16/139946/&amp;ei=UugQU8KCNIaV2QXNjIGYCA&amp;bvm=bv.62286460,d.b2I&amp;psig=AFQjCNHUP0EnR_Rx_bRDv61scBHsfAA97w&amp;ust=1393703352252253" TargetMode="External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752600"/>
          </a:xfrm>
        </p:spPr>
        <p:txBody>
          <a:bodyPr>
            <a:noAutofit/>
          </a:bodyPr>
          <a:lstStyle/>
          <a:p>
            <a:r>
              <a:rPr lang="en-US" u="sng" dirty="0" err="1" smtClean="0">
                <a:latin typeface="Comic Sans MS" pitchFamily="66" charset="0"/>
              </a:rPr>
              <a:t>Frindle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Day 4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Chapters 7 &amp; 8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7410" name="Picture 2" descr="http://blogs.slj.com/afuse8production/files/2012/05/frind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133600"/>
            <a:ext cx="2990850" cy="452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Comic Sans MS" pitchFamily="66" charset="0"/>
              </a:rPr>
              <a:t>Tell your partner about a new word you learned yesterday.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4724" y="2810097"/>
            <a:ext cx="3654552" cy="2106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gulped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 to eat or swallow quickly, take in air quickly.</a:t>
            </a:r>
          </a:p>
          <a:p>
            <a:endParaRPr lang="en-US" dirty="0" smtClean="0"/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2" name="AutoShape 2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4" name="AutoShape 4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6" name="AutoShape 6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8" name="AutoShape 8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0" name="AutoShape 10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2" name="AutoShape 12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" name="AutoShape 4" descr="data:image/jpeg;base64,/9j/4AAQSkZJRgABAQAAAQABAAD/2wCEAAkGBhMSEBUUExQWFBQVGBQVFRcXGBgXFBcUFxQVFBUWFBcXHCYeFxkkGRQUHy8gIycpLCwsFx4xNTAqNSYrLCkBCQoKDgwOGg8PGikkHyQsLCwsKSksLCwpKSkpKSkpLCwsKSwpKSksLCkpLCwpLCksKSwpLCkpLCksLCwsKSwsLP/AABEIAOUA3AMBIgACEQEDEQH/xAAcAAACAwEBAQEAAAAAAAAAAAAEBQIDBgEABwj/xAA/EAABAgQEAwUGAgoCAgMAAAABAAIDBBEhBRIxQQZRYSJCcYGREzKhscHwUtEHFDNDYnKCkuHxFSMWspOi0v/EABoBAAIDAQEAAAAAAAAAAAAAAAIEAAEDBQb/xAAsEQACAgICAQMCBgMBAQAAAAAAAQIRAyESMQQiQVETFDJhcZGx8AWBocEj/9oADAMBAAIRAxEAPwBQcea/SyIbiZA95DTGGtg9yvkElxDGKCgaR5La2uxehhMcTxA4NbVziQGgAkkmwAAuSjJ/hzEjDzvlyByJaH/2Vqrf0atyNmJ3LWIykGCToxzml0R99w3KB/MUfOMdGbDjfrTYheC4sY6rmEbP63SWTynz4RV138D2DxoOPKbr4+T5rOxjUhzaEGhB1B6ovC8nRfQPZycxRk5AzO09ow5IlOtNUDNforlohrKzdK6MjAtP94t8EUcyZnPx5LoElozKaBddh8N96BCxf0cTcLUOI/E12dp8CFfK4FFbu74JmLsWaoEmsBZ+FL4uDMHdWgiYdFG59EBHlIvP4K2kUgOXgsGoKYQmQ9qpdFfEbyUYOMuBvRUnFF0xlHh2tVL3yz+RTeUxMHVvwTLOxw934K2lIpWZYGJtX0VMQxRsfQrUthtGoCJhwIbuSweNezCsx8PEXDUKf/I1PurUzOGMGlEvdLtB0CBxa9y7A5WZbu1MGzjORVTmtpYD0SmdiEG1FfLiSjRNmGEboOdmmgJTLTDqbfFDTsU81HO0RIqm5gF1lBrkPqVc3RKy2zRFhKr9oAVF0RCxHkqJF2NIU61cc8FK4cRECMrbZDfzTS83+ag3A2u1FfNHT+F7gFTw45B2qLqC5OC32co6Xa0jO9znHo5rW0Hk0+qUQ8HLDVlQU6mMTht7wKD/API4daVaqUYK/wAy+UtfkVPjEDtw83MjVWS8yxxo19D+F3+VZGxVpb3fVZyfnWE6hK5PGg9rQ5i8ucdPZsJSejQjVhc3+U/RE/8APZ6+0hseT3iMr/ULDyGPOhmz6jkbhaCDj8J47Yp8Ur9PLD8I2s+HJqS/cdtECI6jS6F/P2hWnNt1ROYWGhpcKhwrVpqBcihI0O/mqYcFrhWG8EciahdEZ8Lm08xcEdUUPLktSRJeFCW4OgWLgsN41Sad4WbWoPyWkc5jwc9WOOj2UAr1bofgkeJYbNiphgR2a1Ye0B1Yb+lU3HNimIZfGy49taBIMgGd8JnLRGjVyyUcxnH3L+KvgYZHIs1E38IwH85GYd16SDQszGkY7DcIqUDiNSFm57Co002xrgs/NYW8nsu+athx4jTckp5IzwIuFGlPsl0Zf/jYw7yHiYZFre63ZnIe4VbpuAdkP0V8k5MxcOXc3UIWZIOy2k02A4WSWYwyGTohliaWi1IzzINV2JAomEeVazSqXx4+yxcWuwk0Bxl6WhBxUhBLkVK4aa2KKKbJoOh4SzLUhBxZRgNgjnSMWlA/4IV2DRSfeCPhILnE+ktiupQ/JCTGGufouR8YB0PopyuJkaJ6xehXH4SeefqqoXA9DU1WiOIRCdkayI4jRTimSxDB4ZhAUJK5G4NgFOIklEOgVD8NjdVTj+REzNzXCMFuiXuw5rdCVr34K861Q54d5oeJdmflYhYatcQn0rxHQUiXHOn0/JWt4cYd1yPwiwjUoJ4VNbRrjzyxv0sKgxIMa8N1D8PPl5qDpeIw8uRb8yPqEo/8dEI1bmBG4qCnEliDwMrxUdR8+XiEjPxZR2jp4vOi9S1/B1wZFr7ZvaOkRvv257HbX1UI8u6CC4f9sMd9g0HNzdW+OnVGOkw67Tf4/wCUHR7DUEtPMfUIIZ549dmmXxsWbfT/AOCLFJ5jhZJWTLgdqLZxpKFF1DYb9nN/Zu/mHdPUem6S4nhbodiw18iCOYIsR4Jnmsm0czJglhdSX+wVlXhRMTIL281VBiOHdI8kNiDiRYH0Vt0jKi8xc594+q8JU7OPqk0OO5psiWzsRZKaLaGD4bx3ygos5EHeUH4g4oZxJVSy/BFEYyAMUnNcBD4vItZQt31CpgR3QzVpXI84557SpTvslFDY1FODiZB0XHUUPagI+VdEoPHEFO6VYMeB7pQMMgqxxR85FcRnCmHt1Z8Va/iLL3SpYjibTWn1Sxsdp1KZuvcAdyfEubulOIHFAGtQsszE4bRqEvm557z2FXNoukfTpbiSGe8jW4ww95fH2Rplux9EbJzkzW9fRWsz+CuB9X/WQdHISahOOjlmZGai2qCn0tiBAuFopWDRVDl3g+8mMF5pdyicRBGgQ7pqvcRFBcSGDq9U+zYP3iFiAn92oNw9zv3ahAl800d8FehzAdq4Hr3vMbhQhYZTWGpxJEjRoCwy4Fk37jOHyZYtdr4KIksDpQV82O/IoYThhnI9uZhrmaTcdWO2RwhvANgeYrr/AJVD4bXtIIJHI+836rmShLHLevzOzjyxyx1te6ZB8m0tL2ODmcyKOb0dy8UpnpaotRFuL4BzNJc063sR/EPqpulGxe1BPizeu+XmE1DKp6fZz8/iuHqhtfwZKLhT62AXWYa+tKLQvlnDVWEMA1Ico8SQnYjiYMALih8VOHhrC24urZqZc62b4JVEmYjbZqoajH2LsEn4WU20QdUYYReblFw8CB7yBQ5dF2KVS+GmsxhGTdARmUUcXElkYQXXOUYICuJCqizeuloR1hhBTslCpZg9EXCdCP7z4qMX2Y79fNdP2MDITkJoJoFGQmAD7p9FsoEjCfuE2k8EhD8PogUNl2ZETdvdPopwY5rYFa+ckGAWypYIVDaiNquwbOYeXO/0m4wMvHvfBUQnlorUI6DjBptVYZPJhCNrYIOzhcD94QrmYO1v7w+qFmZuM7QIF8OYdos8fnYcjqPZY/bKMH7wq+HFhj94s3LYRMnUo9nD0TchOJ30QaRZyEP3iUzXEMFp96qjH4bJGoSma4PB7yqUpLotUFu4nhnRpK43GWu0DhyO6Cg8MZdHlFy0kYZuapeb5KpGuOThLkmGEVFQNdtj4DY9EsiS5Yc8LbVunpyK0kHEYWTLEFj92SmaaC6sN1eVdxyd+aQnjcP0Ozhzxy66f8kIWJsjNo4UdzNul/v80sxB7mnK5lD8xzHMK2Ykw8Ets4ahVwJ9r/8AqjCw0PeadiDXT73W8MtqmYeR41+qIqfEpo1Bvknu2C0bMG3FHDXrTw9P8K0y4YPcKN1WzmtNMyzZCI3YKZm4re4nMxGHIqEKXzLH6kF1IsRxZiI7VlFS6VBGi1T8MqNUOcBcd7IJ+RCPuRGSfBoV4Q1pInDZqi4fC1tEs/LhZZKBwfHb3mlGtwGJ3g1TgcUveaGGQj4cwHEVrddl5ca9zGyuVw3KfcCNe/LrDVoe0Ct0PFjMdzKX+8RTYDN4nQ/symmGuYW1y3SqbitHNRkZ6p3Snl+TJxpaKtBuKxb0DVyRlxTRFktI0uqC+iQ+4lCNLoiYWywUWTeU3VDI9bBddCS8M04bgiNhjMYvYLsxjDqWCVueAVNj7rSH+Qz9NlF8WaiEIMTEVx0CMfM2QzZ1rSMzg0E0Fdz05rT7vNN8U9sJUWQGPrcBFxJUEaLPzvHcGE4A5XV0yuBdrfsjpfzTKRx6FMtzQXhwtUaOFfxA3CrMs+L1ZLCaaLIuFg6BdgYSBsr/AGhojJCrzRBjyzm9MtMQzsiYbg6hymwdyP4XfQ/XVTiMsHAua3tD18ua+hTWHkN7VCCNNiFk8QkTDIPdOhPxB++XVdGNr0y7Ox4/kc9Pv+TMSOJEb0Fbi+ZrtA5pFx96rRSmKMecsRwHJ9g08s2za8/dPRJ8Uw+vbbZ3Te+6CbCoK6AWJvVrjsebTfomUllX05g58EX6kb2Z4Ni0DgzMCKjKWuqNajKTUeCCEu1li241B180iwniyLJ5Wdl8Iuuw1yVNqtFewdDVtDbdaZvHDY1GxWAt6mv9rz2mHqSR4LHJ/iVJXCX7nOcK0VsDeSva0GwFSiYUjDiDPCdVlaGvvtPJwHzUY+Iy8s1xc4A8zr4Bc9+JNS4y0FHE5dFcxJtY3M8gJY7HIQtmC+dcU8bxpiI5rDlh1sBqfFZr2z/xH1T6/wAXjaM2kj7xM4YxgqFB8GgroropL6GllO5aQ0X6paVN6FqZVLsDhQoeZlBsaIUQ3+0ptuE1iQyGoocV+IrixLMSYoak1VUnh5B1TOIT0Q8SI7QWQ84SbKpouPZFyqzOtduh5suLaDXdDyMiSTW6CT5+ldFpB8J4BXpmOajkhZuSc0gitFdLS7iFThSolE3w7AoeLMkFERITgeisisaR4oH4sbtkAHzRNeQBc4mwa1oq4kmwAAWf4z4kkIssYUvEjGMwZjFIywnmwcxoIz0Ox7PmtHPYAI7Mj2uLKgmhLa00BpqN6dAsTx/wq2VbDMLOGOqXNuWtIoA6vWp15J/wsWOMra9RtCjO8PsZ7Wr35C0FwvSpGjQeZTHhbHvZTjCXdh7ix+gBD6Cp8HBp8lmPaLrIxr128V1MkFki4v30avqj9EwhzV0Gc9mapdBnM0Jjx3mNdXY5mg/VUPiO33XleDxuoiw7jcQZ7AKiZjB0MtcNfgeYVEJoa2pN0JHnQtn9S7kyKTTtAcaGGuyncVHXSvlceqVTUItiEtFrgjW2tCNwmseF7VrYjdYbnNPg5pt8v7V0tB113XbhH6kFL3OvDLcU/kzE3LVIoCRUUHI1vU8qedkU6UIBomEywDReaQbHkuhiWqZjN/B7BJ6LBfUAuYbPGoLCKGo1t+fRL+JOE4rnGJDiGJDddtTUgG+U9Rz31WZ4rxWYhRmhry1goW5atqR71SNT9CFvOCsfMaCz2o98HzIJBIG1aV8ys8sOcaXa6MnNx3E+YTuERYZOZpQRK+2T8tDcS1w++ayGL8Ks9qaC1AVzI+dT4yW0Y8rPoBjtAy1TTDMPe4CkNxHOlB6lLZjilspCDmQob3lxGd1yNCAPik7uLcQmz+1MJh3aMop5XWEMcYx5NjMcXJ0jdO4We6t2BwFctb+fJAzkpBgkNjzEOG/kamnKpCT4Fh0aEXugxnZorcrojrkXBq0Hfr1VM5+jku/7HxnxX1zOBNMw5A7HxQyy4HvZuvF3UhoMNhPNWTcuf6qfNWHhsOFo8v8A/IPoEvlOAJWKzMxzxsWn3mncHkqpn9HTG0oXD+pY8sPww/s4N1Y7l+E296Yhf03+ZCtHC0IG0Uk/whg+b1k5j9HluxEcDydT5hUu4AjUqIo+KtTwLr/0teBD5NzEwRn4IrvB0IKr9RDRaVjO/rb9AvnMzw7NQ93O/lJKg2RnWaCKPBx/Nbxli7VB/Yx+P7+59DjSVa1k439x+jUOMPANRJRfN7/yWD9vPDvRx5n81WZ+cNe3Mf8A3K09D+P7/on2iXsv7/s+kjEHtGUSUU+T6V8aLHcc8OzkSjvZRIgeC1zWN7Tag1J2aKWF61IWfmJubI/axwRr76FdNzN6zEXwP1BTMMvFar/pnLxd6/v/AEz7f0YYodJON5gD5lXN/RNim8qR4xIQ+b0/gz8at4r3V5nfoqxFfnJ9o81tQut5I1lk/dfswftaNVwrgM7DlfZzTWQ/ZUEMmLCOZnKjXG7fiKckc8wwLxG+tfksk2Ye3V3xqoRWOdcVpvY0qlvtoSlyb/YGWBLRp5idhUvEFOgJPxAS+an5anvPPgGj5nRLv+FdFYe2A09aboCLgTGmjng0/iH0WkfHwvvZlPC1ujSS3GMvCl3QBDcQ9/tC8ubmqG0AFtKD4oZvEEF/dcP6x8eykT8IhU2/uKtGDtYez5X+6p2EseNUkZqMukOYs3CO5HQ0I9R+SpoKWIpsfoeiA9iCaVobihH1BUQ0tdSuU7jUFv8ADz1W0c0WRxkguZw6HHtEFxqCAQab0O/orGM9mWhlg0tpoLeAsBsoycyHGlaPFaDm0dU4hYO95BPZG9xWnQLfipK0Zt1sLaMzQTqLHw2++qEm4ILvJMGw8pI1abeCWYhFDX0rsFwvL8W8vJe/8gRV7FeLYj28gAI3HVPMFxLIwVbQU119VFnD7M1aVTCDLAClFzsuSLY1DNwdoYyk43a3gr3Ypl73Xp6LJzrIksczQTCJuPw/4V8vOQ3jsvrvTevJZyhStdHXwzjkVo0Bne17Rln70sHjk7ryKHfxSIj8oa4Eag7JU5rxe6GiwCTW4dz/ADS/Q0oLujQwcTc4kE0IoPEIgTzQ67iQQNeY59Vk2x3DX1U4s5a9VVmnGJsBiAHunmptn67tWPbiFqi9LomBiFeStMHhE1Xt2H3spUoUaCdG35AXWa/XDyHRHS2K5TQNNaCvIIwHAdvgg1AYG9dz5LowODlBLQX2vuaaVQEvjdRTK6v3qj4My9wFGht6VJrTyCKKVmMlNL4LjgEKhtlB10+wgXcOwYvZawZd3Gna6N/NM4cjUVc4vOw0b/ai4EOg6cuXQBNRTF3ka97E0PhKWYDlhtA8Ljkuzkm0Q6BgrQ28BcnkEydM9rKLu5d3rU7LJcUY+A10NjqucT7Rw0oNGDzWiXJ1ZSm47YXhseSe5rAxpiuvdouaVIroAmz5SEyxayp0AA8ABZfOsCiETUEj3s49N68hSq+lwYIPbqDXcaG+x2G60nGnSKjK9sVzXC0q5js8GGCe9QNPkRSm+iQn9HsMhz2xokNpJLGkA5WbVLr316VAWsixBGeAKexbXMdnkbD+Gup3NuaumSHa2a2pvzpW6NSaWmU4qT2j5fjPBsSAzMXZ27EC99KjYpHDjA9h4rTQr6liFXgudYUOUHZu5PU08gvns7Kj2j3AUBNhyG1trUsjhlbuwcuBRSaAGQBnDgXAtPZFbefNayTnQWC+nyWXDKmgBJ+9UfLgtp93T2HM/c5+SA8nHWzA+P5+KzGL4fHiRS5gJaQKU8L/ABqncCLWo2IPyW14flGCWhE0Jc3N6k2WsnezKPwJCzKpw0fDlRW69HlQ40C8fuTLaKXy4cwgioIoQdFiMTwp0q/OyuUmx5fwlb72RbYoLEIIcMrhUHUJiGTg6fRpim4O0Z/DeIg4hrwGk0vsmEzEBpTQEBxG5OgHqszjWEugutdhrQ/Q9bqmTxF8L3TbWh0RZPHUvVBncweYn+I1EaB2QQ3XclBFrhqBrQ3VcHiYOs4UB9KopsTO2oLSN+aUljlHtHQjOE+mK5qH7PttNR3m9ObV1kawc01BR0IEj3R0+qWx4PsHV/dvN6dx/wD+SjjvT7MZrjtdB0pMXvzTaTjEkkEXp8EhAIPyREOaoQdDUXGi0oDkadk2QRb73REHEOybO3280jgT5pfnbqj5acBA2FqqkgtMeQsYt2WuNNRTfW6NEy5wFBlzEfzcz4GgS+RNtd+aKm5psJhe9wAbc1+i2i2KzjFPoWcSzUaEx4hANh2zvJ7RJp7vwWDeaa9T4o/HOInTD7WaPdb4bnqlkZ9Bfy/JdDFGkJ5GCzESgrXnU/BaDgfGXvd+qvcfZOzEC+Yml212ab1A5LKxql33RN+CnZZ2ESe8RfS4I+q2nG4syxy9R9YY0NFaAUFGDQAN+iBiRDENhVgOhtnIvU/w1UojjGJuRDFq6F1OX8NSuT8cwwGsA9q+zRSzQB7zugqPE0G6T7HkuP6izEBnLgLtb+0NdXUqIfyJ6ZRuVmsVlsr4hOxIHjS62sphl2w2moF3E6udXO97vE/+yyHFkcGYiNG8R/wcVrhjbZn5GTSiI5eHQdd1cBVcPwVsFidSOXJnhYfBfTeC4bXyjcwuwlnlZw/9l8ycauHRaGQnHMZRriBWtvAfkt4KzNh0eOa0V8rEy31QkJ4Lu15Ihsw0Gi879M1ovmZ0EJbDdnrRFRYjCKL0FrWi26NQ5dk4lMOQa8EPaC02usXxBgpgOJHahkmh5dCtzCdzUYsm2JVpoQdQtIwcHoOFxPmHtFKHGc24JCfcT8HPlh7RnahHU7s6O6dVmA4rVxGoz90PZLiEgjO3zCa+2ZGY4G7SL0v/AKKyQKlAjOaatNEtPx09x0Nw8lrUtjaUeWkwnm7bsJtmbt5hWxWckBGxERWAOGWI01Y8aV5HkCiYEwHNDhr3hyKDi1thKaekEycci2o3Bt6Jlh8033SeeWvK9j1SV7tSPNEy8dhFHCo+wrcfcOMjUwnZWh2Yhoa52vIAnVY/F8aiTJo51GA1a36nmVoYMAtZ2ohbDAdUOo4BpaRvfcrCvJDzldUVNLUNOqPx4q7B8ibpDOXo0U1rpz816ILVOv0XJNvZqdfvRVzjrLpROZNgLot0wwRlY8Kumdmn8wQEFgqnXDzB+sws1gHAk+F/oil0wYfiR9MjzYYASKMpRoA7TnaAAdSRZVsl3Vq79o+hI2aO4wHkCSepFVdKMDyIj20paGDqAdXHkT8vFXMeBme8gAmgJOzd/X5JA6F0XCMIDHv3a038Ln1PzXyiZjZ4rnE3qfU3cfUlbPiXH4ZgFjDm3edqC9B1rT0WGgNNKnxPibn4p3BEQzMtARMMWVEII+HDTVCnZTLQ+0m8FlkGyBlTCFSiPFtWSa3RGJBeT7pQ8aC8G1QtFMTA2HRUOfzHgvOKa90ac0JIcB5vurGQYm9U6hwgL6KqNMDy5o3NVonNAcBrzqfFWviZBWt1YMzhUBUvhZtVlOcpaBc/g9Exg5C13aB1BuCOVFjMZwYM7cMdjcfhP5LYmSbopRZZoYagEEUNdDzqijOSap69wVOUGfM3miiisZlvZRS3untMPNtfmDbyQWZdBK1aG+dlisk5ww3V1Bs4fVDZlIXUcU+ycmtoee0DhVp++qqbEym/2foUul4xabbfFHZg9vzG/Six4V+gzHLy/UuxnGM0JrATqc3lsfO6UQXdblcjtIN7qMI3WsIKKpATyOTtjeG+rQAqZ19LKyAVVNi9U1FGEmVQodAm+C0bMwnRB2A5hI5g8/VLobPX5IyFp4aKS6Lgtm5xbi4MzNhdpwrfui9/FZyLOxIrhmcXUpbYeA2S+nZ8fkmEo346+AWEYJDbkUYk/stb+I38Bf8AJVQjT6/6XJt+aKad2jR8z9PRdB5+qdxx0c7Ky6EL2CdSErUiyVyjKla/A5SoqfuiOXwZJiiZgUcpQbBNMWlKOS3L8yixrVFSdh0qRS67Eiiv3qlE3XQEgoCZxNzCGnyXm5pJluoj2cj7A0XIUvYV125JZDil5BqjpiO6gohjF9lQpjD9bENmiXCfa51h081KLMgs7XJJos61pstIxcjWkh89g1qhpibbShKXQ51zzyFF0gOdzp6K447LqwqawaHFh0eK8juD0KxGJYOYLrdpux+h6rbCOXjKKodkiQTnoQdiihkcHTItGDouhi0eK4A25h+bfyKz74RBoQnIyUlaCTsgLK5rqXChRdY74Ky1plk3RwzaHcc/DqgG18UaQhYjRmtbmotGl3sZwHCikGXzH/SolYYoi36JhAPs4z5/dFbCKohhEwm0Czb2MwjSL2N+ATAxBDhknxPlcoOXboFHHItcsMd4gHw1KuKtkySpFUsKip1dc+JRA6qtrKAKbAnUqObN27G2GQqkdVupaF7OH5V8aa0WZ4Zk8zhXQXReMYmXOox3YAu00pmBKwy5VjVsFK9B0WJn11A/ylz4VCbblCy2J17NKXy+WR1/VXTuIOhuDQ0GwJqdzspjzxcOTI1QtlJ1jqklLMRjBziaVAWVdOvYzLWholr+IojKg3r1XCh403kdy0zFts38GZbD7RcPA2CIwvGmOeQTbbxXyx+Jvdq80roTZWR51zSCDTwWs/E6UdFJ0faSyG8gc1VOYCzULB4PxHlaHV0WkkeJTHFqmnJZOeRS4xRusgY2Uc00H2EfLQWgdrdZ9uNvEQ1a6ngjTiGfx62QvNJN800W8th8BzQSqZqZHiVREm8jb3UJWKxxqdkpjzRnOweYRBAOoVmK8MQZiFVpDIoFQdnfwu/NVidDnUA0REzNhoGXX4ro458VYX1KPnkxLOY4teCCDQjkqSKGu262GJyftxycND9D0WWmIBaSCKEWITcZclYzGSmtHGtqhY7FbBi7Lsw246rRFp0SlXaBExXXQkNhaanQIgvqtZPQcfVIshf6RUIUKEgndFtYfn5rIcSDpOgBJ0AqfmlsFxfFc86CoHidUVMRcsGv4vunrRVS8PKwDfU+JTONCmb5Lq8lfKMq4IcOT7hyQzvA61PgmRF9mjk4rZaXzvNC6w9D8FnIk9mc5xNibqHFOL+2iZG2bDq0U3ItVI5WO4O7S5educ+9IOMa2zZQJRhFW+9z2+7oPEsOiveDmAtT4mnwokktjGWL2KjW3W1/mm8TEYrjUO+CuU41TQdJszL8HY4VKX/+Mw3uuvLy5+OTsQQdA4NgUrSqXxeGYTnEGq8vLVSdhIXx+Ggx1GvcAfvmtFgkr+rw7Eu8bLy8mOTWySNBKTAeypaF2JA7JcLU2ovLyLyPVjd/ACA40S1TdBsnzmpQLy8vOYl/8mEO8NiDITRLomJn2gFBStF5eXUq4xRBzPwgyGHN1sPVZzHJUGGInezBp6gtJHplp59F1eTHWVJfA1h7RmXml+StbFqF5eTLG62QLje6lBiWIXl5RdGsew1rdAjYZXl5Qb9iMyauhN2y5vOqnF18F5eTeM52clCbVbbAoeWViOGtMvhVeXkeT8DEWJHyDa/FRmZRthTVeXlxcbthNuwUYa0EndXCo3XV5bTDs/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3609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8" name="AutoShape 6" descr="data:image/jpeg;base64,/9j/4AAQSkZJRgABAQAAAQABAAD/2wCEAAkGBhMSEBUUExQWFBQVGBQVFRcXGBgXFBcUFxQVFBUWFBcXHCYeFxkkGRQUHy8gIycpLCwsFx4xNTAqNSYrLCkBCQoKDgwOGg8PGikkHyQsLCwsKSksLCwpKSkpKSkpLCwsKSwpKSksLCkpLCwpLCksKSwpLCkpLCksLCwsKSwsLP/AABEIAOUA3AMBIgACEQEDEQH/xAAcAAACAwEBAQEAAAAAAAAAAAAEBQIDBgEABwj/xAA/EAABAgQEAwUGAgoCAgMAAAABAAIDBBEhBRIxQQZRYSJCcYGREzKhscHwUtEHFDNDYnKCkuHxFSMWspOi0v/EABoBAAIDAQEAAAAAAAAAAAAAAAIEAAEDBQb/xAAsEQACAgICAQMCBgMBAQAAAAAAAQIRAyESMQQiQVETFDJhcZGx8AWBocEj/9oADAMBAAIRAxEAPwBQcea/SyIbiZA95DTGGtg9yvkElxDGKCgaR5La2uxehhMcTxA4NbVziQGgAkkmwAAuSjJ/hzEjDzvlyByJaH/2Vqrf0atyNmJ3LWIykGCToxzml0R99w3KB/MUfOMdGbDjfrTYheC4sY6rmEbP63SWTynz4RV138D2DxoOPKbr4+T5rOxjUhzaEGhB1B6ovC8nRfQPZycxRk5AzO09ow5IlOtNUDNforlohrKzdK6MjAtP94t8EUcyZnPx5LoElozKaBddh8N96BCxf0cTcLUOI/E12dp8CFfK4FFbu74JmLsWaoEmsBZ+FL4uDMHdWgiYdFG59EBHlIvP4K2kUgOXgsGoKYQmQ9qpdFfEbyUYOMuBvRUnFF0xlHh2tVL3yz+RTeUxMHVvwTLOxw934K2lIpWZYGJtX0VMQxRsfQrUthtGoCJhwIbuSweNezCsx8PEXDUKf/I1PurUzOGMGlEvdLtB0CBxa9y7A5WZbu1MGzjORVTmtpYD0SmdiEG1FfLiSjRNmGEboOdmmgJTLTDqbfFDTsU81HO0RIqm5gF1lBrkPqVc3RKy2zRFhKr9oAVF0RCxHkqJF2NIU61cc8FK4cRECMrbZDfzTS83+ag3A2u1FfNHT+F7gFTw45B2qLqC5OC32co6Xa0jO9znHo5rW0Hk0+qUQ8HLDVlQU6mMTht7wKD/API4daVaqUYK/wAy+UtfkVPjEDtw83MjVWS8yxxo19D+F3+VZGxVpb3fVZyfnWE6hK5PGg9rQ5i8ucdPZsJSejQjVhc3+U/RE/8APZ6+0hseT3iMr/ULDyGPOhmz6jkbhaCDj8J47Yp8Ur9PLD8I2s+HJqS/cdtECI6jS6F/P2hWnNt1ROYWGhpcKhwrVpqBcihI0O/mqYcFrhWG8EciahdEZ8Lm08xcEdUUPLktSRJeFCW4OgWLgsN41Sad4WbWoPyWkc5jwc9WOOj2UAr1bofgkeJYbNiphgR2a1Ye0B1Yb+lU3HNimIZfGy49taBIMgGd8JnLRGjVyyUcxnH3L+KvgYZHIs1E38IwH85GYd16SDQszGkY7DcIqUDiNSFm57Co002xrgs/NYW8nsu+athx4jTckp5IzwIuFGlPsl0Zf/jYw7yHiYZFre63ZnIe4VbpuAdkP0V8k5MxcOXc3UIWZIOy2k02A4WSWYwyGTohliaWi1IzzINV2JAomEeVazSqXx4+yxcWuwk0Bxl6WhBxUhBLkVK4aa2KKKbJoOh4SzLUhBxZRgNgjnSMWlA/4IV2DRSfeCPhILnE+ktiupQ/JCTGGufouR8YB0PopyuJkaJ6xehXH4SeefqqoXA9DU1WiOIRCdkayI4jRTimSxDB4ZhAUJK5G4NgFOIklEOgVD8NjdVTj+REzNzXCMFuiXuw5rdCVr34K861Q54d5oeJdmflYhYatcQn0rxHQUiXHOn0/JWt4cYd1yPwiwjUoJ4VNbRrjzyxv0sKgxIMa8N1D8PPl5qDpeIw8uRb8yPqEo/8dEI1bmBG4qCnEliDwMrxUdR8+XiEjPxZR2jp4vOi9S1/B1wZFr7ZvaOkRvv257HbX1UI8u6CC4f9sMd9g0HNzdW+OnVGOkw67Tf4/wCUHR7DUEtPMfUIIZ549dmmXxsWbfT/AOCLFJ5jhZJWTLgdqLZxpKFF1DYb9nN/Zu/mHdPUem6S4nhbodiw18iCOYIsR4Jnmsm0czJglhdSX+wVlXhRMTIL281VBiOHdI8kNiDiRYH0Vt0jKi8xc594+q8JU7OPqk0OO5psiWzsRZKaLaGD4bx3ygos5EHeUH4g4oZxJVSy/BFEYyAMUnNcBD4vItZQt31CpgR3QzVpXI84557SpTvslFDY1FODiZB0XHUUPagI+VdEoPHEFO6VYMeB7pQMMgqxxR85FcRnCmHt1Z8Va/iLL3SpYjibTWn1Sxsdp1KZuvcAdyfEubulOIHFAGtQsszE4bRqEvm557z2FXNoukfTpbiSGe8jW4ww95fH2Rplux9EbJzkzW9fRWsz+CuB9X/WQdHISahOOjlmZGai2qCn0tiBAuFopWDRVDl3g+8mMF5pdyicRBGgQ7pqvcRFBcSGDq9U+zYP3iFiAn92oNw9zv3ahAl800d8FehzAdq4Hr3vMbhQhYZTWGpxJEjRoCwy4Fk37jOHyZYtdr4KIksDpQV82O/IoYThhnI9uZhrmaTcdWO2RwhvANgeYrr/AJVD4bXtIIJHI+836rmShLHLevzOzjyxyx1te6ZB8m0tL2ODmcyKOb0dy8UpnpaotRFuL4BzNJc063sR/EPqpulGxe1BPizeu+XmE1DKp6fZz8/iuHqhtfwZKLhT62AXWYa+tKLQvlnDVWEMA1Ico8SQnYjiYMALih8VOHhrC24urZqZc62b4JVEmYjbZqoajH2LsEn4WU20QdUYYReblFw8CB7yBQ5dF2KVS+GmsxhGTdARmUUcXElkYQXXOUYICuJCqizeuloR1hhBTslCpZg9EXCdCP7z4qMX2Y79fNdP2MDITkJoJoFGQmAD7p9FsoEjCfuE2k8EhD8PogUNl2ZETdvdPopwY5rYFa+ckGAWypYIVDaiNquwbOYeXO/0m4wMvHvfBUQnlorUI6DjBptVYZPJhCNrYIOzhcD94QrmYO1v7w+qFmZuM7QIF8OYdos8fnYcjqPZY/bKMH7wq+HFhj94s3LYRMnUo9nD0TchOJ30QaRZyEP3iUzXEMFp96qjH4bJGoSma4PB7yqUpLotUFu4nhnRpK43GWu0DhyO6Cg8MZdHlFy0kYZuapeb5KpGuOThLkmGEVFQNdtj4DY9EsiS5Yc8LbVunpyK0kHEYWTLEFj92SmaaC6sN1eVdxyd+aQnjcP0Ozhzxy66f8kIWJsjNo4UdzNul/v80sxB7mnK5lD8xzHMK2Ykw8Ets4ahVwJ9r/8AqjCw0PeadiDXT73W8MtqmYeR41+qIqfEpo1Bvknu2C0bMG3FHDXrTw9P8K0y4YPcKN1WzmtNMyzZCI3YKZm4re4nMxGHIqEKXzLH6kF1IsRxZiI7VlFS6VBGi1T8MqNUOcBcd7IJ+RCPuRGSfBoV4Q1pInDZqi4fC1tEs/LhZZKBwfHb3mlGtwGJ3g1TgcUveaGGQj4cwHEVrddl5ca9zGyuVw3KfcCNe/LrDVoe0Ct0PFjMdzKX+8RTYDN4nQ/symmGuYW1y3SqbitHNRkZ6p3Snl+TJxpaKtBuKxb0DVyRlxTRFktI0uqC+iQ+4lCNLoiYWywUWTeU3VDI9bBddCS8M04bgiNhjMYvYLsxjDqWCVueAVNj7rSH+Qz9NlF8WaiEIMTEVx0CMfM2QzZ1rSMzg0E0Fdz05rT7vNN8U9sJUWQGPrcBFxJUEaLPzvHcGE4A5XV0yuBdrfsjpfzTKRx6FMtzQXhwtUaOFfxA3CrMs+L1ZLCaaLIuFg6BdgYSBsr/AGhojJCrzRBjyzm9MtMQzsiYbg6hymwdyP4XfQ/XVTiMsHAua3tD18ua+hTWHkN7VCCNNiFk8QkTDIPdOhPxB++XVdGNr0y7Ox4/kc9Pv+TMSOJEb0Fbi+ZrtA5pFx96rRSmKMecsRwHJ9g08s2za8/dPRJ8Uw+vbbZ3Te+6CbCoK6AWJvVrjsebTfomUllX05g58EX6kb2Z4Ni0DgzMCKjKWuqNajKTUeCCEu1li241B180iwniyLJ5Wdl8Iuuw1yVNqtFewdDVtDbdaZvHDY1GxWAt6mv9rz2mHqSR4LHJ/iVJXCX7nOcK0VsDeSva0GwFSiYUjDiDPCdVlaGvvtPJwHzUY+Iy8s1xc4A8zr4Bc9+JNS4y0FHE5dFcxJtY3M8gJY7HIQtmC+dcU8bxpiI5rDlh1sBqfFZr2z/xH1T6/wAXjaM2kj7xM4YxgqFB8GgroropL6GllO5aQ0X6paVN6FqZVLsDhQoeZlBsaIUQ3+0ptuE1iQyGoocV+IrixLMSYoak1VUnh5B1TOIT0Q8SI7QWQ84SbKpouPZFyqzOtduh5suLaDXdDyMiSTW6CT5+ldFpB8J4BXpmOajkhZuSc0gitFdLS7iFThSolE3w7AoeLMkFERITgeisisaR4oH4sbtkAHzRNeQBc4mwa1oq4kmwAAWf4z4kkIssYUvEjGMwZjFIywnmwcxoIz0Ox7PmtHPYAI7Mj2uLKgmhLa00BpqN6dAsTx/wq2VbDMLOGOqXNuWtIoA6vWp15J/wsWOMra9RtCjO8PsZ7Wr35C0FwvSpGjQeZTHhbHvZTjCXdh7ix+gBD6Cp8HBp8lmPaLrIxr128V1MkFki4v30avqj9EwhzV0Gc9mapdBnM0Jjx3mNdXY5mg/VUPiO33XleDxuoiw7jcQZ7AKiZjB0MtcNfgeYVEJoa2pN0JHnQtn9S7kyKTTtAcaGGuyncVHXSvlceqVTUItiEtFrgjW2tCNwmseF7VrYjdYbnNPg5pt8v7V0tB113XbhH6kFL3OvDLcU/kzE3LVIoCRUUHI1vU8qedkU6UIBomEywDReaQbHkuhiWqZjN/B7BJ6LBfUAuYbPGoLCKGo1t+fRL+JOE4rnGJDiGJDddtTUgG+U9Rz31WZ4rxWYhRmhry1goW5atqR71SNT9CFvOCsfMaCz2o98HzIJBIG1aV8ys8sOcaXa6MnNx3E+YTuERYZOZpQRK+2T8tDcS1w++ayGL8Ks9qaC1AVzI+dT4yW0Y8rPoBjtAy1TTDMPe4CkNxHOlB6lLZjilspCDmQob3lxGd1yNCAPik7uLcQmz+1MJh3aMop5XWEMcYx5NjMcXJ0jdO4We6t2BwFctb+fJAzkpBgkNjzEOG/kamnKpCT4Fh0aEXugxnZorcrojrkXBq0Hfr1VM5+jku/7HxnxX1zOBNMw5A7HxQyy4HvZuvF3UhoMNhPNWTcuf6qfNWHhsOFo8v8A/IPoEvlOAJWKzMxzxsWn3mncHkqpn9HTG0oXD+pY8sPww/s4N1Y7l+E296Yhf03+ZCtHC0IG0Uk/whg+b1k5j9HluxEcDydT5hUu4AjUqIo+KtTwLr/0teBD5NzEwRn4IrvB0IKr9RDRaVjO/rb9AvnMzw7NQ93O/lJKg2RnWaCKPBx/Nbxli7VB/Yx+P7+59DjSVa1k439x+jUOMPANRJRfN7/yWD9vPDvRx5n81WZ+cNe3Mf8A3K09D+P7/on2iXsv7/s+kjEHtGUSUU+T6V8aLHcc8OzkSjvZRIgeC1zWN7Tag1J2aKWF61IWfmJubI/axwRr76FdNzN6zEXwP1BTMMvFar/pnLxd6/v/AEz7f0YYodJON5gD5lXN/RNim8qR4xIQ+b0/gz8at4r3V5nfoqxFfnJ9o81tQut5I1lk/dfswftaNVwrgM7DlfZzTWQ/ZUEMmLCOZnKjXG7fiKckc8wwLxG+tfksk2Ye3V3xqoRWOdcVpvY0qlvtoSlyb/YGWBLRp5idhUvEFOgJPxAS+an5anvPPgGj5nRLv+FdFYe2A09aboCLgTGmjng0/iH0WkfHwvvZlPC1ujSS3GMvCl3QBDcQ9/tC8ubmqG0AFtKD4oZvEEF/dcP6x8eykT8IhU2/uKtGDtYez5X+6p2EseNUkZqMukOYs3CO5HQ0I9R+SpoKWIpsfoeiA9iCaVobihH1BUQ0tdSuU7jUFv8ADz1W0c0WRxkguZw6HHtEFxqCAQab0O/orGM9mWhlg0tpoLeAsBsoycyHGlaPFaDm0dU4hYO95BPZG9xWnQLfipK0Zt1sLaMzQTqLHw2++qEm4ILvJMGw8pI1abeCWYhFDX0rsFwvL8W8vJe/8gRV7FeLYj28gAI3HVPMFxLIwVbQU119VFnD7M1aVTCDLAClFzsuSLY1DNwdoYyk43a3gr3Ypl73Xp6LJzrIksczQTCJuPw/4V8vOQ3jsvrvTevJZyhStdHXwzjkVo0Bne17Rln70sHjk7ryKHfxSIj8oa4Eag7JU5rxe6GiwCTW4dz/ADS/Q0oLujQwcTc4kE0IoPEIgTzQ67iQQNeY59Vk2x3DX1U4s5a9VVmnGJsBiAHunmptn67tWPbiFqi9LomBiFeStMHhE1Xt2H3spUoUaCdG35AXWa/XDyHRHS2K5TQNNaCvIIwHAdvgg1AYG9dz5LowODlBLQX2vuaaVQEvjdRTK6v3qj4My9wFGht6VJrTyCKKVmMlNL4LjgEKhtlB10+wgXcOwYvZawZd3Gna6N/NM4cjUVc4vOw0b/ai4EOg6cuXQBNRTF3ka97E0PhKWYDlhtA8Ljkuzkm0Q6BgrQ28BcnkEydM9rKLu5d3rU7LJcUY+A10NjqucT7Rw0oNGDzWiXJ1ZSm47YXhseSe5rAxpiuvdouaVIroAmz5SEyxayp0AA8ABZfOsCiETUEj3s49N68hSq+lwYIPbqDXcaG+x2G60nGnSKjK9sVzXC0q5js8GGCe9QNPkRSm+iQn9HsMhz2xokNpJLGkA5WbVLr316VAWsixBGeAKexbXMdnkbD+Gup3NuaumSHa2a2pvzpW6NSaWmU4qT2j5fjPBsSAzMXZ27EC99KjYpHDjA9h4rTQr6liFXgudYUOUHZu5PU08gvns7Kj2j3AUBNhyG1trUsjhlbuwcuBRSaAGQBnDgXAtPZFbefNayTnQWC+nyWXDKmgBJ+9UfLgtp93T2HM/c5+SA8nHWzA+P5+KzGL4fHiRS5gJaQKU8L/ABqncCLWo2IPyW14flGCWhE0Jc3N6k2WsnezKPwJCzKpw0fDlRW69HlQ40C8fuTLaKXy4cwgioIoQdFiMTwp0q/OyuUmx5fwlb72RbYoLEIIcMrhUHUJiGTg6fRpim4O0Z/DeIg4hrwGk0vsmEzEBpTQEBxG5OgHqszjWEugutdhrQ/Q9bqmTxF8L3TbWh0RZPHUvVBncweYn+I1EaB2QQ3XclBFrhqBrQ3VcHiYOs4UB9KopsTO2oLSN+aUljlHtHQjOE+mK5qH7PttNR3m9ObV1kawc01BR0IEj3R0+qWx4PsHV/dvN6dx/wD+SjjvT7MZrjtdB0pMXvzTaTjEkkEXp8EhAIPyREOaoQdDUXGi0oDkadk2QRb73REHEOybO3280jgT5pfnbqj5acBA2FqqkgtMeQsYt2WuNNRTfW6NEy5wFBlzEfzcz4GgS+RNtd+aKm5psJhe9wAbc1+i2i2KzjFPoWcSzUaEx4hANh2zvJ7RJp7vwWDeaa9T4o/HOInTD7WaPdb4bnqlkZ9Bfy/JdDFGkJ5GCzESgrXnU/BaDgfGXvd+qvcfZOzEC+Yml212ab1A5LKxql33RN+CnZZ2ESe8RfS4I+q2nG4syxy9R9YY0NFaAUFGDQAN+iBiRDENhVgOhtnIvU/w1UojjGJuRDFq6F1OX8NSuT8cwwGsA9q+zRSzQB7zugqPE0G6T7HkuP6izEBnLgLtb+0NdXUqIfyJ6ZRuVmsVlsr4hOxIHjS62sphl2w2moF3E6udXO97vE/+yyHFkcGYiNG8R/wcVrhjbZn5GTSiI5eHQdd1cBVcPwVsFidSOXJnhYfBfTeC4bXyjcwuwlnlZw/9l8ycauHRaGQnHMZRriBWtvAfkt4KzNh0eOa0V8rEy31QkJ4Lu15Ihsw0Gi879M1ovmZ0EJbDdnrRFRYjCKL0FrWi26NQ5dk4lMOQa8EPaC02usXxBgpgOJHahkmh5dCtzCdzUYsm2JVpoQdQtIwcHoOFxPmHtFKHGc24JCfcT8HPlh7RnahHU7s6O6dVmA4rVxGoz90PZLiEgjO3zCa+2ZGY4G7SL0v/AKKyQKlAjOaatNEtPx09x0Nw8lrUtjaUeWkwnm7bsJtmbt5hWxWckBGxERWAOGWI01Y8aV5HkCiYEwHNDhr3hyKDi1thKaekEycci2o3Bt6Jlh8033SeeWvK9j1SV7tSPNEy8dhFHCo+wrcfcOMjUwnZWh2Yhoa52vIAnVY/F8aiTJo51GA1a36nmVoYMAtZ2ohbDAdUOo4BpaRvfcrCvJDzldUVNLUNOqPx4q7B8ibpDOXo0U1rpz816ILVOv0XJNvZqdfvRVzjrLpROZNgLot0wwRlY8Kumdmn8wQEFgqnXDzB+sws1gHAk+F/oil0wYfiR9MjzYYASKMpRoA7TnaAAdSRZVsl3Vq79o+hI2aO4wHkCSepFVdKMDyIj20paGDqAdXHkT8vFXMeBme8gAmgJOzd/X5JA6F0XCMIDHv3a038Ln1PzXyiZjZ4rnE3qfU3cfUlbPiXH4ZgFjDm3edqC9B1rT0WGgNNKnxPibn4p3BEQzMtARMMWVEII+HDTVCnZTLQ+0m8FlkGyBlTCFSiPFtWSa3RGJBeT7pQ8aC8G1QtFMTA2HRUOfzHgvOKa90ac0JIcB5vurGQYm9U6hwgL6KqNMDy5o3NVonNAcBrzqfFWviZBWt1YMzhUBUvhZtVlOcpaBc/g9Exg5C13aB1BuCOVFjMZwYM7cMdjcfhP5LYmSbopRZZoYagEEUNdDzqijOSap69wVOUGfM3miiisZlvZRS3untMPNtfmDbyQWZdBK1aG+dlisk5ww3V1Bs4fVDZlIXUcU+ycmtoee0DhVp++qqbEym/2foUul4xabbfFHZg9vzG/Six4V+gzHLy/UuxnGM0JrATqc3lsfO6UQXdblcjtIN7qMI3WsIKKpATyOTtjeG+rQAqZ19LKyAVVNi9U1FGEmVQodAm+C0bMwnRB2A5hI5g8/VLobPX5IyFp4aKS6Lgtm5xbi4MzNhdpwrfui9/FZyLOxIrhmcXUpbYeA2S+nZ8fkmEo346+AWEYJDbkUYk/stb+I38Bf8AJVQjT6/6XJt+aKad2jR8z9PRdB5+qdxx0c7Ky6EL2CdSErUiyVyjKla/A5SoqfuiOXwZJiiZgUcpQbBNMWlKOS3L8yixrVFSdh0qRS67Eiiv3qlE3XQEgoCZxNzCGnyXm5pJluoj2cj7A0XIUvYV125JZDil5BqjpiO6gohjF9lQpjD9bENmiXCfa51h081KLMgs7XJJos61pstIxcjWkh89g1qhpibbShKXQ51zzyFF0gOdzp6K447LqwqawaHFh0eK8juD0KxGJYOYLrdpux+h6rbCOXjKKodkiQTnoQdiihkcHTItGDouhi0eK4A25h+bfyKz74RBoQnIyUlaCTsgLK5rqXChRdY74Ky1plk3RwzaHcc/DqgG18UaQhYjRmtbmotGl3sZwHCikGXzH/SolYYoi36JhAPs4z5/dFbCKohhEwm0Czb2MwjSL2N+ATAxBDhknxPlcoOXboFHHItcsMd4gHw1KuKtkySpFUsKip1dc+JRA6qtrKAKbAnUqObN27G2GQqkdVupaF7OH5V8aa0WZ4Zk8zhXQXReMYmXOox3YAu00pmBKwy5VjVsFK9B0WJn11A/ylz4VCbblCy2J17NKXy+WR1/VXTuIOhuDQ0GwJqdzspjzxcOTI1QtlJ1jqklLMRjBziaVAWVdOvYzLWholr+IojKg3r1XCh403kdy0zFts38GZbD7RcPA2CIwvGmOeQTbbxXyx+Jvdq80roTZWR51zSCDTwWs/E6UdFJ0faSyG8gc1VOYCzULB4PxHlaHV0WkkeJTHFqmnJZOeRS4xRusgY2Uc00H2EfLQWgdrdZ9uNvEQ1a6ngjTiGfx62QvNJN800W8th8BzQSqZqZHiVREm8jb3UJWKxxqdkpjzRnOweYRBAOoVmK8MQZiFVpDIoFQdnfwu/NVidDnUA0REzNhoGXX4ro458VYX1KPnkxLOY4teCCDQjkqSKGu262GJyftxycND9D0WWmIBaSCKEWITcZclYzGSmtHGtqhY7FbBi7Lsw246rRFp0SlXaBExXXQkNhaanQIgvqtZPQcfVIshf6RUIUKEgndFtYfn5rIcSDpOgBJ0AqfmlsFxfFc86CoHidUVMRcsGv4vunrRVS8PKwDfU+JTONCmb5Lq8lfKMq4IcOT7hyQzvA61PgmRF9mjk4rZaXzvNC6w9D8FnIk9mc5xNibqHFOL+2iZG2bDq0U3ItVI5WO4O7S5educ+9IOMa2zZQJRhFW+9z2+7oPEsOiveDmAtT4mnwokktjGWL2KjW3W1/mm8TEYrjUO+CuU41TQdJszL8HY4VKX/+Mw3uuvLy5+OTsQQdA4NgUrSqXxeGYTnEGq8vLVSdhIXx+Ggx1GvcAfvmtFgkr+rw7Eu8bLy8mOTWySNBKTAeypaF2JA7JcLU2ovLyLyPVjd/ACA40S1TdBsnzmpQLy8vOYl/8mEO8NiDITRLomJn2gFBStF5eXUq4xRBzPwgyGHN1sPVZzHJUGGInezBp6gtJHplp59F1eTHWVJfA1h7RmXml+StbFqF5eTLG62QLje6lBiWIXl5RdGsew1rdAjYZXl5Qb9iMyauhN2y5vOqnF18F5eTeM52clCbVbbAoeWViOGtMvhVeXkeT8DEWJHyDa/FRmZRthTVeXlxcbthNuwUYa0EndXCo3XV5bTDs/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228600" y="-838200"/>
            <a:ext cx="3609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200" name="Picture 8" descr="Yasuhiro Sonoda gulped down 'decontaminated ' water taken from a radioactive puddle inside Fukushima nuclear plant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57400" y="2954158"/>
            <a:ext cx="4953000" cy="3903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abruptly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very sudden and not expected.</a:t>
            </a:r>
          </a:p>
          <a:p>
            <a:endParaRPr lang="en-US" dirty="0" smtClean="0"/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" name="AutoShape 2" descr="data:image/jpeg;base64,/9j/4AAQSkZJRgABAQAAAQABAAD/2wCEAAkGBhQSERUUExQWFBUVGBsYGBgYGBcbGBseHBoYHRwbFxwZHCceGBwjGRcYHy8hIycpLCwsHB4xNTArNSYrLCkBCQoKDgwOGg8PGiwkHyQpLCksLCkpLCwsLCkpLCksLCkpLCwsLCksLCwpLCksKSksLCwsLCksKSwsLCksLCksLP/AABEIALcBEwMBIgACEQEDEQH/xAAcAAABBQEBAQAAAAAAAAAAAAAEAAEDBQYCBwj/xABCEAACAQIEBAQDBgUCBAUFAAABAhEDIQAEEjEFIkFRBhNhcTKBkQcUI0KhsVLB0eHwFWIzcpLxFiQ0Q4JTg5Oi0v/EABgBAQEBAQEAAAAAAAAAAAAAAAEAAgME/8QAIxEBAQEAAgIBBAMBAAAAAAAAAAERAiESMUEDE1FxIjJhgf/aAAwDAQACEQMRAD8A9Vz3hKhUc1VDUax/92ixpuf+bTZ/ZgcVb5/PUnNOiaef0zM/guhiwd1mk5mOUBT7b4G8L+LF4msGslIqSr0VbTWYixJmGRDuAsmDdtxjZ5fLrTUKihVGwAgD5YQ8041xfLfecr9+atSeauo1kamEJQBfKKzTUBjIdWYyBJ2xpPDHFg4fzGDVKql6b2irSUQrLBIBAuy7guTEEY58QU1r5+llyAwbL1NUiQEarR1k9iRT0DrLz0xlPFnhzLqHqcMWrTrUjq1UHjLh9tJBlWqHVp00xN4aBhTc8LyPmcPy4Bh1pU2RuzBRBPcGSCOoJGK3P8IpnJ13oO+VmnU8ymkFAwU6wUNlaQeZYmxvgbwlx/NJlKLPQTM0fLUCplG1ssCCHpNBJUiDoJuDbAnjbjlJ8lmny9QMKqCnVT4XRiQqOyNDKSDoMj+DscZNCihlkyqU81kaaeUDSR9IqUVZwJdxEqdP4kspETDYQ+zrhubr6KdEeSaOpGRiAzh9JcaWlrQL2PTvi+qZUtUWqyFaOXREdLy4KmWqKLfhqQdJklXaf4cdZvw2hzwfLucs7UGYtSC6WPmJGtCNDiD7+uIvP/Fn2OU8saH3N6+ptXmMzKw0ooLQnLMgkxMWjGQ4p9n9SnTSo6mlrJOsqnlFRPMGFTcgSFF2FwMevcez+ap16CZlUZAKharRV31Lygl6PxAC0wxBntIwfw5stUQqtRa4i9RmDRR/hA2p3/D0gDAteJ1fB2ffLLXRxUpeappURUZn1NZSKTAqJvvEjAed8L52npGZyVRkDmNKcx/Myq1KbC+wgXx7JkeEO+Xybo2mKsKmoxy+abPBekOX4RK2+HpjU0eLMhCVlMmwkDWf+XTy1f8A4Q3dMSfPGR8SV8sZy2YzVHQpYpIqJNoBpmNCkTJhrwe8afgn225mVp5inTzCoVY1KcoxC3JgiGJXoQL42Gb8NZfO1gypTdQKyTqZdBNd9OnQJViNSydoUAYzPiX7KDltWaQKFXXNNHd5VlKgKGQEkaiSZ79sQxuvCvj7KZ19GUqlHi1CqImBJ0CSVgdremNdk+IBjpI0OJ5T1gwSp/MJ69OoGPk6tTqZZ/KzFNqbrGl4IqpDSTSYEA2n4pj0x6L4W+1lqYCZvXmMsL/eAp81HO2s6rCZvvvdsIe7zhYpOF8eRxIdatMgFKykFTJIhosDKkTsTaxsbrET4WFhsSPhYWGxI+FhYWJGwsLD4kbCwsLCD4bCwjiRYWI6VYNMflJU+hEfyI+uO8SOcNhYbEj4WGwsKeRZj7MsuKSZqglHN0VUtpKvRqFTEnXRI5kg/kB+IXNsS5zwoiqGR+JcPtIelWqZnLkdDKMWj1OnGpy/H8vSqtVoVqb0KrTWRWE0nMDzdPxKrGA8ixhv4sXHDz5FTyD/AMNpage3VqX/AMfiX/bI/JgTyBadQ16qNns3mdaJTU5R0r1HADOQ6VAHCSbiYBJDEzg/I8OzmeQ5epnqaJRiqMuaKpUUCdNOqKXlMCACSFGkStzONTn+F0H++5qoi6qOZkGSjFUo0FZFdSCCTqi/xxiqznhytW4fUzBqkJ5ZrrTqharkhSRNT46YChFA1E8vNuVxJZcGz3EaVGhTpLkaw8tCqDzkqKhAg1CJQWvJiTMA4rvGmRzNWmXzuRp1OdAtSlmkBRTUXlQPTB1MLSSd+gtgrwUuapZKg9MOFddZgJXpkmblOSsh/wCVmHpgjxH4javTpUTTkmtTLGlVYHllhyFBXQ6lGyGwMGYwa18qPg/jbOZQ/dauXr18xqlqTCk7MGkqwqU21RogFmRlBEahsJOB/aPTTON56VcvRo02RVNNqjAM68rMgICoVIBHSAbi9nX4JRCjMq9Op5f/ABqVOVDITLCtqPm1DIBmqY6kQIwRwvMa+IL5Qp/jZQsRCxTXzE0KVH8KRyW5i20nAkeY+0LJtnSXqlaQywKlqdVW1GpqldSA2VQZ29bHFRmOKcPrBs42bXL1w63oVEVtMQOVQRVczrIYGDy2FzaN4KY56sMvXNBGRUcIoJIKEvMnSAWdDAA3MQAZl4hws5OmXrZejUg6jmVILsYiK6VjqcEWhXaPygQMSUvhzjGaprl1MVPxKjqHZTKkVF1aaKl0ILQRDC4PLN9bWzVOukVj5j1CESk8CgWnspK1QsaiGZiI2Bxg+HLls5VoLRylBiiZipURlAJTWoRXIXUzqCQAL2FwMXeU8AZUmoapqBa66aPk1KiLUEDpqJeoSJGskFYMWMUR+C8JWnWzC0G0pRfymWYMs9RlYMFPNqAgMHEtaIEXWe8RBcvVGcK030Oh/LEiLKx55lTNMtuAY647L+FMzlWr06VastMVFAYNTidAbmLqWLBHkFbyDA7V/EOGVauVrGtXdgoLVPwVYl1H4a1XEOGmfj0kSgg3AkM8VPl9SZfM5ujWpMhZClLznXsqJTfzKYNiIYiRBsQB51/ptWkGqIsUqZ0E1CiuQXJB8piSZEWGqLTOPVOC8ErUKUUGyq+YAxQ0i1QqwB0BaLsWWNjUM/8AL0z/AAmp+LWNXLefVp5gszVIVtGzqAyuiA3liw+EnVN8QUvgLj1bLVicpSFVSStWiWH4qiTpp676+ulRzXEdMey+E/GdLNXoHUgQM1Iya1I6mBUrvAhbX35SRAx5Z424NUr5qrUpUWy8srErp0f8NG1nygSTzgyASdS++KnhPF3SqXFSlk8xS2Ip/hVCsyKqpIvEAgRIB3viD6Wp1QwBUgg7EbY7xgPBXjhc0zI4GXzViaDnlcaRLIfcEyL3uDjb5XOB53BBIIO4IJHzFtxY4SIw2Hw2IHwsNhTiRYWFOFOFHxxVqBQSdgCT8sdYqvE+Z0ZZ9yWGgBRLHVaFEiTiSPhvimjVRnZhS06dWsgCHAZSG2IIPyMjpgjivH6OWUtVcKouTvA7kCT+mPnriGbYZOuxZiWamgkkkBdJgSTAG0DHfA2U5XMkOXLIhYFpNpME/W2DQ9r8FcVSt5xpszKz+YCQRZpUb3/9ub98afHm32RvTKu1lcgIACYjmaAO9icek4YIWGwsMThJThYacLCmP4jxXLVhGf4fVTpqqZcVVH/3KOuB9MZ1HoBvIy+drPqcPlBTqLVhlM+U6VZNPR3lQUkEyDO6fxCKzeXk2Sq8As4bVSpg7Fip5m7IL9yBfEGc8C5arSqJVQValUc1ZgPN1RAKsByaegWAPrOS80+zo1q4Y+WuYJzL13RnZNJVllqepTTOqoAAZkBHEiTjVcb475FDOUqtKtQStSqNSDrIFRlYvTVqZZSCfxBfq+0DGd8BcA8nJGr94q0M1TGv40VGoM0jSKgKFX0sQxiH3wZ4m8R5iplGOXc5ymIYVvINEo2y+W+oLVeTp0qhmWB64C2v2cV1bhmVggxSAMEGDexjY4L8QcOp13oJUQMCzzIvak+x3EEg+8Yy3CvLTKUKlfIVEijTPn5dlLRoWGY0mWqLXiD88QPxfXXUJnTTRUqEJmVPm2KA76Kg1rIF2aATubSvsTnvDyZpzlVdw1Mfiu34iaLgCmWOpWY7hWAGlwemKDJ5TNcO4idP4wSiWYsSTpeqJcSQw1VCCZLRDm+2NctLMUkWr91/FXmBosrKVIH4LK2lgukDbVDAN3xDX8R0amdpurjQMvUSqjjS0ebTDKQ0GU5iQJsrjApQPD/Fh+8ZgVv/ACbNUAJ0F30oiqBzDlvqM6Dvi/GXy7lRRcVqrzNZn8x6aj4mBP8AwzfSAALnaxwNw4KtGsGPNRqVWVn5g9PzGUBh+YSmgjeVU7kTDQ8PUHptWZGo5hmgrSbS6N+WkItYQdUQZLbbSV2a4Hl2q3T/ANOKmxICUjmKurTGzQLRecF+X5BNM110BdVGjVJZ0S3wuk1FdSAZKtAYDocUHDeE51a+ZbzaeYp0q2h0rNUUMQA4csm0GodwReSOoLqeIAqCi9BsnpbV5ijXT0kuAWqU1+EhWQFhBPMbLBNOJuDeJlrJmfvFpr6AHV1ps4p0gNbkAJpChyLQZO4AEviThafdmy7kVDmGprRrg87l6qLU1Mv5rhonS1zFiBJ4GztBmzL0KbVFaq2hUAKgEKCWLQqswRZkmYnqZG8beH4prUp0xlT5qn8KoxJIliTSUClICkzc2mcPwKJ8PCvRy9GlQgOyKTSIAhdImop+Fh815iAQcVnAOJK1Spl2VfxEp8tYm5Bqwg7khgZJEgMeuLHhbZmlkkq1UFb8NdFSk0VkhYVTTqcrgmdUNeTawgHgJTMAU1T8WnQpeYjC7KNeo8w+NlaFMcoN7YkH4Xwh6ebfyXo1XDVQUqj8MhPKAad0/hB5p0H5NxHI5XNMKdSlpqk1SwJEgh6Y103TleF1QBbYAAm5WRyKUa1HM0rUqlTMU9DhnCw+lBp3T4RebTtfBFaoWzCrVRENZswp186AahYfDYFbG3MWPtJ51xPwvmaFHWIqUV0P5gEVaOpm0mlcHZelr7AzGq8MfacKa06WaeetPMLdlGoahmEG25vsbdb4teHZFqYJWqr6fI0o5OqCxEjTcSI5SDY7g7V3E+D0M6VqkHLVHZ+YBQ1QBwDrm1WDcAbjr0wh6nRz4sGi4kMLow7g9N+v1ODJx4/kcpn+H1QcsRmaNUMVoqsooBGrSmrl2JGgmYNsWmQ+1iksDM5evlmL3AV2QTb+GQZ6acKemYWMflvtQ4ewvm6ans4ZTvb4lHSMdD7T+HgSc3S9hqJ//VTiTXYWMSftSyrEimMxWtIFKhUPUj8wXqMC57xpmmH4PDqwJV4Nd1SQsSQo1G1ut5xJvDWHffGL+0zxF93oKRJIcWU80xY9vXEOZyPFKuk1sxSyySZGXTU4GhjIeoT2jp6XjHn3ijLJli4apXzHnHlqVCS50gXAmSl3F9p9MFSg4u5bJUuWC9YmLTb0BvfBPBMuBQrsGXnpiwDcsMReRB+ROOOKZ0U0ytgbFgp19+oUifacS8P4j5lOv+GtOF/KmidTe5MDoCTF8ZDT/ZSzfe6YEsAWJO0A02Eke4X649qx4N4C4rVpVlNNVZiUQAyJDsFN53g26Wx7xONcRDE4YnCOI6tTSCT07Y2Xc4WM3mON5dmJNd1P8ILQIt0thsGjRy+Esk6rpy9EgCFZFAYezpzfOcQ57w1opOaOazVGEYx5nmqIB6Vw5HyIx5NmlpHipSlTpLSNYUx5JamNJYLM0XWTcmfbHpXHvC5o5Wu9POZxQlKodLVRVUwjGD5qsYO2+MS66cuNk2s74f8AB1WplstWpvSr1KITQMytQNTgCaRGt0CFYghAfheSQMdv4jJZ6lXLVadBGdCilKgTNsukiBDRpY7KRqYkTIOCuI1c3w2lTqLmKFU1RTpClUpaCzBYQgrUAJEhS0WWCbLgTP8Ah7O0KVWo2Xo1tVGotXRVnVKE+YEemCawcklpJYEraFAQu/C/GaBy+W+8VVpaaVPRTqakWQigMTUVRUbqIsOkm+JeMcQy1bPJTq1KbU0oF2UgOH1VF0gbg3TUQJJgdJwN4P8AGH/k6CVsvXlaNOWp0vNpsumFceWWMELcEWMjGbzHFMn/AKlmXU06S+TTVSfMy7q7TLADQ28ausGbwcFVa77hTP8A6PL5ilP50dstS/6HN/8A8RxkMlUq/wCoVzUrZeogpsp89C1NmFSmrosKgd9WhS4S5UjSSJxm+JeKM7SZUGedjEclQVNINmLGLkCADJuRfFFneMVVCLKwilVkE6ASsk6p6xe/XY45Xn/ijV8G4wYohUZPJd2Xyqw5pbzNAp5jkOhVOwPMKZuRfTZnxeaejOFibEBa1B6OtLwPNjyjUM203FxEFseSVeNOiU6aAK1MyD1DEDmXrJI1TO5nBGbTUUavm2q+ZeSrkBmYao1lYgMWMCJt1vqVN5lftNy61Mwaj6UqlqpRAX8wwgFPUDygxBLAdu+Asl9plJKqslKtWKklwR5ZZWUqEA8xtSU20adUEDV3xR8DyOWLVnNNa1BWIgAq7JqIDUyVcoeUN8QsSAb40lbhFMlK6Uc1TVtaIjinXXSityhaxcwPSIOrbThhrOZLxlRWs1X7vUQsSG8qqabhgzMXRla8q6jSQQdPtjvO/aNWD06jVKzrTqFkFdKZIAmAHUaS0G5KWKr2xN4IrZhyaFNviRXQa/KndgU102U6CWYRA1QRMA444jXVc0PPogtSNXz6ek3ioDCMpdQdO76ViDcyGEh/DfHtB08uv5gREcCmxLKWYNolUKqAAdMaDMkmBbGw8OVKJZW8im7VaQmCgAhkCBVA8xQuqPhkkk948r43lctVQ5iinlHzH0pqBJWZ5gW1AhTGwBC9TOHzXCK+QNI+arKyBjplio1KealUClSG03IANhPZ0PRMjlG8xNFSklFXqoyVSWpamSsbE6XHLKkzYkbxGIMhxsgUhVBlTViooapTZIdmRgAXAYuHJN9GiY653hvHlp/d9AKkN8Xxh5LBpIvKl7AoDJNyOY6rJ556Ip+cHRypZgAqgL5FYoVZgQVgkE6hBtAgQgU4DlEyzhFr0aFNiNJVWDtyOASRqBOmCtpueo2ezRKg16epFeoGOr8LSHTYH4JbSdvhiDcHEFTLIUDxpd1pjVUqlLKw0km6mVa4BMAd7kmpWrU6TtJreYKighGJ5mo6GAMCQunqx5QLWwpPxKvozKsj6KagOARUpmC4D6HZQLQD8O5F8aKhVLUjMsRViYpVFkECbGQNsZjiXEVbMoop6X8p10hqcEsGbWyN8PYiJknqBiy4RUYZb4FY+bTiaOr81IEEhjFgeg69RiiW/D+H0ismknxPB+6mbMwIt+nph+B5GloI0AFWIIFACI7alNvnh+HMKgf8JOSowny2+IQZ+H/djjgb+YKsUlGmqy/AbQFBAlRbUDvhApK6CueZvgH5qafmMnlIMXwPxMgujBA4CuYOpybAgjUIPwn8230wPXrVfv4Ug00NC+lVA+MwZ1SAdv5dcRZnJ1fvKOahCBDCmoZg65tBNwOm0gYCueIF2o025t0aAVXptsxm8/LHj3jyPNEaWgsqlemkwwA2gkqR7euPTc3mYylKsxXWFpuouzCyndmPfttjxvOZg1MzpUE0/NJQsLwSCZ6bjByqR+IaI8+isgBVAPxk3g/Cnxb7dcS5fJFKFZmQpqAjkZRaNizEtvee/wBKzxJWZs1V0yIhZ1lRYC8DBXD65OXzBKqPh+EsV9xqJM2nfGdS88C5Z6mYpKpg66TSRFldWO3oCPc499x85cHfTSqkMV/BYgjV29R2nY497yOcIoUtZlzTTUf92kTt3MnGuIGTcxit4vxY0kLoUYieR2CzG4Um2r0O8b4nqZpaabidwD1J7xihzXF8tmENOqynmINwCLwFNrHcfLGrRrz3ifHqVSq7nKwWMmNB6dxv3w+MzxvgSpXqLSKvTB5GOmSCARPrfCxx82P5A34IyJekysBuUZTIG+0zOIMxxfNJTZPvVcgqQU8x4IIgggmI6Y9Ky/jTPGp5CUcvWfflrVCADN2LJGke/YYA45xaumUrpVyX4lTTrrGrTbUxdAAo0g6bhQq7A+5xceMnqvVy+p5fDJ0/Fee83Waxqso0TURXsVKleZdtLH/qPrjT0/tOzYoeS4p1FamVJZTqjTB63/7YsMnxVFoKj8MqmpBZ6hpUmliSXYkNPxEmOgjoMYrxRxvLtUY0AyBluhQrpYdoJEH3N5wcvJnZV1wT7R6uTWjFBSgVICtA+ECoLiweA8dHEjc4m4t9oqVaj1lml52kMpAOoIoALEGTBLAfLHnqcUMKtogTMXtBicRm5HWx5unU/W+M92ZyFg3Pfis7oi0lZrCDZemmDfrMycC1EZSeYkmN+u0T2vFr7YRzBkMTJiIG3Tp9cc1aRhm1GAA3vMWxrRBlGsXVQzAabKYEWBgMfmd/TEIfdSsNIIaSCsGSABy3ME26YBp1SZk2F/7YnNQ1QIMPEg946H+R+WL5K34JxJAoDapgwRA5iZDGVJIEkwIm2Lf/AMQ1tL06eZZESlW0htTElkiAXkq7iRIC/VicY41CoG0iRb0jf1xPSzbMkFYJ9fjmAQT3IsD641KrG34dnavKrD7wTQp0QgJIpwx8s/hkKRrYQhn4oMEHAWczS66CU8uqVNFQuZaQxrnSzSPyqhAmReTtGIk8SUKmla1JlYUhTDgAmnL0yXAkatKrUUA9x3Y4M8PZvIVKrU6tR1px5bPLqGHm1D5pgm+kJZrAkn8s40K5/wBSoigUUoqJVcU6bIXOl3pzzkA2YkEnsYF8cZjh4erSCt5yu5RYTSCIDDQrCygfxG89gS3ObWk2ZejSqg5c1R5bt5bBlmkWnY20zJswAHfFr4p4G1FaBFSjU1lTrGpDTWGKKwDFNiRMEgmOokWs3VyjIoIRtJCak1R5gKyrGJgkBr3gzHWL2n4wZqdCiXD0kbVSqPGtGFMjyyzfkm1xcQNtlxTgdTJUaNQqVBKPrUqZUmxIAkMHgCehA3GKTjfAnytir01qUxqUhguoAd/iPMD6GekYsT0qnnKeYzdJmpFZkVBSOrVUXS2pdNyqqF6XKnci8lXMJOYOtWWmHZA2qkWDLSIdYGk3mBo6HuMeecI4g1OtRVl+ENDKyhnRuYamSTqmZuTFrY1uep1lqOFMyHcDlcAaKD2Z2Dadve0DtqUD8yjU3NSqhVwhZ9IVwqtrIKtoi0mLz8Q6WsslmEZKq062kiqjEFmJ0Oab6h+IAdJJ2/nir494no0c75dalSBGiRDyRNRmEBIIBgfEYmL3ily3ieitZ9MqFYMjFyAUBU+XE3A6X6AzbCnpvDqDDzFWupY1C4NryqX+KPTE/B8saa1D5jMfNcxyjczG28yZJ79MUnhrM5Wt5y0keoiuNLCJH4aW+O0QYHYEdMccPz2XWvWWpRYHWQOU3sDI5uojqdvXCFjxBqbZxabVHKtQLPBN+cwOW46/K3XA9fPUWqBK1wh+MipzDTUgzurXv7HuMUfF+M0xnVCAUaegHU1PcgnUtz1BH64R48rtUc0QaZqpdIBUKpCadwDq5j8t5xzvOSnRHHuJU6FLKoysVdqYcnV8EWsSB0Y9iYxg+EZbzMzrOgAEuwVIA3MA/URg/wAZ8caoFpQGl1bVNwEVhpgbdfr64l8PZZfu9WqVgAGASbmwMbRN/pjnz5/MGMSKLGrVeL6tX/BZusjffpti9p1TWy1VyOZyZ00xTUEGwVRsOvvOOM0alPUUgbBdTsWN5v8AX5YNyFIHKmGWWljBJA36nrOOM+rb23iq4ZT0Ag/mBQzYgFSCTN9vfHsXh3OivRp6G5UGkEgmSvLJ6/Es9OnrHj2RbU6zJkwZBjYgG+/S/tj0r7Pc/wD+QCTpK1KoLSJP4rRHb3O37d/p7bazemgVUqeagqgsdirQQL7R6gzY/oMeReLOG1aFZ9EkSdZg2ExJtF539caDOZ4ZWurU8wgIFVdMDkhSLxOo6tNu4+eKHifF0qpVZmY61XSTEkoUJ1SdizHcXt0wcuUsys1lqnEGJMgn1w2I6skkz+n9Dh8ebYzrrKcWC1AzIQu5EBZ/Xb+mDOI8aRzqCEAlCJdo5SZgDvKxtEWxRU3HaImJAPpiamQ6wbAdhf6H5Y7W+PTtJo3iedD3YnSbgM7vI9NTfuTitr+XpJRewXeDO8gm0X23P0wmSYHaIP7YjrqVF4nFx5KSCjxL8EJyXCyNAB5dobe9vfriB3Gg+p/XpOOqFIXnmHwgjb9b4jZeUgXvit7bmekJuNo+mO0QAEA9L/3xy+ZqSCxJgRt06b74ZWLSZA67+22NdmSJQg0iTA68oN/+2Oy6gGBv9MDlx7YkpUyxgRgtp8YZ3J9vnh0zAEahb9tj2/y+OWP1BiP5/phiZ9sO0WRYUs9TlCYNjIMydO2ohdyBH02jBPCuKU6dRtasadTTq0kBoBY8hMQbxPSW72q0oAAMCNXv7m30xJmT2Zhb+I/12xbGLV3xbjyuadRYPlNy6tJkBEUBhdZ0rtt6DYD1s3RKqEaQ7ankEFTJgA9Vv02xW6Fi/wDCepN/r6DA1GxgCbg+pvthl1lquN1qTUtYratRGmkHcmmNXwkMYMg6rbGe+BOMceqVqah6jOFEAEk27GR3k/PFO2b1AyJMyLmx7C+IqjyTa8/5bDpyictVKmmyxCMCoYW6HS20j09++Nhw3xOW89joptVU6FBbQhGkhQGYhVESBfqI2xhKZmxn6nt/2wkqyp37G/p+0jDt+Fj1H/x3QqVqT5haNVad7pMQlcFTIIc63mQBJg+uCs5xHh+dp1no0aaaVBRkTTfQ8qRpEEk/Ihd7g+UmvzKyWZBA6zHue029cFZTxAUqalUAVU0svSYjV7zJ+Zw234Ux6hwWvk2NZTRSnqcMDDSpCUwyQrLA1AkDfSW2jFZS8StSarToooY12qU3YuSgBgaZnUI2DHriircRBLuDBZjqAJA2GlgB22PcE4qGzbayd5JJkmNtjER7z2xzv1LnQsxe5nO+Y+uowL3MMZBN7ybn5xfAGaUorANDMDMST722vba+OE4kBpJQGCtgx9rm897fXE/EOIuv/DhdUavL5Zm14vHoTjnxtvs/oXUzKsEUMrAKDaCQAAIN5Btt7Y0GecplfLSFMA9DEFh2gycZbgtFyykixnY1BtETeDJ+semLLi2f1nRJ1KgIABH5iB1sTfuYjBznWR04ZL2hz1QsitMiOoE3ta1hiwGXjL6YOowDaIEXPpcgbfXFFw0O5liYifiPXaB0Fpt+uLitT5QJBYxZjAA2lz0mSeuOcmN8uwaIKWnpBW8AR0k22n++N94czlPLZdg5kB2qyQTpkgxAsQDPbHm3FBFNtN2Ih5JjbZYpyRN5kdj6gZvjNQqdbysFQIBgADa9rEb49H0+VnbjeOjszlqn3NappqaTVHfVqGpi7kGR8RjTFu49MUlPiDRzfAzSR3Pp26bYjfPnTAEgC03j5dMCojNciCdibDBZt1yWiUkYTqqL6DTHyuMLAS59RbUR6AmB7emFhyfhIUoBR6DDVK/b/BguhkWYEsDHecLMUiRp0BSIi4k/264zL321N0M7gRzTquZ2HzxxWYFfWOuOavDqmqIkzFiD2xMnC64+IBRtcqP541k96srmjWJAiBpwO1cgnoZvHrg4cJtqLaf2H6/tiUZBWGrWCQY+FyLDpbBLIZLoFtRg7W7+nTvtgV2IYyZxcnIjTOu3ou3bDnKU7Se942tvhnPGvGqZTJFsFircm20f52wf90pAGSx9Iv8AvbbHQ4YCfhYW6x6biZX54Ly1rxVrEEne5/wYLyyiJMfp2xMcqi9zboT9DMfpOGSnpIKSLzv1Fx73weWs+FRV8yhW1mBgQBv8hi5yhGqDoNlJ2jYd8V4ogbDf3nr6wOm2JaeXMWWe5Mfr2w+eH7en40T5sAaZpqLR8QsdjiirJUE3JExIJ3xd+T1Ij1mY7X6YkNNRaZntMextvg8++jPp4oRlahB3P1wSeGPpFxM/xDFuaSxZf1wyUVmDYR0IJ+kj98HnWvBRf6ewO4kH1xOcq5kl2M7Dmjrv+mLZcuDdgBHabnbv/LE1JLQF/n7YvuLwUQ4c/wAUgHpvb2tv64epwsmCW0aReQb3JJH1xdrTadoI7j+pvjmrGllMSQR8/li+5T4xzwrhlKqSFqs0CWPKoHuRrt7xi2zGQo+SQFVSCpLwWJubX26bAD9sYjh+YZCCCwVuVo6iew3jeDjaK0jlIawvBMC2/cf2wfVt4enK3VbUyrXJUBbHbvsf5xgmvlHB0sVix5EIG2+oC/1HzxIKNR2FAiQWEyQALTETdrd7zi2p8KBZZMqDIkyNuggxeLAj+WCcsmidn4RkvJosxI5iBY7zEX6wurra2KXMuHqm0yxg7SBbfsLmZ6DGj49mNCLSAAAbeerdCOlpj/lxSeRqlgRp0/EFNzIAA7DTPv8APDeTrxnzUtKgoAUWJMxtt1Hta3vibjFcU0JUgnSTv7f1H0xHwukWdpEmYW9/W3z/AFwuL8TjVTKqwO69ZJsZFwRAj3O+DjDVC06dIUEsCPygiR2iSfSeuI87R0ZeKgIdQsWtHLv3NsWmWPwgI6knSCxbebTcde84quM5HMK2h9yBJUrpYSdvSfpjrLtc7FQD2BjucTUgSNJqGJ+E/D9enW0YGq0HVgrbkW1GxHQif3xK+QYAH838O0R7741enLHJbssD3P8A/WGxE2ZANwJ+f8sNjXY1fqzASahk9LR07YGrBiPij06b/riB6d7tJ9GBPzjElLLz+Vif6+2OXp6cIUSYGoz6E4I1ENJZmMCDO0CLR6Ymy9GpbkIn0/YH0xG9JpJYj/qFvYC++M61hi4Y80kn1E99zP7YlqUFiyke7f2xyiAgbHoIsJ7nEejTazXm0nfaPW3TGT0nGVuNvntjtKKqSC03N46+nf54HAPUHtuAfkf7YPy2XBANRyR1VAJttfYT3ubbYjDMFFxAPSIP8t8R5uIhW1AAXI0gegj1wbQzKxADU1uDoBeq1v425VGwsB7YrKuWliQIBawJDfqBc/LBIrSp1gSq6lnqZt9fkcP5t/nuD/Tb54Q4XOxUxMwAdrSb2+Yx3VytlBRR2gLv879O3XfGugkp01kdSekj5AT1jHbMLDmmSJn9IHXELNHxAE9gPb2jHDvMACYjaPafbAhiMIJ026Ejr+n0wvKMyflt0wN94p7FyY/LEiLdel8ENVUAgA39Nj33i220YydL7m0AkGDMeuBPub+YGWJXYXjp2Edv8OLrKZzVTALKoDSFUTUYx6CdPS5jA1bO3O9j+YAfoDvi2wAzkK0yzr+4NusC2D6dRgmnWFA/KAQPWbTNp3wPTzMmWlZ9x17C22ODmtVixI6RP9fTBdpkiwocsvT5bRqNjb1MnD5kVKhBLF+guSR3gnb+2KtqWsRzGfUz9MM+b8kEIWZm2QtJtvt0F8GW9Q9KehTVXqUnbRBYFj0Ia3+e+L7wvm2VD5jQqSdRmI7bEt6e+KhPC+YqsWqU3Ba4sAtxMlmIVe2LrLcDquFWtVVFUGQXNRmJ/i8uQRFokY9PPMy1582jaRp1Cx1IagMhZJPpyry6t/0xoMpwwUCp06kYkAkwxZhbZe4IvuSMVWUydPLy5DOTfVp0AdO5JB7kY54j4mDAahcHWsahccogyJjpbrjlsa8cCcf4kr1DSICMjAkTcnqB7SNvXvgE50LCzuZVYJO2kQB1HMYwZl+MqBqCxNhAXVt3i3bfEmSBqVFdkBOphA0qASZ1ALeTM+kn0Izsta/SaggA+IRFgBefU/mB7fvirz9dBFtRcwo32gBgB2iYPfGl4hlvLpksFDlYQTIBmLdyBJ+WMJxPiRpViy308ona1iZ98d5N9M+va089okKIBHWkGEdQALXG2Jm4kK9ASYcTpJJaDNxbcH98U2X8b1EnUqltwRp/Tt6/tg/Np5OWoVSfiF0IIu3NI2Ec1+02xnnxv/V7QZ/KD7uCbOgJJ0k/mmN9vXFZ9/ZmJNSw2N+89QZxcVZU6Ggq4hZ2P+1tNwR3+e2K5wEqFRb1ctIHQQJB9x2+WLjfy1ZqL7wpuKaN6mST73H7YWDNKmDrcSBaw6dsLGvJnxgMSsaSVHeACf5RiRq7k3qFhHQ/QQMJ1S8mIgXNtunbtjnlRo5ZG1/1OkE9cDTpKmnupI73+ZnDrmIMAk+sf0M9sT5QKZLsAAIIix9jEz746FZYujEqIjT6d4vv3GDTjilRQ76h20j6zcR88cZrKwQfMLehsR7zIwR5gdZqFkaDpAQ39zM4GFNNBJq3jaAD89o2wRYlUtAjp+vvt+mJlUTBK3EmTAEev1tgenmjTEK7Em9pi+2/X2xxQrA/EGBgjt7XO8m+LFoyjl5184AERAJBE9SYAv1Ix2rFSYMbyem20qMQtmgVWAFiQTe+1zf5/TDaNhOoD2+oGAjKde2qF5usG/cG20dBhHM3WdjZhJPzG3+TgXYMvNDQATEjv/hw+rQBcvaNgQL+v9fTBiSgSbmwO+mAPQE2/njjJpzE7nobAfK8n9sD1MurQWliPYD5DaPaMOMyVFzA9u3tf5YrPwoLqMwEEgiZIASxE9Rub+uAqlWSbSO2qDMfI/THVOuNNhqBP5gZ+X9ME6VkkAnbtf5YvSPw/iNdUZFcojXIAuTHQgaiB2nEpoANzOk9TrUeuwk/pjk5MtJHMBeBY/X6Yjo5cRBCkiLW3kdvS+LVgiotMgzV1H0Rmj21aR88OlJADAdu2pkX5xB/fHByqaeafYfvaYxJQqhTBbey2kG2wnsL39cZt/BP/qDJOmmAZg2LmT05iRt2GOf9cbYuVBH5RAHpyiOu0fPDDOgFlYPyyfgAB9oJ6kYJymVFWC6aFEkawQSDaSPf5/ph4zPcFu+mgyfhjQMnmHqtXp5sNKkBTTYIWiQeY2N7fD2OB8kEZ38yooCuypTEAkA2J7CO0Ti4zCM/CNanyxQduVW206+YNpmGSofa3aceZUfEo5g9JC5LA1NmiI3G5/f646Xj31BO/dbng+n7wU08jKRci0Qdv0PW8486z1QtWqgC6O1j0CtBE/XBOT4m1KtRqanKIbSejWeZPUSB3t2wbnK9OpnarVZpAN0AkyVB2MaivNJP0mcbnXtm8fiK5EKOJ1HUQAF9YiPUi/8AXGo4PwuswLL5OY3lNRGgqRBaBz2E2sf2y2dpQ7C4emxQt6BpE+vr64u/D3iCplsxGXBNNg3JuJ0sQ7Tcxv0tI2xjlN9N8JJ1R3EeLku3mKtM00IWmCHBLW1AgRHS97nvjP5HNVFqny0WoIuWBudzBA5e3yx3RzBqUy4RlUMNckFdV2GmbgmNsVuUNSnVLoxQkTPQg7+4wz1dHKScuvTbU+E0Mx1FFtOr8Q5aopPUHlVh6X2xQZ/JMkUarCtSktTXW6LMAHQWBAIXTaYiO+K/K5Wq1Qg1JY35ma+2xO+H4rwsgjXWTVA/Pqj0tJkYOPVzT5b8CH4VUI1h2VD8IY6xYQOZeUQOu8d9sQFdZC1HvHK0wQeqt1+eA/IJka2ZyCosFXoPmYPWMQ5zh9dLsjKFMSNjHYjf3x0zflnf8FtqBgg274WAF4nUFsLB41nYuU0CA2k2m3/cYkrmnqkqEtaFLfQ+v6YAYqSSBrN7mxA78pgYlyyaoDSF9CxJ7WnBjWumzYhQKhEyI7QbflkzJ+mGTNmIUO/r/XqcdZnK00Y6ZIP+3b2k362x1RoKYYNTpztc6r+gxXF2KoZ9lAlYAH+8N7yD6bYizmZdyQSRNu5jfrsMT5XKqbmoRJ/hLfpt9Th6KlJVwAxuGexPb4dj6E4x+iAp5UdCWJ3Bj6/4Md5XKidUyo3Ef51x3mqTgiNTgjYQBvtY7ekycLS6nmIUTMaZb/Nh8sIc1aMAET16cu87k47o77m5Hzj9tukYdKpXmblvBnmY7bD9e3rgqnVgzEA9XMx30jp74zWsdUKIc/FO0ltva2J8xSqCCtJnA2hZt6AnvN4xDTy4qQAFA3ubW2JjHdR9CnmB2sBa8d5j9cY04Aq0SSBpcHudHSZ32xN/pYCjzNMHaWgie4X2x1mJdgdShRaQskeu3+RiSvVAWzO5W3QCb7Dryx+uHyWGymXggk2mABuSOi7x0wVlaBeYUOGOw1nSZ6gX7gHAdTNeaVEtyz2BgQLQsDaOk421LPZSqo8yrUy5H5AAwYCy6iY5iBfp2xJmKnDqonUqiLgaiNvff+2GoIaNUMwWlcFRY7wBM73B3tj0Kh4Zo1NNRqz1CQI0iR6BZBO388ZbxTktVVQVYUFbQjtedtR7KvYWmJxYNUnEOJVq1R9VRenRFnTsLW9Yi/U4Dr8QcnrMWkTA+QkR0398Fo4VjA5QbD3J694nDZpEa+mdgAN/aJnpg1WfgGma0srSSok6YEwNxB+GTP0GD6HF184SAXUEwwusnaQY+X/bA2b4eUADSjbwTE/I37XF8UWeyBpMrUnIYjUQsyp1MAsjc6Qp+eOnGSr1Go41xKuzLTR6lFan/Ep6iEiILMs9QRuBuMZM1EpVSXIMMTpEEX7xtbGq8KeEWzuSzNZajefSY8rEnUBT136ydLD6Yx9fLeZ+J0aWiIi/f3kY6yZ7Y8t9I+KZgO50/CLDFzx1Zp5XMb+dR0t/z0joafUjSfnjnLcLULMAgj4oBtbbr/ScG5WmtThldBzHK5hKi9YSsPLb35lQ4vKWZFl+Wqr8FpPWqVnI8t6Kkgxd+ZWuNiNJ+ZXGa4rwlaKmqrlbCw7sIIJ7bjFgnHctQy4QMSVUF1YMlRmJl4JtuSAJwB4t8RJmqSCgroBdgwHMZgAaZuALd+ba2OXHjdjpbFRkM6CCJlWKllEAErtaOxI+eFWqUQdK60QmYYSF9mUk9rEdMD/eWQRVpQDtrQgib8r2M/PHf3eQuoFWIlZtqHz+vqDjrjnWgPBjoGtvMGkXpMG1bfC3cLePljjM+FKVMtOtWU8wYq0dYBiCQJm5/TAWT4h92JV6YKtpJ0wCCLgiLTfruMX2XzdOvzKoMX+KL93SZYRPzjHG7O41kvSrXJRBux1W0gsF2kkiI/a3rielXZQwFQrO8E6SekiRuPpiwORCkMrMWIAeBEydxA9OnQ4H4rkA9J6qAq9IxWQ/HBMLUUA/CdjvBjvjH9m+PSnOYrdWT6L/ADTCxFSztaPzn/PU4WOnj+hp6jU1YCHq9D09gANr9z8sQZriOhj5aCmBYgklvnO2BqayTAsN+aCBP5ZM4lylVRsqk+sn6436Yc5uiWglmPe67xbr+kYlyeZ0AmT2FlPtFrY7zReowPKvToB7gKBiJqTzzsVBtsJxb0lzk81q+MVWBFpZVHsIv06RibMKsEaaSAReXLW99v1xU5dz8IJgdhJI94Ed8TvliIMEDqTuR/tA9fbbHKtpfKYHldmH0iO0+nfDCjBOhSB/F1/t++OA+o7lV3JXlt6z1wQlIqFEMV3DNt0gre5/vi0Ygqo6/FpveCSW+Yn/AC+I2UMAUgsDy2/bvgziLCLFiSPzdvnt/fAXmaT0DCw7T2Mfy9MRPSUqxBF77RFwTYdDOLHUSDKja5JmPecBCuSQsKDs25PvB3xPrbcJJNpnbrfvfGKXeYyIJhtJEev8MxI/vvhU2pgBTAiwuTboOnt8sS0xTYEuAhbedz89vT98NWyY/JBjuF37WO2/zwb8NHarAkX6SDBHTpM/5fAKoZmfzQZ1GJjqTc4nqDmOo3/hERuICybnAuqTC376iAd4iN/1A9MPEVbL4oqUU8tAQB8ySJuAvMLGLEDALZliNTz3MyCY2Jk7Rb0n0xzZCVdRqdDJAuIuObebRhLwoFBUeFRjAMEuxj4aYkFjMeg6xjfTOHokMoEm1yxOmBeCev8AkYWVy+ogqpMWAPxHu0wbn02xDl6DRBhVDTAIEX3Y3LMBtO2GFpOozupH8ytxjN/xrFhmKzlUpMqqEEFXXmI1GDJgzcg7TA7DEmT4StQM68zJbQGE7yB8UsI2/fAdXMM66SZEEMA12A23N73/AHwRkHy9GKtd6lQrdVQRYgSG0737wPQ7YoMz0132V1KeUqV/OkKyTsbkN0A3OkkTAFjvjF+JMzlFdhSSdLNATSo0yYDRaQDeCcS5LxJ97zuXp1V0ZV6yqygkSCYgkQY2xqPtQ8EU6OZpHLolOnWp6dAgKWQ9JtqIK9emO03P5MWzWGoZJs2stmEQf/TMjYbFv64svD+UzGVasUp+dTemEJp2jmVldZWCVKzHriqzfBzTYrZHBiZsbXgHqRF7Yjo5fM5YnQ7AHm5ZGoTveAQTbqLHtiv7E3Vj4q4p5yU1SiQqqWclDduzHrEb+uK/JZOhVhVY0Wg6ySWpiBudmHoRMYPynG8wSNBkjU3MBsom8RAPv37YBzXGnBNSpSSZgxG/pIMCMHGWTI3bN2rnL0MypKmtKuLO8VKVQAW7jV/tMz2m2KnPtqnVTCtYqyDlnb6m0gx7Yn4V4ypUzI1UyRBESjDs6SVP0wS/Ess7h6JSmTGtJPlv7o5t8sWWXuLyl9KuhURtSuiMbFjzBhboVNgfY4epl1GlqC1abAxJaYPowCkfTrgrifApJrUo0zzBTIWehLGIFgJjp74iy2eqUvynTPMpvqHcG9jHqLYbZe+LPGWdchdLxE4Hl15OxDiLxO8bzN4xO/EQpV1IIUX3OoEQQe4ixH88BcQZagBpxD7C1z2AIgGN+3TFEFqU7nvBIuPY4zOPkb10075qnJ5lX0KkkekhoOGxQDigFjTB9cLGft0acq1Wrp0rJgWsIELiUuTUgwI5TYHb5+mFhY6pLW0UwSxLMeo6e/y7YgoZsG14iRG/zm374fCwSdab7WSVtA02YbzeJjqIF/0wNRQNebTzG4gegwsLHI32npZkKwZSDpNpHXpPf+wxPV461afMJc9yAIA/hHT5YfCw4glSqADN52/pfHH3SIeIDbXv722w2FiSY0mIYlA0qYvBHrYiTvifI5eV6qYBgN03wsLBfSTAAqZZzEG8QI2+R9sCpVgEtfcGCR09DGGwsENdZVlqHkG3U794n2wSaQ8sM0BibEAksBNmPTbcX6XscLCw3oaGzlDRUDkHSV1ATIAO4EyQIvHXAlPNPUqaqjFm2k9uwvYADYRh8LGp6KQ5naBII9Jtv/nthLmtAjSDq9BJHv0vhYWM4dRhC14Ei8En91vjmtlmb4h9DAv85I+eFhYvSAfd/KZWEkowYTtywfntj3j7W6Qq8Kp5jfymp1BuDpcBTH/UD8sPhY78bs7cuUy9PH8vXDgGqeUyo+I94uDME2wcuYWiwVwGRhDgXqLEmEZrGAZg2O0YWFjhZ3jr8aLz9ChlzTJLNQqXWoiqDBEGVa8jVMWHbFNmHDNp1eYslQ8RqM7gRYX2I2wsLDPWi+0Oe4ZTUDUoUDcj+Qj+YxV5n7sbLTcW5WB39wxtfD4WOv0tsY55EdPP1QrUlYlX3Bi/ucSffCqlOsd7GflY4WFjWQbVjwcqywrMTu1MqABGzAyQ3TtiJsqTdTM3jYfIThsLHLlctbn9dcf6cR/n98PhYWM7Tr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data:image/jpeg;base64,/9j/4AAQSkZJRgABAQAAAQABAAD/2wCEAAkGBhQSERUUExQWFBUVGBsYGBgYGBcbGBseHBoYHRwbFxwZHCceGBwjGRcYHy8hIycpLCwsHB4xNTArNSYrLCkBCQoKDgwOGg8PGiwkHyQpLCksLCkpLCwsLCkpLCksLCkpLCwsLCksLCwpLCksKSksLCwsLCksKSwsLCksLCksLP/AABEIALcBEwMBIgACEQEDEQH/xAAcAAABBQEBAQAAAAAAAAAAAAAEAAEDBQYCBwj/xABCEAACAQIEBAQDBgUCBAUFAAABAhEDIQAEEjEFIkFRBhNhcTKBkQcUI0KhsVLB0eHwFWIzcpLxFiQ0Q4JTg5Oi0v/EABgBAQEBAQEAAAAAAAAAAAAAAAEAAgME/8QAIxEBAQEAAgIBBAMBAAAAAAAAAAERAiESMUEDE1FxIjJhgf/aAAwDAQACEQMRAD8A9Vz3hKhUc1VDUax/92ixpuf+bTZ/ZgcVb5/PUnNOiaef0zM/guhiwd1mk5mOUBT7b4G8L+LF4msGslIqSr0VbTWYixJmGRDuAsmDdtxjZ5fLrTUKihVGwAgD5YQ8041xfLfecr9+atSeauo1kamEJQBfKKzTUBjIdWYyBJ2xpPDHFg4fzGDVKql6b2irSUQrLBIBAuy7guTEEY58QU1r5+llyAwbL1NUiQEarR1k9iRT0DrLz0xlPFnhzLqHqcMWrTrUjq1UHjLh9tJBlWqHVp00xN4aBhTc8LyPmcPy4Bh1pU2RuzBRBPcGSCOoJGK3P8IpnJ13oO+VmnU8ymkFAwU6wUNlaQeZYmxvgbwlx/NJlKLPQTM0fLUCplG1ssCCHpNBJUiDoJuDbAnjbjlJ8lmny9QMKqCnVT4XRiQqOyNDKSDoMj+DscZNCihlkyqU81kaaeUDSR9IqUVZwJdxEqdP4kspETDYQ+zrhubr6KdEeSaOpGRiAzh9JcaWlrQL2PTvi+qZUtUWqyFaOXREdLy4KmWqKLfhqQdJklXaf4cdZvw2hzwfLucs7UGYtSC6WPmJGtCNDiD7+uIvP/Fn2OU8saH3N6+ptXmMzKw0ooLQnLMgkxMWjGQ4p9n9SnTSo6mlrJOsqnlFRPMGFTcgSFF2FwMevcez+ap16CZlUZAKharRV31Lygl6PxAC0wxBntIwfw5stUQqtRa4i9RmDRR/hA2p3/D0gDAteJ1fB2ffLLXRxUpeappURUZn1NZSKTAqJvvEjAed8L52npGZyVRkDmNKcx/Myq1KbC+wgXx7JkeEO+Xybo2mKsKmoxy+abPBekOX4RK2+HpjU0eLMhCVlMmwkDWf+XTy1f8A4Q3dMSfPGR8SV8sZy2YzVHQpYpIqJNoBpmNCkTJhrwe8afgn225mVp5inTzCoVY1KcoxC3JgiGJXoQL42Gb8NZfO1gypTdQKyTqZdBNd9OnQJViNSydoUAYzPiX7KDltWaQKFXXNNHd5VlKgKGQEkaiSZ79sQxuvCvj7KZ19GUqlHi1CqImBJ0CSVgdremNdk+IBjpI0OJ5T1gwSp/MJ69OoGPk6tTqZZ/KzFNqbrGl4IqpDSTSYEA2n4pj0x6L4W+1lqYCZvXmMsL/eAp81HO2s6rCZvvvdsIe7zhYpOF8eRxIdatMgFKykFTJIhosDKkTsTaxsbrET4WFhsSPhYWGxI+FhYWJGwsLD4kbCwsLCD4bCwjiRYWI6VYNMflJU+hEfyI+uO8SOcNhYbEj4WGwsKeRZj7MsuKSZqglHN0VUtpKvRqFTEnXRI5kg/kB+IXNsS5zwoiqGR+JcPtIelWqZnLkdDKMWj1OnGpy/H8vSqtVoVqb0KrTWRWE0nMDzdPxKrGA8ixhv4sXHDz5FTyD/AMNpage3VqX/AMfiX/bI/JgTyBadQ16qNns3mdaJTU5R0r1HADOQ6VAHCSbiYBJDEzg/I8OzmeQ5epnqaJRiqMuaKpUUCdNOqKXlMCACSFGkStzONTn+F0H++5qoi6qOZkGSjFUo0FZFdSCCTqi/xxiqznhytW4fUzBqkJ5ZrrTqharkhSRNT46YChFA1E8vNuVxJZcGz3EaVGhTpLkaw8tCqDzkqKhAg1CJQWvJiTMA4rvGmRzNWmXzuRp1OdAtSlmkBRTUXlQPTB1MLSSd+gtgrwUuapZKg9MOFddZgJXpkmblOSsh/wCVmHpgjxH4javTpUTTkmtTLGlVYHllhyFBXQ6lGyGwMGYwa18qPg/jbOZQ/dauXr18xqlqTCk7MGkqwqU21RogFmRlBEahsJOB/aPTTON56VcvRo02RVNNqjAM68rMgICoVIBHSAbi9nX4JRCjMq9Op5f/ABqVOVDITLCtqPm1DIBmqY6kQIwRwvMa+IL5Qp/jZQsRCxTXzE0KVH8KRyW5i20nAkeY+0LJtnSXqlaQywKlqdVW1GpqldSA2VQZ29bHFRmOKcPrBs42bXL1w63oVEVtMQOVQRVczrIYGDy2FzaN4KY56sMvXNBGRUcIoJIKEvMnSAWdDAA3MQAZl4hws5OmXrZejUg6jmVILsYiK6VjqcEWhXaPygQMSUvhzjGaprl1MVPxKjqHZTKkVF1aaKl0ILQRDC4PLN9bWzVOukVj5j1CESk8CgWnspK1QsaiGZiI2Bxg+HLls5VoLRylBiiZipURlAJTWoRXIXUzqCQAL2FwMXeU8AZUmoapqBa66aPk1KiLUEDpqJeoSJGskFYMWMUR+C8JWnWzC0G0pRfymWYMs9RlYMFPNqAgMHEtaIEXWe8RBcvVGcK030Oh/LEiLKx55lTNMtuAY647L+FMzlWr06VastMVFAYNTidAbmLqWLBHkFbyDA7V/EOGVauVrGtXdgoLVPwVYl1H4a1XEOGmfj0kSgg3AkM8VPl9SZfM5ujWpMhZClLznXsqJTfzKYNiIYiRBsQB51/ptWkGqIsUqZ0E1CiuQXJB8piSZEWGqLTOPVOC8ErUKUUGyq+YAxQ0i1QqwB0BaLsWWNjUM/8AL0z/AAmp+LWNXLefVp5gszVIVtGzqAyuiA3liw+EnVN8QUvgLj1bLVicpSFVSStWiWH4qiTpp676+ulRzXEdMey+E/GdLNXoHUgQM1Iya1I6mBUrvAhbX35SRAx5Z424NUr5qrUpUWy8srErp0f8NG1nygSTzgyASdS++KnhPF3SqXFSlk8xS2Ip/hVCsyKqpIvEAgRIB3viD6Wp1QwBUgg7EbY7xgPBXjhc0zI4GXzViaDnlcaRLIfcEyL3uDjb5XOB53BBIIO4IJHzFtxY4SIw2Hw2IHwsNhTiRYWFOFOFHxxVqBQSdgCT8sdYqvE+Z0ZZ9yWGgBRLHVaFEiTiSPhvimjVRnZhS06dWsgCHAZSG2IIPyMjpgjivH6OWUtVcKouTvA7kCT+mPnriGbYZOuxZiWamgkkkBdJgSTAG0DHfA2U5XMkOXLIhYFpNpME/W2DQ9r8FcVSt5xpszKz+YCQRZpUb3/9ub98afHm32RvTKu1lcgIACYjmaAO9icek4YIWGwsMThJThYacLCmP4jxXLVhGf4fVTpqqZcVVH/3KOuB9MZ1HoBvIy+drPqcPlBTqLVhlM+U6VZNPR3lQUkEyDO6fxCKzeXk2Sq8As4bVSpg7Fip5m7IL9yBfEGc8C5arSqJVQValUc1ZgPN1RAKsByaegWAPrOS80+zo1q4Y+WuYJzL13RnZNJVllqepTTOqoAAZkBHEiTjVcb475FDOUqtKtQStSqNSDrIFRlYvTVqZZSCfxBfq+0DGd8BcA8nJGr94q0M1TGv40VGoM0jSKgKFX0sQxiH3wZ4m8R5iplGOXc5ymIYVvINEo2y+W+oLVeTp0qhmWB64C2v2cV1bhmVggxSAMEGDexjY4L8QcOp13oJUQMCzzIvak+x3EEg+8Yy3CvLTKUKlfIVEijTPn5dlLRoWGY0mWqLXiD88QPxfXXUJnTTRUqEJmVPm2KA76Kg1rIF2aATubSvsTnvDyZpzlVdw1Mfiu34iaLgCmWOpWY7hWAGlwemKDJ5TNcO4idP4wSiWYsSTpeqJcSQw1VCCZLRDm+2NctLMUkWr91/FXmBosrKVIH4LK2lgukDbVDAN3xDX8R0amdpurjQMvUSqjjS0ebTDKQ0GU5iQJsrjApQPD/Fh+8ZgVv/ACbNUAJ0F30oiqBzDlvqM6Dvi/GXy7lRRcVqrzNZn8x6aj4mBP8AwzfSAALnaxwNw4KtGsGPNRqVWVn5g9PzGUBh+YSmgjeVU7kTDQ8PUHptWZGo5hmgrSbS6N+WkItYQdUQZLbbSV2a4Hl2q3T/ANOKmxICUjmKurTGzQLRecF+X5BNM110BdVGjVJZ0S3wuk1FdSAZKtAYDocUHDeE51a+ZbzaeYp0q2h0rNUUMQA4csm0GodwReSOoLqeIAqCi9BsnpbV5ijXT0kuAWqU1+EhWQFhBPMbLBNOJuDeJlrJmfvFpr6AHV1ps4p0gNbkAJpChyLQZO4AEviThafdmy7kVDmGprRrg87l6qLU1Mv5rhonS1zFiBJ4GztBmzL0KbVFaq2hUAKgEKCWLQqswRZkmYnqZG8beH4prUp0xlT5qn8KoxJIliTSUClICkzc2mcPwKJ8PCvRy9GlQgOyKTSIAhdImop+Fh815iAQcVnAOJK1Spl2VfxEp8tYm5Bqwg7khgZJEgMeuLHhbZmlkkq1UFb8NdFSk0VkhYVTTqcrgmdUNeTawgHgJTMAU1T8WnQpeYjC7KNeo8w+NlaFMcoN7YkH4Xwh6ebfyXo1XDVQUqj8MhPKAad0/hB5p0H5NxHI5XNMKdSlpqk1SwJEgh6Y103TleF1QBbYAAm5WRyKUa1HM0rUqlTMU9DhnCw+lBp3T4RebTtfBFaoWzCrVRENZswp186AahYfDYFbG3MWPtJ51xPwvmaFHWIqUV0P5gEVaOpm0mlcHZelr7AzGq8MfacKa06WaeetPMLdlGoahmEG25vsbdb4teHZFqYJWqr6fI0o5OqCxEjTcSI5SDY7g7V3E+D0M6VqkHLVHZ+YBQ1QBwDrm1WDcAbjr0wh6nRz4sGi4kMLow7g9N+v1ODJx4/kcpn+H1QcsRmaNUMVoqsooBGrSmrl2JGgmYNsWmQ+1iksDM5evlmL3AV2QTb+GQZ6acKemYWMflvtQ4ewvm6ans4ZTvb4lHSMdD7T+HgSc3S9hqJ//VTiTXYWMSftSyrEimMxWtIFKhUPUj8wXqMC57xpmmH4PDqwJV4Nd1SQsSQo1G1ut5xJvDWHffGL+0zxF93oKRJIcWU80xY9vXEOZyPFKuk1sxSyySZGXTU4GhjIeoT2jp6XjHn3ijLJli4apXzHnHlqVCS50gXAmSl3F9p9MFSg4u5bJUuWC9YmLTb0BvfBPBMuBQrsGXnpiwDcsMReRB+ROOOKZ0U0ytgbFgp19+oUifacS8P4j5lOv+GtOF/KmidTe5MDoCTF8ZDT/ZSzfe6YEsAWJO0A02Eke4X649qx4N4C4rVpVlNNVZiUQAyJDsFN53g26Wx7xONcRDE4YnCOI6tTSCT07Y2Xc4WM3mON5dmJNd1P8ILQIt0thsGjRy+Esk6rpy9EgCFZFAYezpzfOcQ57w1opOaOazVGEYx5nmqIB6Vw5HyIx5NmlpHipSlTpLSNYUx5JamNJYLM0XWTcmfbHpXHvC5o5Wu9POZxQlKodLVRVUwjGD5qsYO2+MS66cuNk2s74f8AB1WplstWpvSr1KITQMytQNTgCaRGt0CFYghAfheSQMdv4jJZ6lXLVadBGdCilKgTNsukiBDRpY7KRqYkTIOCuI1c3w2lTqLmKFU1RTpClUpaCzBYQgrUAJEhS0WWCbLgTP8Ah7O0KVWo2Xo1tVGotXRVnVKE+YEemCawcklpJYEraFAQu/C/GaBy+W+8VVpaaVPRTqakWQigMTUVRUbqIsOkm+JeMcQy1bPJTq1KbU0oF2UgOH1VF0gbg3TUQJJgdJwN4P8AGH/k6CVsvXlaNOWp0vNpsumFceWWMELcEWMjGbzHFMn/AKlmXU06S+TTVSfMy7q7TLADQ28ausGbwcFVa77hTP8A6PL5ilP50dstS/6HN/8A8RxkMlUq/wCoVzUrZeogpsp89C1NmFSmrosKgd9WhS4S5UjSSJxm+JeKM7SZUGedjEclQVNINmLGLkCADJuRfFFneMVVCLKwilVkE6ASsk6p6xe/XY45Xn/ijV8G4wYohUZPJd2Xyqw5pbzNAp5jkOhVOwPMKZuRfTZnxeaejOFibEBa1B6OtLwPNjyjUM203FxEFseSVeNOiU6aAK1MyD1DEDmXrJI1TO5nBGbTUUavm2q+ZeSrkBmYao1lYgMWMCJt1vqVN5lftNy61Mwaj6UqlqpRAX8wwgFPUDygxBLAdu+Asl9plJKqslKtWKklwR5ZZWUqEA8xtSU20adUEDV3xR8DyOWLVnNNa1BWIgAq7JqIDUyVcoeUN8QsSAb40lbhFMlK6Uc1TVtaIjinXXSityhaxcwPSIOrbThhrOZLxlRWs1X7vUQsSG8qqabhgzMXRla8q6jSQQdPtjvO/aNWD06jVKzrTqFkFdKZIAmAHUaS0G5KWKr2xN4IrZhyaFNviRXQa/KndgU102U6CWYRA1QRMA444jXVc0PPogtSNXz6ek3ioDCMpdQdO76ViDcyGEh/DfHtB08uv5gREcCmxLKWYNolUKqAAdMaDMkmBbGw8OVKJZW8im7VaQmCgAhkCBVA8xQuqPhkkk948r43lctVQ5iinlHzH0pqBJWZ5gW1AhTGwBC9TOHzXCK+QNI+arKyBjplio1KealUClSG03IANhPZ0PRMjlG8xNFSklFXqoyVSWpamSsbE6XHLKkzYkbxGIMhxsgUhVBlTViooapTZIdmRgAXAYuHJN9GiY653hvHlp/d9AKkN8Xxh5LBpIvKl7AoDJNyOY6rJ556Ip+cHRypZgAqgL5FYoVZgQVgkE6hBtAgQgU4DlEyzhFr0aFNiNJVWDtyOASRqBOmCtpueo2ezRKg16epFeoGOr8LSHTYH4JbSdvhiDcHEFTLIUDxpd1pjVUqlLKw0km6mVa4BMAd7kmpWrU6TtJreYKighGJ5mo6GAMCQunqx5QLWwpPxKvozKsj6KagOARUpmC4D6HZQLQD8O5F8aKhVLUjMsRViYpVFkECbGQNsZjiXEVbMoop6X8p10hqcEsGbWyN8PYiJknqBiy4RUYZb4FY+bTiaOr81IEEhjFgeg69RiiW/D+H0ismknxPB+6mbMwIt+nph+B5GloI0AFWIIFACI7alNvnh+HMKgf8JOSowny2+IQZ+H/djjgb+YKsUlGmqy/AbQFBAlRbUDvhApK6CueZvgH5qafmMnlIMXwPxMgujBA4CuYOpybAgjUIPwn8230wPXrVfv4Ug00NC+lVA+MwZ1SAdv5dcRZnJ1fvKOahCBDCmoZg65tBNwOm0gYCueIF2o025t0aAVXptsxm8/LHj3jyPNEaWgsqlemkwwA2gkqR7euPTc3mYylKsxXWFpuouzCyndmPfttjxvOZg1MzpUE0/NJQsLwSCZ6bjByqR+IaI8+isgBVAPxk3g/Cnxb7dcS5fJFKFZmQpqAjkZRaNizEtvee/wBKzxJWZs1V0yIhZ1lRYC8DBXD65OXzBKqPh+EsV9xqJM2nfGdS88C5Z6mYpKpg66TSRFldWO3oCPc499x85cHfTSqkMV/BYgjV29R2nY497yOcIoUtZlzTTUf92kTt3MnGuIGTcxit4vxY0kLoUYieR2CzG4Um2r0O8b4nqZpaabidwD1J7xihzXF8tmENOqynmINwCLwFNrHcfLGrRrz3ifHqVSq7nKwWMmNB6dxv3w+MzxvgSpXqLSKvTB5GOmSCARPrfCxx82P5A34IyJekysBuUZTIG+0zOIMxxfNJTZPvVcgqQU8x4IIgggmI6Y9Ky/jTPGp5CUcvWfflrVCADN2LJGke/YYA45xaumUrpVyX4lTTrrGrTbUxdAAo0g6bhQq7A+5xceMnqvVy+p5fDJ0/Fee83Waxqso0TURXsVKleZdtLH/qPrjT0/tOzYoeS4p1FamVJZTqjTB63/7YsMnxVFoKj8MqmpBZ6hpUmliSXYkNPxEmOgjoMYrxRxvLtUY0AyBluhQrpYdoJEH3N5wcvJnZV1wT7R6uTWjFBSgVICtA+ECoLiweA8dHEjc4m4t9oqVaj1lml52kMpAOoIoALEGTBLAfLHnqcUMKtogTMXtBicRm5HWx5unU/W+M92ZyFg3Pfis7oi0lZrCDZemmDfrMycC1EZSeYkmN+u0T2vFr7YRzBkMTJiIG3Tp9cc1aRhm1GAA3vMWxrRBlGsXVQzAabKYEWBgMfmd/TEIfdSsNIIaSCsGSABy3ME26YBp1SZk2F/7YnNQ1QIMPEg946H+R+WL5K34JxJAoDapgwRA5iZDGVJIEkwIm2Lf/AMQ1tL06eZZESlW0htTElkiAXkq7iRIC/VicY41CoG0iRb0jf1xPSzbMkFYJ9fjmAQT3IsD641KrG34dnavKrD7wTQp0QgJIpwx8s/hkKRrYQhn4oMEHAWczS66CU8uqVNFQuZaQxrnSzSPyqhAmReTtGIk8SUKmla1JlYUhTDgAmnL0yXAkatKrUUA9x3Y4M8PZvIVKrU6tR1px5bPLqGHm1D5pgm+kJZrAkn8s40K5/wBSoigUUoqJVcU6bIXOl3pzzkA2YkEnsYF8cZjh4erSCt5yu5RYTSCIDDQrCygfxG89gS3ObWk2ZejSqg5c1R5bt5bBlmkWnY20zJswAHfFr4p4G1FaBFSjU1lTrGpDTWGKKwDFNiRMEgmOokWs3VyjIoIRtJCak1R5gKyrGJgkBr3gzHWL2n4wZqdCiXD0kbVSqPGtGFMjyyzfkm1xcQNtlxTgdTJUaNQqVBKPrUqZUmxIAkMHgCehA3GKTjfAnytir01qUxqUhguoAd/iPMD6GekYsT0qnnKeYzdJmpFZkVBSOrVUXS2pdNyqqF6XKnci8lXMJOYOtWWmHZA2qkWDLSIdYGk3mBo6HuMeecI4g1OtRVl+ENDKyhnRuYamSTqmZuTFrY1uep1lqOFMyHcDlcAaKD2Z2Dadve0DtqUD8yjU3NSqhVwhZ9IVwqtrIKtoi0mLz8Q6WsslmEZKq062kiqjEFmJ0Oab6h+IAdJJ2/nir494no0c75dalSBGiRDyRNRmEBIIBgfEYmL3ily3ieitZ9MqFYMjFyAUBU+XE3A6X6AzbCnpvDqDDzFWupY1C4NryqX+KPTE/B8saa1D5jMfNcxyjczG28yZJ79MUnhrM5Wt5y0keoiuNLCJH4aW+O0QYHYEdMccPz2XWvWWpRYHWQOU3sDI5uojqdvXCFjxBqbZxabVHKtQLPBN+cwOW46/K3XA9fPUWqBK1wh+MipzDTUgzurXv7HuMUfF+M0xnVCAUaegHU1PcgnUtz1BH64R48rtUc0QaZqpdIBUKpCadwDq5j8t5xzvOSnRHHuJU6FLKoysVdqYcnV8EWsSB0Y9iYxg+EZbzMzrOgAEuwVIA3MA/URg/wAZ8caoFpQGl1bVNwEVhpgbdfr64l8PZZfu9WqVgAGASbmwMbRN/pjnz5/MGMSKLGrVeL6tX/BZusjffpti9p1TWy1VyOZyZ00xTUEGwVRsOvvOOM0alPUUgbBdTsWN5v8AX5YNyFIHKmGWWljBJA36nrOOM+rb23iq4ZT0Ag/mBQzYgFSCTN9vfHsXh3OivRp6G5UGkEgmSvLJ6/Es9OnrHj2RbU6zJkwZBjYgG+/S/tj0r7Pc/wD+QCTpK1KoLSJP4rRHb3O37d/p7bazemgVUqeagqgsdirQQL7R6gzY/oMeReLOG1aFZ9EkSdZg2ExJtF539caDOZ4ZWurU8wgIFVdMDkhSLxOo6tNu4+eKHifF0qpVZmY61XSTEkoUJ1SdizHcXt0wcuUsys1lqnEGJMgn1w2I6skkz+n9Dh8ebYzrrKcWC1AzIQu5EBZ/Xb+mDOI8aRzqCEAlCJdo5SZgDvKxtEWxRU3HaImJAPpiamQ6wbAdhf6H5Y7W+PTtJo3iedD3YnSbgM7vI9NTfuTitr+XpJRewXeDO8gm0X23P0wmSYHaIP7YjrqVF4nFx5KSCjxL8EJyXCyNAB5dobe9vfriB3Gg+p/XpOOqFIXnmHwgjb9b4jZeUgXvit7bmekJuNo+mO0QAEA9L/3xy+ZqSCxJgRt06b74ZWLSZA67+22NdmSJQg0iTA68oN/+2Oy6gGBv9MDlx7YkpUyxgRgtp8YZ3J9vnh0zAEahb9tj2/y+OWP1BiP5/phiZ9sO0WRYUs9TlCYNjIMydO2ohdyBH02jBPCuKU6dRtasadTTq0kBoBY8hMQbxPSW72q0oAAMCNXv7m30xJmT2Zhb+I/12xbGLV3xbjyuadRYPlNy6tJkBEUBhdZ0rtt6DYD1s3RKqEaQ7ankEFTJgA9Vv02xW6Fi/wDCepN/r6DA1GxgCbg+pvthl1lquN1qTUtYratRGmkHcmmNXwkMYMg6rbGe+BOMceqVqah6jOFEAEk27GR3k/PFO2b1AyJMyLmx7C+IqjyTa8/5bDpyictVKmmyxCMCoYW6HS20j09++Nhw3xOW89joptVU6FBbQhGkhQGYhVESBfqI2xhKZmxn6nt/2wkqyp37G/p+0jDt+Fj1H/x3QqVqT5haNVad7pMQlcFTIIc63mQBJg+uCs5xHh+dp1no0aaaVBRkTTfQ8qRpEEk/Ihd7g+UmvzKyWZBA6zHue029cFZTxAUqalUAVU0svSYjV7zJ+Zw234Ux6hwWvk2NZTRSnqcMDDSpCUwyQrLA1AkDfSW2jFZS8StSarToooY12qU3YuSgBgaZnUI2DHriircRBLuDBZjqAJA2GlgB22PcE4qGzbayd5JJkmNtjER7z2xzv1LnQsxe5nO+Y+uowL3MMZBN7ybn5xfAGaUorANDMDMST722vba+OE4kBpJQGCtgx9rm897fXE/EOIuv/DhdUavL5Zm14vHoTjnxtvs/oXUzKsEUMrAKDaCQAAIN5Btt7Y0GecplfLSFMA9DEFh2gycZbgtFyykixnY1BtETeDJ+semLLi2f1nRJ1KgIABH5iB1sTfuYjBznWR04ZL2hz1QsitMiOoE3ta1hiwGXjL6YOowDaIEXPpcgbfXFFw0O5liYifiPXaB0Fpt+uLitT5QJBYxZjAA2lz0mSeuOcmN8uwaIKWnpBW8AR0k22n++N94czlPLZdg5kB2qyQTpkgxAsQDPbHm3FBFNtN2Ih5JjbZYpyRN5kdj6gZvjNQqdbysFQIBgADa9rEb49H0+VnbjeOjszlqn3NappqaTVHfVqGpi7kGR8RjTFu49MUlPiDRzfAzSR3Pp26bYjfPnTAEgC03j5dMCojNciCdibDBZt1yWiUkYTqqL6DTHyuMLAS59RbUR6AmB7emFhyfhIUoBR6DDVK/b/BguhkWYEsDHecLMUiRp0BSIi4k/264zL321N0M7gRzTquZ2HzxxWYFfWOuOavDqmqIkzFiD2xMnC64+IBRtcqP541k96srmjWJAiBpwO1cgnoZvHrg4cJtqLaf2H6/tiUZBWGrWCQY+FyLDpbBLIZLoFtRg7W7+nTvtgV2IYyZxcnIjTOu3ou3bDnKU7Se942tvhnPGvGqZTJFsFircm20f52wf90pAGSx9Iv8AvbbHQ4YCfhYW6x6biZX54Ly1rxVrEEne5/wYLyyiJMfp2xMcqi9zboT9DMfpOGSnpIKSLzv1Fx73weWs+FRV8yhW1mBgQBv8hi5yhGqDoNlJ2jYd8V4ogbDf3nr6wOm2JaeXMWWe5Mfr2w+eH7en40T5sAaZpqLR8QsdjiirJUE3JExIJ3xd+T1Ij1mY7X6YkNNRaZntMextvg8++jPp4oRlahB3P1wSeGPpFxM/xDFuaSxZf1wyUVmDYR0IJ+kj98HnWvBRf6ewO4kH1xOcq5kl2M7Dmjrv+mLZcuDdgBHabnbv/LE1JLQF/n7YvuLwUQ4c/wAUgHpvb2tv64epwsmCW0aReQb3JJH1xdrTadoI7j+pvjmrGllMSQR8/li+5T4xzwrhlKqSFqs0CWPKoHuRrt7xi2zGQo+SQFVSCpLwWJubX26bAD9sYjh+YZCCCwVuVo6iew3jeDjaK0jlIawvBMC2/cf2wfVt4enK3VbUyrXJUBbHbvsf5xgmvlHB0sVix5EIG2+oC/1HzxIKNR2FAiQWEyQALTETdrd7zi2p8KBZZMqDIkyNuggxeLAj+WCcsmidn4RkvJosxI5iBY7zEX6wurra2KXMuHqm0yxg7SBbfsLmZ6DGj49mNCLSAAAbeerdCOlpj/lxSeRqlgRp0/EFNzIAA7DTPv8APDeTrxnzUtKgoAUWJMxtt1Hta3vibjFcU0JUgnSTv7f1H0xHwukWdpEmYW9/W3z/AFwuL8TjVTKqwO69ZJsZFwRAj3O+DjDVC06dIUEsCPygiR2iSfSeuI87R0ZeKgIdQsWtHLv3NsWmWPwgI6knSCxbebTcde84quM5HMK2h9yBJUrpYSdvSfpjrLtc7FQD2BjucTUgSNJqGJ+E/D9enW0YGq0HVgrbkW1GxHQif3xK+QYAH838O0R7741enLHJbssD3P8A/WGxE2ZANwJ+f8sNjXY1fqzASahk9LR07YGrBiPij06b/riB6d7tJ9GBPzjElLLz+Vif6+2OXp6cIUSYGoz6E4I1ENJZmMCDO0CLR6Ymy9GpbkIn0/YH0xG9JpJYj/qFvYC++M61hi4Y80kn1E99zP7YlqUFiyke7f2xyiAgbHoIsJ7nEejTazXm0nfaPW3TGT0nGVuNvntjtKKqSC03N46+nf54HAPUHtuAfkf7YPy2XBANRyR1VAJttfYT3ubbYjDMFFxAPSIP8t8R5uIhW1AAXI0gegj1wbQzKxADU1uDoBeq1v425VGwsB7YrKuWliQIBawJDfqBc/LBIrSp1gSq6lnqZt9fkcP5t/nuD/Tb54Q4XOxUxMwAdrSb2+Yx3VytlBRR2gLv879O3XfGugkp01kdSekj5AT1jHbMLDmmSJn9IHXELNHxAE9gPb2jHDvMACYjaPafbAhiMIJ026Ejr+n0wvKMyflt0wN94p7FyY/LEiLdel8ENVUAgA39Nj33i220YydL7m0AkGDMeuBPub+YGWJXYXjp2Edv8OLrKZzVTALKoDSFUTUYx6CdPS5jA1bO3O9j+YAfoDvi2wAzkK0yzr+4NusC2D6dRgmnWFA/KAQPWbTNp3wPTzMmWlZ9x17C22ODmtVixI6RP9fTBdpkiwocsvT5bRqNjb1MnD5kVKhBLF+guSR3gnb+2KtqWsRzGfUz9MM+b8kEIWZm2QtJtvt0F8GW9Q9KehTVXqUnbRBYFj0Ia3+e+L7wvm2VD5jQqSdRmI7bEt6e+KhPC+YqsWqU3Ba4sAtxMlmIVe2LrLcDquFWtVVFUGQXNRmJ/i8uQRFokY9PPMy1582jaRp1Cx1IagMhZJPpyry6t/0xoMpwwUCp06kYkAkwxZhbZe4IvuSMVWUydPLy5DOTfVp0AdO5JB7kY54j4mDAahcHWsahccogyJjpbrjlsa8cCcf4kr1DSICMjAkTcnqB7SNvXvgE50LCzuZVYJO2kQB1HMYwZl+MqBqCxNhAXVt3i3bfEmSBqVFdkBOphA0qASZ1ALeTM+kn0Izsta/SaggA+IRFgBefU/mB7fvirz9dBFtRcwo32gBgB2iYPfGl4hlvLpksFDlYQTIBmLdyBJ+WMJxPiRpViy308ona1iZ98d5N9M+va089okKIBHWkGEdQALXG2Jm4kK9ASYcTpJJaDNxbcH98U2X8b1EnUqltwRp/Tt6/tg/Np5OWoVSfiF0IIu3NI2Ec1+02xnnxv/V7QZ/KD7uCbOgJJ0k/mmN9vXFZ9/ZmJNSw2N+89QZxcVZU6Ggq4hZ2P+1tNwR3+e2K5wEqFRb1ctIHQQJB9x2+WLjfy1ZqL7wpuKaN6mST73H7YWDNKmDrcSBaw6dsLGvJnxgMSsaSVHeACf5RiRq7k3qFhHQ/QQMJ1S8mIgXNtunbtjnlRo5ZG1/1OkE9cDTpKmnupI73+ZnDrmIMAk+sf0M9sT5QKZLsAAIIix9jEz746FZYujEqIjT6d4vv3GDTjilRQ76h20j6zcR88cZrKwQfMLehsR7zIwR5gdZqFkaDpAQ39zM4GFNNBJq3jaAD89o2wRYlUtAjp+vvt+mJlUTBK3EmTAEev1tgenmjTEK7Em9pi+2/X2xxQrA/EGBgjt7XO8m+LFoyjl5184AERAJBE9SYAv1Ix2rFSYMbyem20qMQtmgVWAFiQTe+1zf5/TDaNhOoD2+oGAjKde2qF5usG/cG20dBhHM3WdjZhJPzG3+TgXYMvNDQATEjv/hw+rQBcvaNgQL+v9fTBiSgSbmwO+mAPQE2/njjJpzE7nobAfK8n9sD1MurQWliPYD5DaPaMOMyVFzA9u3tf5YrPwoLqMwEEgiZIASxE9Rub+uAqlWSbSO2qDMfI/THVOuNNhqBP5gZ+X9ME6VkkAnbtf5YvSPw/iNdUZFcojXIAuTHQgaiB2nEpoANzOk9TrUeuwk/pjk5MtJHMBeBY/X6Yjo5cRBCkiLW3kdvS+LVgiotMgzV1H0Rmj21aR88OlJADAdu2pkX5xB/fHByqaeafYfvaYxJQqhTBbey2kG2wnsL39cZt/BP/qDJOmmAZg2LmT05iRt2GOf9cbYuVBH5RAHpyiOu0fPDDOgFlYPyyfgAB9oJ6kYJymVFWC6aFEkawQSDaSPf5/ph4zPcFu+mgyfhjQMnmHqtXp5sNKkBTTYIWiQeY2N7fD2OB8kEZ38yooCuypTEAkA2J7CO0Ti4zCM/CNanyxQduVW206+YNpmGSofa3aceZUfEo5g9JC5LA1NmiI3G5/f646Xj31BO/dbng+n7wU08jKRci0Qdv0PW8486z1QtWqgC6O1j0CtBE/XBOT4m1KtRqanKIbSejWeZPUSB3t2wbnK9OpnarVZpAN0AkyVB2MaivNJP0mcbnXtm8fiK5EKOJ1HUQAF9YiPUi/8AXGo4PwuswLL5OY3lNRGgqRBaBz2E2sf2y2dpQ7C4emxQt6BpE+vr64u/D3iCplsxGXBNNg3JuJ0sQ7Tcxv0tI2xjlN9N8JJ1R3EeLku3mKtM00IWmCHBLW1AgRHS97nvjP5HNVFqny0WoIuWBudzBA5e3yx3RzBqUy4RlUMNckFdV2GmbgmNsVuUNSnVLoxQkTPQg7+4wz1dHKScuvTbU+E0Mx1FFtOr8Q5aopPUHlVh6X2xQZ/JMkUarCtSktTXW6LMAHQWBAIXTaYiO+K/K5Wq1Qg1JY35ma+2xO+H4rwsgjXWTVA/Pqj0tJkYOPVzT5b8CH4VUI1h2VD8IY6xYQOZeUQOu8d9sQFdZC1HvHK0wQeqt1+eA/IJka2ZyCosFXoPmYPWMQ5zh9dLsjKFMSNjHYjf3x0zflnf8FtqBgg274WAF4nUFsLB41nYuU0CA2k2m3/cYkrmnqkqEtaFLfQ+v6YAYqSSBrN7mxA78pgYlyyaoDSF9CxJ7WnBjWumzYhQKhEyI7QbflkzJ+mGTNmIUO/r/XqcdZnK00Y6ZIP+3b2k362x1RoKYYNTpztc6r+gxXF2KoZ9lAlYAH+8N7yD6bYizmZdyQSRNu5jfrsMT5XKqbmoRJ/hLfpt9Th6KlJVwAxuGexPb4dj6E4x+iAp5UdCWJ3Bj6/4Md5XKidUyo3Ef51x3mqTgiNTgjYQBvtY7ekycLS6nmIUTMaZb/Nh8sIc1aMAET16cu87k47o77m5Hzj9tukYdKpXmblvBnmY7bD9e3rgqnVgzEA9XMx30jp74zWsdUKIc/FO0ltva2J8xSqCCtJnA2hZt6AnvN4xDTy4qQAFA3ubW2JjHdR9CnmB2sBa8d5j9cY04Aq0SSBpcHudHSZ32xN/pYCjzNMHaWgie4X2x1mJdgdShRaQskeu3+RiSvVAWzO5W3QCb7Dryx+uHyWGymXggk2mABuSOi7x0wVlaBeYUOGOw1nSZ6gX7gHAdTNeaVEtyz2BgQLQsDaOk421LPZSqo8yrUy5H5AAwYCy6iY5iBfp2xJmKnDqonUqiLgaiNvff+2GoIaNUMwWlcFRY7wBM73B3tj0Kh4Zo1NNRqz1CQI0iR6BZBO388ZbxTktVVQVYUFbQjtedtR7KvYWmJxYNUnEOJVq1R9VRenRFnTsLW9Yi/U4Dr8QcnrMWkTA+QkR0398Fo4VjA5QbD3J694nDZpEa+mdgAN/aJnpg1WfgGma0srSSok6YEwNxB+GTP0GD6HF184SAXUEwwusnaQY+X/bA2b4eUADSjbwTE/I37XF8UWeyBpMrUnIYjUQsyp1MAsjc6Qp+eOnGSr1Go41xKuzLTR6lFan/Ep6iEiILMs9QRuBuMZM1EpVSXIMMTpEEX7xtbGq8KeEWzuSzNZajefSY8rEnUBT136ydLD6Yx9fLeZ+J0aWiIi/f3kY6yZ7Y8t9I+KZgO50/CLDFzx1Zp5XMb+dR0t/z0joafUjSfnjnLcLULMAgj4oBtbbr/ScG5WmtThldBzHK5hKi9YSsPLb35lQ4vKWZFl+Wqr8FpPWqVnI8t6Kkgxd+ZWuNiNJ+ZXGa4rwlaKmqrlbCw7sIIJ7bjFgnHctQy4QMSVUF1YMlRmJl4JtuSAJwB4t8RJmqSCgroBdgwHMZgAaZuALd+ba2OXHjdjpbFRkM6CCJlWKllEAErtaOxI+eFWqUQdK60QmYYSF9mUk9rEdMD/eWQRVpQDtrQgib8r2M/PHf3eQuoFWIlZtqHz+vqDjrjnWgPBjoGtvMGkXpMG1bfC3cLePljjM+FKVMtOtWU8wYq0dYBiCQJm5/TAWT4h92JV6YKtpJ0wCCLgiLTfruMX2XzdOvzKoMX+KL93SZYRPzjHG7O41kvSrXJRBux1W0gsF2kkiI/a3rielXZQwFQrO8E6SekiRuPpiwORCkMrMWIAeBEydxA9OnQ4H4rkA9J6qAq9IxWQ/HBMLUUA/CdjvBjvjH9m+PSnOYrdWT6L/ADTCxFSztaPzn/PU4WOnj+hp6jU1YCHq9D09gANr9z8sQZriOhj5aCmBYgklvnO2BqayTAsN+aCBP5ZM4lylVRsqk+sn6436Yc5uiWglmPe67xbr+kYlyeZ0AmT2FlPtFrY7zReowPKvToB7gKBiJqTzzsVBtsJxb0lzk81q+MVWBFpZVHsIv06RibMKsEaaSAReXLW99v1xU5dz8IJgdhJI94Ed8TvliIMEDqTuR/tA9fbbHKtpfKYHldmH0iO0+nfDCjBOhSB/F1/t++OA+o7lV3JXlt6z1wQlIqFEMV3DNt0gre5/vi0Ygqo6/FpveCSW+Yn/AC+I2UMAUgsDy2/bvgziLCLFiSPzdvnt/fAXmaT0DCw7T2Mfy9MRPSUqxBF77RFwTYdDOLHUSDKja5JmPecBCuSQsKDs25PvB3xPrbcJJNpnbrfvfGKXeYyIJhtJEev8MxI/vvhU2pgBTAiwuTboOnt8sS0xTYEuAhbedz89vT98NWyY/JBjuF37WO2/zwb8NHarAkX6SDBHTpM/5fAKoZmfzQZ1GJjqTc4nqDmOo3/hERuICybnAuqTC376iAd4iN/1A9MPEVbL4oqUU8tAQB8ySJuAvMLGLEDALZliNTz3MyCY2Jk7Rb0n0xzZCVdRqdDJAuIuObebRhLwoFBUeFRjAMEuxj4aYkFjMeg6xjfTOHokMoEm1yxOmBeCev8AkYWVy+ogqpMWAPxHu0wbn02xDl6DRBhVDTAIEX3Y3LMBtO2GFpOozupH8ytxjN/xrFhmKzlUpMqqEEFXXmI1GDJgzcg7TA7DEmT4StQM68zJbQGE7yB8UsI2/fAdXMM66SZEEMA12A23N73/AHwRkHy9GKtd6lQrdVQRYgSG0737wPQ7YoMz0132V1KeUqV/OkKyTsbkN0A3OkkTAFjvjF+JMzlFdhSSdLNATSo0yYDRaQDeCcS5LxJ97zuXp1V0ZV6yqygkSCYgkQY2xqPtQ8EU6OZpHLolOnWp6dAgKWQ9JtqIK9emO03P5MWzWGoZJs2stmEQf/TMjYbFv64svD+UzGVasUp+dTemEJp2jmVldZWCVKzHriqzfBzTYrZHBiZsbXgHqRF7Yjo5fM5YnQ7AHm5ZGoTveAQTbqLHtiv7E3Vj4q4p5yU1SiQqqWclDduzHrEb+uK/JZOhVhVY0Wg6ySWpiBudmHoRMYPynG8wSNBkjU3MBsom8RAPv37YBzXGnBNSpSSZgxG/pIMCMHGWTI3bN2rnL0MypKmtKuLO8VKVQAW7jV/tMz2m2KnPtqnVTCtYqyDlnb6m0gx7Yn4V4ypUzI1UyRBESjDs6SVP0wS/Ess7h6JSmTGtJPlv7o5t8sWWXuLyl9KuhURtSuiMbFjzBhboVNgfY4epl1GlqC1abAxJaYPowCkfTrgrifApJrUo0zzBTIWehLGIFgJjp74iy2eqUvynTPMpvqHcG9jHqLYbZe+LPGWdchdLxE4Hl15OxDiLxO8bzN4xO/EQpV1IIUX3OoEQQe4ixH88BcQZagBpxD7C1z2AIgGN+3TFEFqU7nvBIuPY4zOPkb10075qnJ5lX0KkkekhoOGxQDigFjTB9cLGft0acq1Wrp0rJgWsIELiUuTUgwI5TYHb5+mFhY6pLW0UwSxLMeo6e/y7YgoZsG14iRG/zm374fCwSdab7WSVtA02YbzeJjqIF/0wNRQNebTzG4gegwsLHI32npZkKwZSDpNpHXpPf+wxPV461afMJc9yAIA/hHT5YfCw4glSqADN52/pfHH3SIeIDbXv722w2FiSY0mIYlA0qYvBHrYiTvifI5eV6qYBgN03wsLBfSTAAqZZzEG8QI2+R9sCpVgEtfcGCR09DGGwsENdZVlqHkG3U794n2wSaQ8sM0BibEAksBNmPTbcX6XscLCw3oaGzlDRUDkHSV1ATIAO4EyQIvHXAlPNPUqaqjFm2k9uwvYADYRh8LGp6KQ5naBII9Jtv/nthLmtAjSDq9BJHv0vhYWM4dRhC14Ei8En91vjmtlmb4h9DAv85I+eFhYvSAfd/KZWEkowYTtywfntj3j7W6Qq8Kp5jfymp1BuDpcBTH/UD8sPhY78bs7cuUy9PH8vXDgGqeUyo+I94uDME2wcuYWiwVwGRhDgXqLEmEZrGAZg2O0YWFjhZ3jr8aLz9ChlzTJLNQqXWoiqDBEGVa8jVMWHbFNmHDNp1eYslQ8RqM7gRYX2I2wsLDPWi+0Oe4ZTUDUoUDcj+Qj+YxV5n7sbLTcW5WB39wxtfD4WOv0tsY55EdPP1QrUlYlX3Bi/ucSffCqlOsd7GflY4WFjWQbVjwcqywrMTu1MqABGzAyQ3TtiJsqTdTM3jYfIThsLHLlctbn9dcf6cR/n98PhYWM7Tr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0" name="Picture 6" descr=" The track of the Zippin Pippin abruptly ends where a section was destroyed Monday morning. Robert Lipscomb, city director of Housing and Community Development, said the section was torn out to see if the famous roller coaster was salvageable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28800" y="2743200"/>
            <a:ext cx="5781675" cy="3857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Write a sentence to show you know what each of these words mean.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934200" cy="3429000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The </a:t>
            </a:r>
            <a:r>
              <a:rPr lang="en-US" b="1" smtClean="0">
                <a:latin typeface="Comic Sans MS" pitchFamily="66" charset="0"/>
              </a:rPr>
              <a:t>boy gulped…</a:t>
            </a:r>
            <a:endParaRPr lang="en-US" b="1" dirty="0" smtClean="0">
              <a:latin typeface="Comic Sans MS" pitchFamily="66" charset="0"/>
            </a:endParaRPr>
          </a:p>
          <a:p>
            <a:pPr>
              <a:buNone/>
            </a:pP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The girl abruptly…</a:t>
            </a:r>
          </a:p>
          <a:p>
            <a:endParaRPr lang="en-US" b="1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4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447800"/>
            <a:ext cx="1581531" cy="1989347"/>
          </a:xfrm>
          <a:prstGeom prst="rect">
            <a:avLst/>
          </a:prstGeom>
          <a:noFill/>
        </p:spPr>
      </p:pic>
      <p:pic>
        <p:nvPicPr>
          <p:cNvPr id="5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4800600"/>
            <a:ext cx="996914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102</Words>
  <Application>Microsoft Office PowerPoint</Application>
  <PresentationFormat>On-screen Show (4:3)</PresentationFormat>
  <Paragraphs>29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Frindle Day 4 Chapters 7 &amp; 8</vt:lpstr>
      <vt:lpstr>Goal</vt:lpstr>
      <vt:lpstr> Tell your partner about a new word you learned yesterday. </vt:lpstr>
      <vt:lpstr>gulped</vt:lpstr>
      <vt:lpstr>abruptly</vt:lpstr>
      <vt:lpstr> Write a sentence to show you know what each of these words mean. </vt:lpstr>
      <vt:lpstr>Goal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Day Immigrants</dc:title>
  <dc:creator>ST User</dc:creator>
  <cp:lastModifiedBy>st</cp:lastModifiedBy>
  <cp:revision>92</cp:revision>
  <dcterms:created xsi:type="dcterms:W3CDTF">2014-01-31T18:25:56Z</dcterms:created>
  <dcterms:modified xsi:type="dcterms:W3CDTF">2014-03-17T19:31:56Z</dcterms:modified>
</cp:coreProperties>
</file>