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2" r:id="rId2"/>
    <p:sldId id="273" r:id="rId3"/>
    <p:sldId id="274" r:id="rId4"/>
    <p:sldId id="275" r:id="rId5"/>
    <p:sldId id="277" r:id="rId6"/>
    <p:sldId id="285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bejFcYXrDxQjZM&amp;tbnid=Qnrp-3YcJP34YM:&amp;ved=0CAUQjRw&amp;url=http://www.conquistadorprogram.org/rescue_news&amp;ei=XboQU6L2F6fd2AWi-oDYDw&amp;psig=AFQjCNFCZCY3xwYEFfX4JmJgLlngJVstuw&amp;ust=1393691604752540" TargetMode="External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1NgViUe-6_dsGM&amp;tbnid=2OryCImSvFQeJM:&amp;ved=0CAUQjRw&amp;url=http://www.smithmuseum.org/pages.php?which_page=idtags_tattered_torn&amp;ei=3AMGU-qsBKby2QW1jICwCA&amp;bvm=bv.61725948,d.b2I&amp;psig=AFQjCNFn7uQ-uJ834hW9zjQP5-k8F-ddOQ&amp;ust=1392989487862691" TargetMode="External"/><Relationship Id="rId7" Type="http://schemas.openxmlformats.org/officeDocument/2006/relationships/image" Target="../media/image4.jpeg"/><Relationship Id="rId2" Type="http://schemas.openxmlformats.org/officeDocument/2006/relationships/hyperlink" Target="http://www.google.com/url?sa=i&amp;rct=j&amp;q=&amp;esrc=s&amp;frm=1&amp;source=images&amp;cd=&amp;cad=rja&amp;docid=2NVeMz9en2wn1M&amp;tbnid=yEH82iciAPcSTM:&amp;ved=0CAUQjRw&amp;url=http://champagnethursdays.wordpress.com/tag/holy-spirit/&amp;ei=uwMGU7LTIYrS2wXpvIGIBw&amp;bvm=bv.61725948,d.b2I&amp;psig=AFQjCNFn7uQ-uJ834hW9zjQP5-k8F-ddOQ&amp;ust=139298948786269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jSgdZxCVl9wWBM&amp;tbnid=Cx06hFpKXUY3lM:&amp;ved=0CAUQjRw&amp;url=http://diasporamessenger.com/police-kill-two-suspected-terror-in-nairobis-eastleigh-area/&amp;ei=LboQU4CUO8bc2AXXuoHADw&amp;bvm=bv.61965928,d.b2I&amp;psig=AFQjCNFukfWrxmk4TJBTTsRg3bXqKhzdAA&amp;ust=1393691483685495" TargetMode="External"/><Relationship Id="rId5" Type="http://schemas.openxmlformats.org/officeDocument/2006/relationships/hyperlink" Target="http://www.google.com/url?sa=i&amp;rct=j&amp;q=&amp;esrc=s&amp;frm=1&amp;source=images&amp;cd=&amp;cad=rja&amp;docid=f9GBNogg8hqF3M&amp;tbnid=6Y9aAWFeYXuyqM:&amp;ved=0CAUQjRw&amp;url=http://www.politicsforum.org/images/flame_warriors/flame_64.php&amp;ei=87kQU9DXK8Ge2AXep4GIDQ&amp;bvm=bv.61965928,d.b2I&amp;psig=AFQjCNFukfWrxmk4TJBTTsRg3bXqKhzdAA&amp;ust=1393691483685495" TargetMode="External"/><Relationship Id="rId4" Type="http://schemas.openxmlformats.org/officeDocument/2006/relationships/hyperlink" Target="http://www.google.com/url?sa=i&amp;rct=j&amp;q=&amp;esrc=s&amp;frm=1&amp;source=images&amp;cd=&amp;cad=rja&amp;docid=lU3Q_zYmnKLuNM&amp;tbnid=hOkxScoNe7UFGM:&amp;ved=0CAUQjRw&amp;url=http://en.wikipedia.org/wiki/Mk_2_grenade&amp;ei=4bkQU8vFA-Tj2QWtm4C4CA&amp;bvm=bv.61965928,d.b2I&amp;psig=AFQjCNFukfWrxmk4TJBTTsRg3bXqKhzdAA&amp;ust=139369148368549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Day 2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3 &amp; 4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0574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learned yesterday.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acquainted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to know someone or become familiar with.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294" name="Picture 6" descr="http://conquistadorprogram.org/yahoo_site_admin/assets/images/ramona_and_juan_garayar_getting_acquainted_in_colorado.159164533_std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2971800"/>
            <a:ext cx="4267200" cy="31908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grenade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a small bomb that is designed to be thrown by someone or shot from a rifle</a:t>
            </a:r>
          </a:p>
        </p:txBody>
      </p:sp>
      <p:sp>
        <p:nvSpPr>
          <p:cNvPr id="10242" name="AutoShape 2" descr="data:image/jpeg;base64,/9j/4AAQSkZJRgABAQAAAQABAAD/2wCEAAkGBxQTEhUUExQUFRQVGBYXFhcYFxgVFhYeGBcXFxcYGBcYHSggGBwlHRYcIjEhJSkrLi4uFx8zODMsNygtLisBCgoKDg0OGhAQFywcHBwsLCwsLCwsLCwsLCwsLCwsLCwsLCwsLCwsLCwsLCwsLCwsLCw3NzcsNywrLDc3LDcsLP/AABEIAQkAvgMBIgACEQEDEQH/xAAcAAABBQEBAQAAAAAAAAAAAAAGAgMEBQcBAAj/xABFEAACAQIEAwUFBAcHBAIDAQABAhEAAwQSITEFBkETIlFhcQcygZGhI0Kx0RRSYnKTwfEVJDNTgpLhQ1TC8GOyg7PSFv/EABcBAQEBAQAAAAAAAAAAAAAAAAABAgP/xAAdEQEBAQADAQEBAQAAAAAAAAAAARECITFBElFx/9oADAMBAAIRAxEAPwAj5J4TaGEtfZW5KqSciyfOYohXhNn/ACrf+xfypnlOxGGtfuL+FXaJXOTpvVf/AGVZP/St/wCxfyoLwPDsPxPG3WOHtthcIxtA5QBcfL3gANwCxn9y3G5oc5v4zxXha3LFy4L9m/mFjEtrcSZlZEANBOh+HgNB9mF7Dtw6wMMRCKBcUGStwgM4bTeTM7bRVw0jlbkq1gzeAyvbuMCqsq9wARHu6npJkmBNXp4TZ27G1/DX8qsgldK0xNVX9kWP8m1/sX8q8OD2f8m11/6a9fhVoEr2SmGq3+ybH+Ta/hp+VePCbP8Ak2v4aflVnlrhSlhqo/sixH+Ba/hp+Ve/sex/kWf4a/lVotuK6Uphqr/sfD/5Fn+Gv5U23BMN/wBvY/hJ+VWpAESQJ28+ule7P8aCnfgmG/7fD/wk/KmLvL2FJE4axp/8a/lV61rWY12+FJe38KLFGeWsJ1wuH/hJ/wDzUduVMHpGFw/8JPyojWzApLJQ0J4jlHBaThMPv/lIPTpUTEcm4Mg/3WwJ6i2oj6UY3LVRrieFZWApuTMKJ/u9k7R3B8aq35Bw4LHs11aQIMAad0eWh+daK1uoz24qdqAcVydhv8i2DHQaVR3eUbZJi2sehrT8RZqCcMB41O1F/LluMPb0+6v4VZqKi8FX7JP3R+FTwtdI50Ae2t44Y0rmDXLY8I94g/AqJ8prFOEcSxPDmNy0ctxL72n+8jFFGZHH3hP/ABW6+13Dl8AFBicRhwfRnyx82FZX7S+DLZ/SGUEM2OuGOkNaZwfM6nXzqkapyF7Q8PxEBP8ABxI3tMfe8Tbb7w8tx9aNgtfHiWCSrocpJlSCRDKZgH7p6j1rWeQPa4VIw/ESdNFxECR4C6BuP2x8epoNpAruWuWbisoZSGVhIYEEEHYgjcU5FEIiuFacivFaKaK0kqadiuRQN9nSSKeApJWgby1wpTsV6gay0hkp8rXCtBFdKZe3U0ikPbqYID2qj3rWlWbJTbWxUxdU9zD/ANaYbD1cNhwKZuWali6teFr9mvoPwqaBUbh6wi+gqXW4yGPaK4XAttPa4fLMe929srv5igX234VSgK++byz+72FwmP8AYKO/aHhTcwgAIEXrDEnYBbisT9Kzz27cMdr9h0Y5XttmSTrkOpHgcrxUvqxmWB4a/et5e8QzLvK3LW49SJFTsLhbd5WW6CrBcyuo19Z2IgiQakvfi4t9RJGS7rE5k+zuCOsgSf3qtMXYVHzJOTRhHvKtwGCPmR8Kxb23iv5R50xfCbgtn7TDE62m0XXUtbP3G8tj1HWvoLlfmbD4612uHeYjOh0uWz4OvT12PQmsOvYAX1a3A7QAKGI0II7hPh4GqRMHicG1vFYMvbYSrAHMVIMOv/yId4PiPhqctZvF9TVys79n3tSs43LZvgWMSdB0tXT+wSdG/YPwJ6aLNaZIiuH6UuK4y0CYpAMk76dadArgSgTFeilZTO+nh/zXooEEVyKUa9QNlaSRTprhoGSKaK09ekDugEyNzl0JEmY6CTHWIr0UDDJTTW6lMtNlagk4EdwelSaZwY7o9B+FP1YKLnATZRM+TPfsLP8A+RSV26gR8aFfa+kLhn6A3FPowRf5g/Ci3mWyXOHUAkfpCFojSFcgmekgbayRQz7Y7f8AdrR3OdwPXsmcf/rrPLyrPYynBqFW7NvtCpORPdzJiAttoYjQBwpnoKda61m2EvL38O2RipDZkfUwdiAQh6e9Ui9aF1LJUkZlfCvMQO01twR1DREzVHjuKPluhVzDEKoddSVAYMwXYZpUgz41jNbGGJwJt5Lq65I18VMEBx0I6elcw2Dz3bykQlxRdttvlmBJA82g1J5f5rsvhgptDNBUSNDmJnUfeG0GRrS+FcSt4Zu0PetnMoU7qrwYg9JA321rNUD4/lntLly2w7LEpHdIhX0kZhGhI1BFFPJPtQxGDf8AReJC46LADkTdtjxM/wCKnn73rtSeb7k31xlsd1kyuJ1lDp9DUnE8Ms4+yMxlgDlIjOh9fD6VucsZs1tHD8fbvW1u2nW5bcSrKQVPoRUk18y8G4xjeDXjBm2xGZdTaueZH3W/aEH12re+TearfELC3raskyCjjWV97KdnXzHxg6V0l1izF+BXjXaSGn6iqj1ertcIqKSa5VPxbgBvXM4xWLs92Mtq4ETQzOXIdae4diraMMMcR2t4KXhzb7UrmImEVQQCMsgdNdaCxNeiu16gSRSacpMUDbCkRT0UnLQLw3uj4U/TOH90elPCgRetBgAehBHqDINBftYX7DDE7DFJP+q1eX+dG9B/tVH9xn9W9aYfAmnLwnrH8PYdkuIql+4GgAyHtNk1+I+tL4bw9r+LuBRC3Las06ABrYzMJ2kkmPEmpvL94LeUtOXtb9ttYkM5uZWPVSQPmaYt8QuJxC4F7AWgGVUI7zKZygSdWE9PCuLqJvZpwqzcF3DXNLqE3FM6xs8ejQf9VFvE+UltYPE9mi3bpRmRW0nLrlHgTqJ86z7BcQXD4i1iNFZHbNlJOYTqSOmYNHyNbe4F22Y1V1MHxDDT8a3wksY5Wyvn8XVw/ZZ874HE2w1u4wEo0QyMP1kMjXcV7CBsG5kQl1ZRl6T3gB0I8qLMVwy1csYmwe6xOYKANTJzhdspLPn8Mw8CaAsBjTYY4LFnNZb/AAbnhOxUnX4dDIrNjUEuMa2EDXIui4SDKzlDDYxuPrQnxrA4qz2V7DXruSz/AISg960T3j2YGhU+G/QzV7gsMcOGs3CHtPJS4Nt/vGNDO/XQVe8H4TcUPdYRbSMoEag+9lG0ARPn8aS2Fmp/s79q6YgLZxpW3e2Fwd1H10zD7h19PTQVqgadqw3mjktMUe1tHssQRIMdxyAIBA2nbMPKarOU+f8AGcKu/ouNV3sjTK0ZkE+9aubMuvukxpoRXSVix9DVyoHA+NWMXaF7D3FuIeoOqn9Vh90jwNWFVCSag43Fdml24UMWlYiIlgFDHL4a9D4VNaB4UJ8X5wwF21fsLi8ObhS5bChxJYqwCrPvGdNKC44Lxlb74hApU4e72TSQQ021uBhG2j7eVWhoS5HQi/xCfvX7bjpobFtdv9JoupAg16l0kigSRXIpVeFB7D+6KcYxSLHuinKDiGfKh/nxJwjjxD/S1cYfUCiEVQc7XwuDunrBVeneZSAR86XwnrKuF4cNh77EAu11GTqVkpOvTQHX9qrzjfBcLYPaArdue5ctSNUI72aNiGg5tIA8agcr8HzYzFYckC21pXYK2YA5WWc3joNv1RSbvLFoYFrzE/pNq+Uv6AANLToNlYMrDyYVyx0DaYM2sSLeKLiw2UpejMEDLmHawJ0mM2vxrW+TOP2gxwIui61kQjhSAQBPZk7F1B6bgT0NDfKvDi5w1xj9jnkmcwbvNFu5OqkXYIO0Eii7mp0wqG8qKGd0kgAFnlVT/UxgVrj/AFnl/EfGW7K3bwdZzEhtJMRmUgdNDvWYcz4O3cUz3rLPlL9bFw+7cP7Dj3vMT1mtR5vw4DoygZ2IDanUaACB+PlQVxPA9kWusP7uxFu8saqra59P1SSR6nwFS+rPARwjjb4Z/wBGxQDW9RLHuldl18PBhBFa5y7xRbqdmq91V+IGg18d9+tZhzBwju9ncM2jBw2I3B01VvDoCDUDlnmDEcKxK9qpa1qpkZhlYA909dpjypFaxzKUw9prxzQoOULJBY+6Pp+PhWJ8YxDYt2uXz35AmNEHQDX3RNbcmMwvEra5HysdVBPd1gGOjbf0oG5k5QawxzL3WnUahwN4nY0vV6PQRwbieM4ZcF6yxC7EjvW3G4DiYI9YOuhG9b9yH7QsPxBculu+N7ZOjeds9fQ6j60Act8qmxD3ACLgOUMCVAP6ykasRQ3zLym1i4b2EBWDJtg6zO9uNYB1iZHStTkzeLXeYucL9i66G1hbdpQo7W/jEtSzAkqqBXYwI3HjuKZ5E5awtvAvetKj3L6XWe9IuEkhwQr9mkKNQAqqN96+e7vGr5xJxGY9ud3dUZgYyz310aOu43mtj5C4vew1zD2cQMa7YpCHu4lmW1aKqWVbUylwNrDBge9B2itMif2f32bE45iQcxw7CGDaG2RBjrpRwTWb+y7hj4XEYq1cy5uzwbwpkAG26jpvKGtJNJ4VykzSq4aDhFeilUmKDtnYUukWdhTgNBw0Le0e0Tg9pAuWyfqv/lRUaGfaE8YJtYJdI/3Tp8p+FL4T0Hezm4qXsSkRdayCjHwWSQR6XFPnr4VYYPvYLHtcgs+VnIOhOUID8Ag+VCfBrr28Tbee93gc36pGUjz3X4UV3cStrD4kD73ZCNhqSDOmgrlK6WB/gfFDZV7Q1RnlpkFGJzZ0I8dCR4rWgcwYb9MwlqDH22Hdo1kpdUMPSfpWU3Wyup6MMvxHeE/DNr6Vo3IXFxdU2Zlgub0ZWiI8xlIPkacL8TlPq55qw4KB9JGm8EjU93xM60KXgLiNuCwysN1Yg90wdtvqaKeM37d61aMkI5nN+rAMg+Hh61ScV4etoi5a7SC0OsyACAR3T86vI4+M9OIv4XuPaF3CuCyod13EgwcoGuvhUfiPLge2z4djfwzCTaYk3LR/WQk94fh50YcY4WGBuWiIIIcRv+VBozYck29I1gbj8xWdaU/LmCxCM5sNntAF4MhlIYAqw/6b94eu9GKc03TbyOA5T/o3hlYjrkudSNx6bUjCcUGdXY5LsQLygEsPC4mzjz31ok4vymmLtC5bIBcBlYTBP7Phr5ir6iNgOarN0BScjfq3IUk/st7r/Q+VM81YhUthoJuNIXTuj9o9J10HU0Bcw8p4/CguFLoPegZhHiR+Rqq4TzticK0R3To9ttUYfuOCAdav5tTYgcSwZe47FwbhkwBJaOp1ksfSiv2ecWxtsNbuIt/Cd1nsYnRd9GtllMMMvoeteHPOBdMjYQWWzBxctIEdXmc6ujSD8CD4VM4jzzh8QpZXa3dUhRmEh1P3lAnvCOsGtd4nQ/wHHrGH4iRfYWe3wWCKzOQZGxAILbKO8AJrQ7bggEEEESCDII8QetfL3Drym8q3bbXlfDqsQIBFxoZs/ugRR3yZzU2BdLDs1zDHNlFsdtkESO+DLGdIAJ6a1f1nSfltFcNN2MQHUMuoIBH/AL09K8Lh/VPqYj8aqHa4VrgFdoPWxpS6Ta2FKoPUKe0a6n6LlY94ksnqisY+tFkUA8bwP6TfuLda6UR4TVVA01iNTuRrH0py8WegDF4iBbZdCATMSDOviZ2ipONxdxrCC+httnBcsc05ymU6awQZjxmrrE8mqe4lxpA7oMGdQQsgDfafOqjjOe+XS59kxNo9llLFYdToYgkD6NPSuOOmoGIBy6FWykEfdaQZiCSf61J4JjmsXUuLpBET4ab+u1MNh3tmCrQdiRE67g9f61y4gPjEf8VlWgYfilv9DD5biLcxOIyq0yB2jA67Qdx+9XbWIMSCSV6EkNHSVIkGq3krjyaYe7rlLFZAI13AHjIzf6j4UQ8YXO4ZAn7cr328idtuutdN3thHe4MhYqQSIO43026b0OcY4OMxOymRIBIG0SY2q77GSgIHvSI65RMa9POp+URtHxnepmqy3HcNa3usjxB8OvlR17NuIMcO1uSTacgA6QH7wAPUTmHwqdewqHQgH+hqZytg7dq5cCADMoJAP6p00/1GrJ2lvSya9O6DXzn8KC+L4O3nZTghdMn7imddNSvh51oVyZEAEdehAg7ADUzG8bnXSDWcRUBj6A1qxnWL2OGOuMZFwthPtO6t3BvcCBu8M1y0MhWDv860TgHKC4R7mIvXwWYDtALdqzZQKSRkESgAj71VfM/ONnC7ks8d22pktJ0JHT1PiajY7A9sj4/iR7GxkQmwpINwJqi3dsxLNAU75vhTV6APaFseDZYEXTfCPAc5f0m8VZcwiSpBk+tEtq7buXewWeyQFrzklndgNBnnTXXpsAABQXxXF3Eu22t2+xdjiAEOpTPdJy6bQGiOkUWYbDjD4dLeva3Ia63U9Y+tZ5NRoFrjtzDXYC51eGj94Tp4HU/Ki7hfGLd/3CZEZlIgifxHnVBi8FLDutoFGg00FCvMHNDYLHYQWVzq7ZLqBZLKYzEaTmXRvhV46zZGtV2uJXTXRl61sKVSbWwpVQeoKtEl3bxuP8sx1oyuvlUt4An5a0F4HbXQ/MVnksdxL5bizp/T/moXZxxBwWDLfRiUgdwhLahjr1ytr5/KyxqaZj0+k1KxVoGyrgapDD4Db5aVnGtUFjB27r9neSSJy6kQRvsas7fKGGaSUafJ2H0mqvGvlv5hMEhh0maL+HGUqzKl8CHFeQ7IHa2rt226MrCSCFykanuzp+E1IXiF0MUHYuYkNmy518SB8ttaK3SQQRuCD5javn/mfEYjA4opHdMZHKgtl8AwiPlSzCdtcF8lpKiRAYAzlLGT3o9NK9dx4HvMqxvr47GT1/Osis8bxzqxsA3Au4tyHBaZIAEt8KrcVzPdLBbqslwbC4GBHwap2vTYsTxG0CDnU7+73p+Whr3LnGbTYpFWJYODuJ0n/wAaxK5zNeO7r81/Op/KWMu3cXayhzq3uz+q2k7UmrcfRnEOK27QJZhp0nWsp515vxN+8MPg1IzqJYLLDU9eg86KsFyvdu63zlXwmSfWdKsMZg8NhZb7O0oUBmJA2ncnf0q931mYB+WuRFtEXr7drf31MhT8dz5mifnu5YtJbxF7vmxmNq2SBbNw5cjsp94rBidBmJjYivTmHt3yYdGNse9dIgeWWd5qr4mG4ljOyUTYw/vMNi33hpv4fOpqgAM129buOSHnEXD4yXVvwaiLhdo3CC3e1n/3wqDzla7PHPbUAa3FA8JtWGiijlvDBbQkCR9ZrN+NRpOHIIBEiVBOvl4VRcFwiPxJrhClraEKY2zmD9F3qyw17uKdfcX/AOtVnJd/PjMSYIACAT6t0rTA9Fdr1erqw9b2pq3g0FxrgAzuFDN1IWco8gMx28aWScvdAJ6AmB8TBinBUEHjjRh7usdxh8xA/GhXC6KYYN0O3y3q95xb+6sNe8VGhInXNuuo93p50NYNAIALa9DrHlOhrPL1vj4nYxpstt934U9w6+Gw5Hr/ADpq2AUuAD5dNKgcAxWZLiNod4rKmeJLmtW32KaH/nyq+4DiJQEHef5UP2XzWryTJUmPhT3L9w5QD5nT16RSdF8Fo0mSTuQTGnloNqDuc+EJiLUsAcvzHmKKTcMabRvQ9jr4Vjn906T+r61eXiRTcpcJCqTbhbgC+OV4nQj0/CicMr5S1u2zWyNGAzL0P0NDfC772L10NASUymZn3p9BRc+S4sxrHx9PSszxqgz9Ms2c6qiW4JUM1sMNOmuh1O2nrXuE8Qum8GW9hGKqxRMi28pYAEnLOZspjWRqYqVZM90iZe6Tpp7wP4RVzwqyisWhVAUydBAG5Ph6+VERhisfeOjqqnbLlA0mSDlzHfx6VWcR5WRrpuXi9xgFHeJZdtTE1aYvnDCZ0S3isOxfqty24ERCkBs0kmAAD1qBzBxB2umwhcMEBZ1tnLquwf8AkJ6VakRuOCxbtALJuXBlQI7oMzCNQpAP1miDlzBrh8OAANhJ/WPVifE0FcN4DbtXu0a69686sAHMhM4IJGaSNCflRTxK8+UJb2UAeQjaNKk6aZtzrrxEk7s5j42EI/CifhV77IePWYNA/Otxjicx3DqPlZj/AMasOXse2TUnp5xUv9WNU4ex7JY2yRHw01+FV/s3E4jFtr7yzvvBqDw+xba2LjqXJQSHZmUZQfdQkqu/Qa132OsGOL00F7ujoBlER4Vqes3xqYr1cFeNdXMpNqUKQu1KJoGMdg0urlcSNx4g6iQfjQtzBgRhbTXg6ZV3zaHXwiQT1+FGANAXtUQXBhbThuwe9F1gYCgqwMmdDkzx61nl4sI4ZjVe4e8hAC+6T3g33j03G4Mb1Wi92N+6dACCPWY6A6UxhriLbs4hbLqyDI5jKGA94aSDrrVhjrYMPEgjunQyDHga5/HRGsuVxBBMi4sbR06x5UxgsQbb5ToCdPLU07i0PZpcX3kIBqLzLaYIl1D4g+snXwNQGqYg9n0OnjVHxAKxMjfTxH4b03wDHF8OMxLOBBJjWDGsAD+ldzAk+6VHSYYfL8atukiMuGa5ZuEkZhAGkaAHp0P5U1wbjZXNauEAqNDrpr1PhUnC4oWmIf3XnrrOg1E6/DrVdxrAd/NG+3y1qf4p1cTCkTm+8BGQ6idGJ1OsR1gVM4LirgaXBAAJJJA+ubUAePhrQ3w9zoJb3SNpIykgT4aEVdcNxRRjm0AX3t51GpoWPNi8Ct5CuIsBGD/YK1hkLPl7wE51Yk6BZBJnQ1N4reAu6EbD1n4fh5VT3OC9pczAolkZot5FkMxBLqSJB0mJAFexdlkJhySANzLGZ1CjcaVdE6+3dMkTOsgluhBmI0PTypS4hwDrmnbzofvtcCy2bUwCTEk66DWmrHESW3Ay6HvAx9ahgc52n9JA6/ZHy1W6v8qc4TeY9waTGmkbzpAmdaZ5txWbEAzIiyPDZrv501wa+c7NPuD+lWkaHbvMmGj9nSB4kiqv2McSyY7EWHOt1Q6+Ztk5vowP+k0nD4sthEOpJSfUnzoO5XY/2thAjlWF0SygMRocwg6aiQfAGnH1OT6hU100kbV6urkWldNct7V2KpHRQ/zfYa6iWUVWzsS+ae6qqdV6ZsxUR4E1frQlxXmR7VwNlBti6UyxBI93MD4yD5Qal87WL3A8MVcPbtFQMqgadDGp+fzod4nws2tVKunQSJTrEeH4VeYvi6Nac2ySYIBymJ23YfhVQ+JC2J0k/wAj9azcWapso1n3W0Mjy3qDiMFmsvmIyICzBmS2qxqWDtEeJ1irXFOe9EyAHWPLf4bUnifDBicPCsy5iufKFLMsg6FtA2nynrFYxvVNwdQLAnMFacpg7HYySJ8dutSVsSZAnQSZjprpvvUxOAjDqjG9mRvdVVCnTU6qJEeoE9KR2K6gfASTsPXWoG8JwK5fDMgXKoIzT3g2kQGUjTefOmLi3lBS4GlZgsuUkDxEaHz0Bq+5P4s4vthmWVyyrAGQYGhA0jzp/mfidm5ntKVY2/fYAEKQJCTtPiJ0rWTNTboFxlp1JItuJCsAFzAg6T4a6aVIwOYg5kZSAd1gaHw2Iqpv8MW4QA19CIgq9wKYM7aL4aVZ8E4ZcUsRfd5EDNLZNZMSxUekCsqs8NjIInTzjXT8fWovEsdlzAMQTljcBjG3nvSjwy4LgfNdbyzNO3Se7+FQ8Rj8LZci4QXAH2efK0wdzrAO+/hQRLlu9dPfuEwZCagCZ70FtPLxqNjsIid2YEnuWwCxM6zGg+NOY3iwvlbViylvOwzXEu9uzDTQkKFQROpf0FW942rSBEKDXvFSuY+QjVjPqZqYrOubJzKcjJIt5cxktDxPlvUHD4k2wyZlGYEEaTEa69PWr/2hXZuWGdTbQgQoIZ1VbqTMaZtZiTr1qRgcLh3thLeFVCXWb+JcnEXf1hbsLIAI/a0knWtZ0m9pmHGW1bs27mqqqmNH2GaZUgfjUPhnDRheI8Mnui5evHUnqQg1Op6b0X8v4df03sbwBa4Wa0VtvlAE90tBHurOpmekHTRV4PYOUtZtMye4zIrMsGe6xEjXXStcYnKrGuPPSPjXa9XRzKWlA0haVQcvXAqljsoJPwE/yrK+NYrNhQSNWJJ2AmCZPQa0fc2YjJhLu8suQRv3yF0+BJ+FZ5xBC2EER3XET+r4kGufP1vin8vYhVsqgdmW5BBhiEY+8heIiZjWRt4U7zjhj2JKMUyZCDEwAwzBgdIgGZpXDsKFwVrN3QCTMkHVifxNc5kUfo2WC3aLlknN103+NZ+NYdweMDsG8QAfA6DUAetSrv2dsAe6TEeRJP41WHBlADbzXGBWCSJ0AB8AdIogTCK1saasok6gzvrFIVQY/FMHCZAysCVfMBJn3IjVo6zOlNYe/M/rA9fHTw/90qQ2Uq1m8Ce8BOx6kEHx03qqKS/Zue+PdfbtB5j9aPnUBDyjAvMzsAW0BiIJMBZncjWofMPLtnDC0y3DJZsyMxPaKFY7A6wTM/tdad4cr21QG2CMpMliDJM7ZSIjz0il4i2hFxrkZghUQds4GYCPxitfEy6FcPxVCxWz9sASBkHuzBys21XmBsL3mZoiJHd7vUBv60MYzg9guYw75dSWt3LtoiNRoUMzMeGlTOEcGS4pUK6oW++7XGOpkMyx+ArLSb//AKG2102rK3Ltw6Zs65F0667eVUHGeKDCFQqrcvOZLZgqA6A6AEx8OlG3B8HZtZrdu2bZUCfs2VTIEd8iGPiAT1qnv8Itm891lHvHSSCRPkZH5GiKrhyTluYi4j6FkKQLCAlp1GrNpqDJ8hUnhl/BAHJdRVAJL9mSxPk7LHWIn4VEvslzEDDWAMqgm7l11O0nzk/Srni+CVillQD4iBpt0ooA5/YNctMs7RJiNGtkZVEDSac4elhbwXtL1y6CpdiqJaTvSQoBJBJ6k9Naf9ptpbQtqG2LwB0lVP8AL6VWctYMIivcBPbOCR1yzO/nvV+J9bFyljSzDMJicp0gA9NNJG1HCGaA+RuHZHuOjTauMzFWJJTqptzuCNCPH0Ao8tit8fGeXpVerhNcmtMuzpS1OlNKaXNVIq+ZcC162qIQCGzaiQYVu7uCJncbUF8QwuS21tp3BEjWfDQa+taM41U+E/WPy+tCPtGvW1tqpAzvmKmcsZI6+ZKiufKfWuNxzD4FHS1nUxaEqDsSZ1I2NUXM11rua2vdCgBWmBJZVGp0gE6mfGneTcVcxGDCX+0BVnUwxRyqtC94QTp16xTHMV5EHY20C5iBoNTv7xOpA9al8a+rO/dWyyq91JcrlGYFSfBXGk0TWCdvAek6dfA1m3YubFu5li5ZOxhluJodG6GRIJ1BmjHA4zOJBksu3h5DzpKWIXNVk5cw0IbXp0OoqpfLfRQ3vDY65gehkedOczYh1QEDMJOboY06daoMLfK5Wn3u9v4k7/D8azasgww+JMJbuQCEEZlPf2iHnKPQg79KYvNIYN3fciIMak9Oun0qShW8mhyt0kSDppofWqTFcSIbI/decoGrK+8d47aHYxFUPs7SQFJHXfSvXC/Ys1kXBfkhLYZbYhf+pcnddfAk0nEcNvAZhngScokGR4ZW09NaTYuK9sE55ltZIYEGCJJzbiIqBrF8Zu4fDPcxF5bl2DlRFyqDGi7SxJ66UjlPixW0y4oQWUsLyHM0uC2qMukSIMnbak4bhy3GLMgJA7oaWMzMzFOi0SI0jbLJI+f5VZTEvhWFwSntMINwSxCFA2oiXOrmSd/E0/hEMm6RLGYmdPSoPB1UEhT3VBEaQNfKpN5c0hjIGyjQHwkTr8aisw9ot3PfZsxIBgD7o7kn46b09xHNkR590ZiF7pAUfdmdYpftGwGRCdJzCY/cNM3sYrlBIIbKsAjUGJHl4a+NW+DXvZtxBcRhg6FyAxWXXKxiD8dGifKjZTQH7LHb9FAYlsrMsmPumOmnSjpTXTi50quVwmuTVR5DTgNMWjTs0HWGoMxE6aQZ9ddPKhnnjgBxItMg76lkknu20eDcfJ95oQKP36Jprp1pYKa1wwJbAQAFVgRvHhPX1rOOZMXGLVCpBQEsSSDsCIHhrObrp51r10HKYIBjQkEgeZAIn0rFOOXCbpZmNy5cPalzbyggHKojcQFAjyrHNvjdEVu7NnKY219P/YqfyvdDA7HJAMfuiCfMVRWTpmEIYgyAdvL41f8ADUFk2170OgYs2kkzOu0DQeUCsRarObtboAdrZyEIy7Gdw4iD0oO4bYvi72N0D7uRlgq2vr9N6L+OkXLtxXZcoIKGDKkKo18QTPzoewWI+0FthJDDWddDIINKojulk1DZSpkjppAMUjjLK6WSR9ot0FCO6QcpIIOkwYMbHrUnD4W3k2hnzGRu0nc9JihbjWGd0SwLjA5pW7pMiMsREZTFEFdrn66DFzC2iozS/aZBCkqSZVlWSNiRvTPD8LcZWudxA73HyoA9vvuzDfff3hlnehfB3GWylokZoylmiZkg6aazPXpRTw7OLShSMsTB8ydm+P8ASKumLJD2akwNvu66R0BiPrQXfZ8xKJlG7b5jJ3ABjp0Hyq64hx+2qspvKWCmQCWI7pjQHShmxd7WQtxnImUVns3FkmAVbKw/4qVYvuBoczKsAhQdAY1I8DoauEBQECZEEsdz47a/CaFOUyVxK4dTFxhrmcuxADEySNwVGs+NaZZ4NtIE+PWrmpax/wBpdhjZL5WyZlGYh4mIgk6DeqHA8Hu4hHvhhaWwlvugZpJzTJkZXACtqD7y1q/tb4WF4VfImQ9k/O8gP/2qHw7AWU4PmhkF9OHrcIUiTct4VXZT5gnXYEGt50zpPsTxZyYmwxk22tvvP+IsHf8Aatk/GtRFCvLHA7eDLLbJYtAZ2jM8TlkgDQDYevjROpqzxL6UxpBeuM1Ms1VHOHo4toLrBrmUZ2QZVLdcoJJA+NTBTCU4KByaWKaFdoHDQ1xzk+1iWz9pcttpJVUOYARDBl1GgoiBpQNLNAo3J2UaXxA3zJp4me/SeO3rYsph7TM9wgZCidoqiQpdiJCgZpiZIB0NForoqYv6ZFfcuSDoykSGj4HXaR5/Koq4dWuKfeuTFtVcAu33UXMQJJ8TWyW7Cglgqhm3IABPqetR73D7TuGa1bZxEMUUkQSRBI0gmaz+F/QMtYLE5VDYO8IAnv4dtfEEXd6G+bUa3lN23dsAe5myXC5JByhLbMRop1iK2I0zicKlwRcRXERDKGEHca1fzD9Pn3iGNyu69m9wxnyrqQdFYBgCCSwnTUGaJsAqYu2FCXndQM9plYm30Oe2IzHeCdPWtUv8Iw7rlexZZRsDbSB6aaU3gOBYaw5ezYs23IClkRVaBELmAmBA020HhU/B+mUY7ldjbKWsFcAUGD2REkmZACwp03AnWn+XfZvjFFvEJjWwzFf8NrbXCoJ1QtcYfLLvWwTXias4poA4PyljcPiTeD4S9I1Z7fZ3ZbVyLiqTlJJOXz6UdW3aBmjN1iSPgTTs0iriBT2q283CsSD07Jv9t6038qZ5cwS4ng2GtOJV8NaXQwRlUZWU9GBUEHxAq75swLX8HiLKe+9tgn7whl+oqLyPgLlnA4e3eXK9u2qlZEj1yyAfKqsO4XC3ViQCYGsiTp186srZbqI+NPDciIAjXQzP4RXSKmGqLjnMeHwrKuIupaLiVzGM0GDGnSqtuecB/wB3Y/3imPa1y6MXgWKAG7Ym7b8wB9ovxUTHior5zlfOmD6/WlqaStdFVDldmuCvUHQaUDSDXqBzNSqbH8zS6DxrgOlcbevGg6TXppIr1B2vUm5tSelAuvTXK6djQe1rxpIr1A1jMMLi5WzASrSpKsCjBlgg+IGmxEgyCacJnrXaSd6Ds0n4Vxq9QN3FDaESOoOx8QawHmrkr9Hx91Qk2LgNy0NdMzaoAOiGR6FfGt/P50De0v3rHpc/G3Uvix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6765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4" name="AutoShape 4" descr="data:image/jpeg;base64,/9j/4AAQSkZJRgABAQAAAQABAAD/2wCEAAkGBxQTEhUUExQUFRQVGBYXFhcYFxgVFhYeGBcXFxcYGBcYHSggGBwlHRYcIjEhJSkrLi4uFx8zODMsNygtLisBCgoKDg0OGhAQFywcHBwsLCwsLCwsLCwsLCwsLCwsLCwsLCwsLCwsLCwsLCwsLCwsLCw3NzcsNywrLDc3LDcsLP/AABEIAQkAvgMBIgACEQEDEQH/xAAcAAABBQEBAQAAAAAAAAAAAAAGAgMEBQcBAAj/xABFEAACAQIEAwUFBAcHBAIDAQABAhEAAwQSITEFBkETIlFhcQcygZGhI0Kx0RRSYnKTwfEVJDNTgpLhQ1TC8GOyg7PSFv/EABcBAQEBAQAAAAAAAAAAAAAAAAABAgP/xAAdEQEBAQADAQEBAQAAAAAAAAAAARECITFBElFx/9oADAMBAAIRAxEAPwAj5J4TaGEtfZW5KqSciyfOYohXhNn/ACrf+xfypnlOxGGtfuL+FXaJXOTpvVf/AGVZP/St/wCxfyoLwPDsPxPG3WOHtthcIxtA5QBcfL3gANwCxn9y3G5oc5v4zxXha3LFy4L9m/mFjEtrcSZlZEANBOh+HgNB9mF7Dtw6wMMRCKBcUGStwgM4bTeTM7bRVw0jlbkq1gzeAyvbuMCqsq9wARHu6npJkmBNXp4TZ27G1/DX8qsgldK0xNVX9kWP8m1/sX8q8OD2f8m11/6a9fhVoEr2SmGq3+ybH+Ta/hp+VePCbP8Ak2v4aflVnlrhSlhqo/sixH+Ba/hp+Ve/sex/kWf4a/lVotuK6Uphqr/sfD/5Fn+Gv5U23BMN/wBvY/hJ+VWpAESQJ28+ule7P8aCnfgmG/7fD/wk/KmLvL2FJE4axp/8a/lV61rWY12+FJe38KLFGeWsJ1wuH/hJ/wDzUduVMHpGFw/8JPyojWzApLJQ0J4jlHBaThMPv/lIPTpUTEcm4Mg/3WwJ6i2oj6UY3LVRrieFZWApuTMKJ/u9k7R3B8aq35Bw4LHs11aQIMAad0eWh+daK1uoz24qdqAcVydhv8i2DHQaVR3eUbZJi2sehrT8RZqCcMB41O1F/LluMPb0+6v4VZqKi8FX7JP3R+FTwtdI50Ae2t44Y0rmDXLY8I94g/AqJ8prFOEcSxPDmNy0ctxL72n+8jFFGZHH3hP/ABW6+13Dl8AFBicRhwfRnyx82FZX7S+DLZ/SGUEM2OuGOkNaZwfM6nXzqkapyF7Q8PxEBP8ABxI3tMfe8Tbb7w8tx9aNgtfHiWCSrocpJlSCRDKZgH7p6j1rWeQPa4VIw/ESdNFxECR4C6BuP2x8epoNpAruWuWbisoZSGVhIYEEEHYgjcU5FEIiuFacivFaKaK0kqadiuRQN9nSSKeApJWgby1wpTsV6gay0hkp8rXCtBFdKZe3U0ikPbqYID2qj3rWlWbJTbWxUxdU9zD/ANaYbD1cNhwKZuWali6teFr9mvoPwqaBUbh6wi+gqXW4yGPaK4XAttPa4fLMe929srv5igX234VSgK++byz+72FwmP8AYKO/aHhTcwgAIEXrDEnYBbisT9Kzz27cMdr9h0Y5XttmSTrkOpHgcrxUvqxmWB4a/et5e8QzLvK3LW49SJFTsLhbd5WW6CrBcyuo19Z2IgiQakvfi4t9RJGS7rE5k+zuCOsgSf3qtMXYVHzJOTRhHvKtwGCPmR8Kxb23iv5R50xfCbgtn7TDE62m0XXUtbP3G8tj1HWvoLlfmbD4612uHeYjOh0uWz4OvT12PQmsOvYAX1a3A7QAKGI0II7hPh4GqRMHicG1vFYMvbYSrAHMVIMOv/yId4PiPhqctZvF9TVys79n3tSs43LZvgWMSdB0tXT+wSdG/YPwJ6aLNaZIiuH6UuK4y0CYpAMk76dadArgSgTFeilZTO+nh/zXooEEVyKUa9QNlaSRTprhoGSKaK09ekDugEyNzl0JEmY6CTHWIr0UDDJTTW6lMtNlagk4EdwelSaZwY7o9B+FP1YKLnATZRM+TPfsLP8A+RSV26gR8aFfa+kLhn6A3FPowRf5g/Ci3mWyXOHUAkfpCFojSFcgmekgbayRQz7Y7f8AdrR3OdwPXsmcf/rrPLyrPYynBqFW7NvtCpORPdzJiAttoYjQBwpnoKda61m2EvL38O2RipDZkfUwdiAQh6e9Ui9aF1LJUkZlfCvMQO01twR1DREzVHjuKPluhVzDEKoddSVAYMwXYZpUgz41jNbGGJwJt5Lq65I18VMEBx0I6elcw2Dz3bykQlxRdttvlmBJA82g1J5f5rsvhgptDNBUSNDmJnUfeG0GRrS+FcSt4Zu0PetnMoU7qrwYg9JA321rNUD4/lntLly2w7LEpHdIhX0kZhGhI1BFFPJPtQxGDf8AReJC46LADkTdtjxM/wCKnn73rtSeb7k31xlsd1kyuJ1lDp9DUnE8Ms4+yMxlgDlIjOh9fD6VucsZs1tHD8fbvW1u2nW5bcSrKQVPoRUk18y8G4xjeDXjBm2xGZdTaueZH3W/aEH12re+TearfELC3raskyCjjWV97KdnXzHxg6V0l1izF+BXjXaSGn6iqj1ertcIqKSa5VPxbgBvXM4xWLs92Mtq4ETQzOXIdae4diraMMMcR2t4KXhzb7UrmImEVQQCMsgdNdaCxNeiu16gSRSacpMUDbCkRT0UnLQLw3uj4U/TOH90elPCgRetBgAehBHqDINBftYX7DDE7DFJP+q1eX+dG9B/tVH9xn9W9aYfAmnLwnrH8PYdkuIql+4GgAyHtNk1+I+tL4bw9r+LuBRC3Las06ABrYzMJ2kkmPEmpvL94LeUtOXtb9ttYkM5uZWPVSQPmaYt8QuJxC4F7AWgGVUI7zKZygSdWE9PCuLqJvZpwqzcF3DXNLqE3FM6xs8ejQf9VFvE+UltYPE9mi3bpRmRW0nLrlHgTqJ86z7BcQXD4i1iNFZHbNlJOYTqSOmYNHyNbe4F22Y1V1MHxDDT8a3wksY5Wyvn8XVw/ZZ874HE2w1u4wEo0QyMP1kMjXcV7CBsG5kQl1ZRl6T3gB0I8qLMVwy1csYmwe6xOYKANTJzhdspLPn8Mw8CaAsBjTYY4LFnNZb/AAbnhOxUnX4dDIrNjUEuMa2EDXIui4SDKzlDDYxuPrQnxrA4qz2V7DXruSz/AISg960T3j2YGhU+G/QzV7gsMcOGs3CHtPJS4Nt/vGNDO/XQVe8H4TcUPdYRbSMoEag+9lG0ARPn8aS2Fmp/s79q6YgLZxpW3e2Fwd1H10zD7h19PTQVqgadqw3mjktMUe1tHssQRIMdxyAIBA2nbMPKarOU+f8AGcKu/ouNV3sjTK0ZkE+9aubMuvukxpoRXSVix9DVyoHA+NWMXaF7D3FuIeoOqn9Vh90jwNWFVCSag43Fdml24UMWlYiIlgFDHL4a9D4VNaB4UJ8X5wwF21fsLi8ObhS5bChxJYqwCrPvGdNKC44Lxlb74hApU4e72TSQQ021uBhG2j7eVWhoS5HQi/xCfvX7bjpobFtdv9JoupAg16l0kigSRXIpVeFB7D+6KcYxSLHuinKDiGfKh/nxJwjjxD/S1cYfUCiEVQc7XwuDunrBVeneZSAR86XwnrKuF4cNh77EAu11GTqVkpOvTQHX9qrzjfBcLYPaArdue5ctSNUI72aNiGg5tIA8agcr8HzYzFYckC21pXYK2YA5WWc3joNv1RSbvLFoYFrzE/pNq+Uv6AANLToNlYMrDyYVyx0DaYM2sSLeKLiw2UpejMEDLmHawJ0mM2vxrW+TOP2gxwIui61kQjhSAQBPZk7F1B6bgT0NDfKvDi5w1xj9jnkmcwbvNFu5OqkXYIO0Eii7mp0wqG8qKGd0kgAFnlVT/UxgVrj/AFnl/EfGW7K3bwdZzEhtJMRmUgdNDvWYcz4O3cUz3rLPlL9bFw+7cP7Dj3vMT1mtR5vw4DoygZ2IDanUaACB+PlQVxPA9kWusP7uxFu8saqra59P1SSR6nwFS+rPARwjjb4Z/wBGxQDW9RLHuldl18PBhBFa5y7xRbqdmq91V+IGg18d9+tZhzBwju9ncM2jBw2I3B01VvDoCDUDlnmDEcKxK9qpa1qpkZhlYA909dpjypFaxzKUw9prxzQoOULJBY+6Pp+PhWJ8YxDYt2uXz35AmNEHQDX3RNbcmMwvEra5HysdVBPd1gGOjbf0oG5k5QawxzL3WnUahwN4nY0vV6PQRwbieM4ZcF6yxC7EjvW3G4DiYI9YOuhG9b9yH7QsPxBculu+N7ZOjeds9fQ6j60Act8qmxD3ACLgOUMCVAP6ykasRQ3zLym1i4b2EBWDJtg6zO9uNYB1iZHStTkzeLXeYucL9i66G1hbdpQo7W/jEtSzAkqqBXYwI3HjuKZ5E5awtvAvetKj3L6XWe9IuEkhwQr9mkKNQAqqN96+e7vGr5xJxGY9ud3dUZgYyz310aOu43mtj5C4vew1zD2cQMa7YpCHu4lmW1aKqWVbUylwNrDBge9B2itMif2f32bE45iQcxw7CGDaG2RBjrpRwTWb+y7hj4XEYq1cy5uzwbwpkAG26jpvKGtJNJ4VykzSq4aDhFeilUmKDtnYUukWdhTgNBw0Le0e0Tg9pAuWyfqv/lRUaGfaE8YJtYJdI/3Tp8p+FL4T0Hezm4qXsSkRdayCjHwWSQR6XFPnr4VYYPvYLHtcgs+VnIOhOUID8Ag+VCfBrr28Tbee93gc36pGUjz3X4UV3cStrD4kD73ZCNhqSDOmgrlK6WB/gfFDZV7Q1RnlpkFGJzZ0I8dCR4rWgcwYb9MwlqDH22Hdo1kpdUMPSfpWU3Wyup6MMvxHeE/DNr6Vo3IXFxdU2Zlgub0ZWiI8xlIPkacL8TlPq55qw4KB9JGm8EjU93xM60KXgLiNuCwysN1Yg90wdtvqaKeM37d61aMkI5nN+rAMg+Hh61ScV4etoi5a7SC0OsyACAR3T86vI4+M9OIv4XuPaF3CuCyod13EgwcoGuvhUfiPLge2z4djfwzCTaYk3LR/WQk94fh50YcY4WGBuWiIIIcRv+VBozYck29I1gbj8xWdaU/LmCxCM5sNntAF4MhlIYAqw/6b94eu9GKc03TbyOA5T/o3hlYjrkudSNx6bUjCcUGdXY5LsQLygEsPC4mzjz31ok4vymmLtC5bIBcBlYTBP7Phr5ir6iNgOarN0BScjfq3IUk/st7r/Q+VM81YhUthoJuNIXTuj9o9J10HU0Bcw8p4/CguFLoPegZhHiR+Rqq4TzticK0R3To9ttUYfuOCAdav5tTYgcSwZe47FwbhkwBJaOp1ksfSiv2ecWxtsNbuIt/Cd1nsYnRd9GtllMMMvoeteHPOBdMjYQWWzBxctIEdXmc6ujSD8CD4VM4jzzh8QpZXa3dUhRmEh1P3lAnvCOsGtd4nQ/wHHrGH4iRfYWe3wWCKzOQZGxAILbKO8AJrQ7bggEEEESCDII8QetfL3Drym8q3bbXlfDqsQIBFxoZs/ugRR3yZzU2BdLDs1zDHNlFsdtkESO+DLGdIAJ6a1f1nSfltFcNN2MQHUMuoIBH/AL09K8Lh/VPqYj8aqHa4VrgFdoPWxpS6Ta2FKoPUKe0a6n6LlY94ksnqisY+tFkUA8bwP6TfuLda6UR4TVVA01iNTuRrH0py8WegDF4iBbZdCATMSDOviZ2ipONxdxrCC+httnBcsc05ymU6awQZjxmrrE8mqe4lxpA7oMGdQQsgDfafOqjjOe+XS59kxNo9llLFYdToYgkD6NPSuOOmoGIBy6FWykEfdaQZiCSf61J4JjmsXUuLpBET4ab+u1MNh3tmCrQdiRE67g9f61y4gPjEf8VlWgYfilv9DD5biLcxOIyq0yB2jA67Qdx+9XbWIMSCSV6EkNHSVIkGq3krjyaYe7rlLFZAI13AHjIzf6j4UQ8YXO4ZAn7cr328idtuutdN3thHe4MhYqQSIO43026b0OcY4OMxOymRIBIG0SY2q77GSgIHvSI65RMa9POp+URtHxnepmqy3HcNa3usjxB8OvlR17NuIMcO1uSTacgA6QH7wAPUTmHwqdewqHQgH+hqZytg7dq5cCADMoJAP6p00/1GrJ2lvSya9O6DXzn8KC+L4O3nZTghdMn7imddNSvh51oVyZEAEdehAg7ADUzG8bnXSDWcRUBj6A1qxnWL2OGOuMZFwthPtO6t3BvcCBu8M1y0MhWDv860TgHKC4R7mIvXwWYDtALdqzZQKSRkESgAj71VfM/ONnC7ks8d22pktJ0JHT1PiajY7A9sj4/iR7GxkQmwpINwJqi3dsxLNAU75vhTV6APaFseDZYEXTfCPAc5f0m8VZcwiSpBk+tEtq7buXewWeyQFrzklndgNBnnTXXpsAABQXxXF3Eu22t2+xdjiAEOpTPdJy6bQGiOkUWYbDjD4dLeva3Ia63U9Y+tZ5NRoFrjtzDXYC51eGj94Tp4HU/Ki7hfGLd/3CZEZlIgifxHnVBi8FLDutoFGg00FCvMHNDYLHYQWVzq7ZLqBZLKYzEaTmXRvhV46zZGtV2uJXTXRl61sKVSbWwpVQeoKtEl3bxuP8sx1oyuvlUt4An5a0F4HbXQ/MVnksdxL5bizp/T/moXZxxBwWDLfRiUgdwhLahjr1ytr5/KyxqaZj0+k1KxVoGyrgapDD4Db5aVnGtUFjB27r9neSSJy6kQRvsas7fKGGaSUafJ2H0mqvGvlv5hMEhh0maL+HGUqzKl8CHFeQ7IHa2rt226MrCSCFykanuzp+E1IXiF0MUHYuYkNmy518SB8ttaK3SQQRuCD5javn/mfEYjA4opHdMZHKgtl8AwiPlSzCdtcF8lpKiRAYAzlLGT3o9NK9dx4HvMqxvr47GT1/Osis8bxzqxsA3Au4tyHBaZIAEt8KrcVzPdLBbqslwbC4GBHwap2vTYsTxG0CDnU7+73p+Whr3LnGbTYpFWJYODuJ0n/wAaxK5zNeO7r81/Op/KWMu3cXayhzq3uz+q2k7UmrcfRnEOK27QJZhp0nWsp515vxN+8MPg1IzqJYLLDU9eg86KsFyvdu63zlXwmSfWdKsMZg8NhZb7O0oUBmJA2ncnf0q931mYB+WuRFtEXr7drf31MhT8dz5mifnu5YtJbxF7vmxmNq2SBbNw5cjsp94rBidBmJjYivTmHt3yYdGNse9dIgeWWd5qr4mG4ljOyUTYw/vMNi33hpv4fOpqgAM129buOSHnEXD4yXVvwaiLhdo3CC3e1n/3wqDzla7PHPbUAa3FA8JtWGiijlvDBbQkCR9ZrN+NRpOHIIBEiVBOvl4VRcFwiPxJrhClraEKY2zmD9F3qyw17uKdfcX/AOtVnJd/PjMSYIACAT6t0rTA9Fdr1erqw9b2pq3g0FxrgAzuFDN1IWco8gMx28aWScvdAJ6AmB8TBinBUEHjjRh7usdxh8xA/GhXC6KYYN0O3y3q95xb+6sNe8VGhInXNuuo93p50NYNAIALa9DrHlOhrPL1vj4nYxpstt934U9w6+Gw5Hr/ADpq2AUuAD5dNKgcAxWZLiNod4rKmeJLmtW32KaH/nyq+4DiJQEHef5UP2XzWryTJUmPhT3L9w5QD5nT16RSdF8Fo0mSTuQTGnloNqDuc+EJiLUsAcvzHmKKTcMabRvQ9jr4Vjn906T+r61eXiRTcpcJCqTbhbgC+OV4nQj0/CicMr5S1u2zWyNGAzL0P0NDfC772L10NASUymZn3p9BRc+S4sxrHx9PSszxqgz9Ms2c6qiW4JUM1sMNOmuh1O2nrXuE8Qum8GW9hGKqxRMi28pYAEnLOZspjWRqYqVZM90iZe6Tpp7wP4RVzwqyisWhVAUydBAG5Ph6+VERhisfeOjqqnbLlA0mSDlzHfx6VWcR5WRrpuXi9xgFHeJZdtTE1aYvnDCZ0S3isOxfqty24ERCkBs0kmAAD1qBzBxB2umwhcMEBZ1tnLquwf8AkJ6VakRuOCxbtALJuXBlQI7oMzCNQpAP1miDlzBrh8OAANhJ/WPVifE0FcN4DbtXu0a69686sAHMhM4IJGaSNCflRTxK8+UJb2UAeQjaNKk6aZtzrrxEk7s5j42EI/CifhV77IePWYNA/Otxjicx3DqPlZj/AMasOXse2TUnp5xUv9WNU4ex7JY2yRHw01+FV/s3E4jFtr7yzvvBqDw+xba2LjqXJQSHZmUZQfdQkqu/Qa132OsGOL00F7ujoBlER4Vqes3xqYr1cFeNdXMpNqUKQu1KJoGMdg0urlcSNx4g6iQfjQtzBgRhbTXg6ZV3zaHXwiQT1+FGANAXtUQXBhbThuwe9F1gYCgqwMmdDkzx61nl4sI4ZjVe4e8hAC+6T3g33j03G4Mb1Wi92N+6dACCPWY6A6UxhriLbs4hbLqyDI5jKGA94aSDrrVhjrYMPEgjunQyDHga5/HRGsuVxBBMi4sbR06x5UxgsQbb5ToCdPLU07i0PZpcX3kIBqLzLaYIl1D4g+snXwNQGqYg9n0OnjVHxAKxMjfTxH4b03wDHF8OMxLOBBJjWDGsAD+ldzAk+6VHSYYfL8atukiMuGa5ZuEkZhAGkaAHp0P5U1wbjZXNauEAqNDrpr1PhUnC4oWmIf3XnrrOg1E6/DrVdxrAd/NG+3y1qf4p1cTCkTm+8BGQ6idGJ1OsR1gVM4LirgaXBAAJJJA+ubUAePhrQ3w9zoJb3SNpIykgT4aEVdcNxRRjm0AX3t51GpoWPNi8Ct5CuIsBGD/YK1hkLPl7wE51Yk6BZBJnQ1N4reAu6EbD1n4fh5VT3OC9pczAolkZot5FkMxBLqSJB0mJAFexdlkJhySANzLGZ1CjcaVdE6+3dMkTOsgluhBmI0PTypS4hwDrmnbzofvtcCy2bUwCTEk66DWmrHESW3Ay6HvAx9ahgc52n9JA6/ZHy1W6v8qc4TeY9waTGmkbzpAmdaZ5txWbEAzIiyPDZrv501wa+c7NPuD+lWkaHbvMmGj9nSB4kiqv2McSyY7EWHOt1Q6+Ztk5vowP+k0nD4sthEOpJSfUnzoO5XY/2thAjlWF0SygMRocwg6aiQfAGnH1OT6hU100kbV6urkWldNct7V2KpHRQ/zfYa6iWUVWzsS+ae6qqdV6ZsxUR4E1frQlxXmR7VwNlBti6UyxBI93MD4yD5Qal87WL3A8MVcPbtFQMqgadDGp+fzod4nws2tVKunQSJTrEeH4VeYvi6Nac2ySYIBymJ23YfhVQ+JC2J0k/wAj9azcWapso1n3W0Mjy3qDiMFmsvmIyICzBmS2qxqWDtEeJ1irXFOe9EyAHWPLf4bUnifDBicPCsy5iufKFLMsg6FtA2nynrFYxvVNwdQLAnMFacpg7HYySJ8dutSVsSZAnQSZjprpvvUxOAjDqjG9mRvdVVCnTU6qJEeoE9KR2K6gfASTsPXWoG8JwK5fDMgXKoIzT3g2kQGUjTefOmLi3lBS4GlZgsuUkDxEaHz0Bq+5P4s4vthmWVyyrAGQYGhA0jzp/mfidm5ntKVY2/fYAEKQJCTtPiJ0rWTNTboFxlp1JItuJCsAFzAg6T4a6aVIwOYg5kZSAd1gaHw2Iqpv8MW4QA19CIgq9wKYM7aL4aVZ8E4ZcUsRfd5EDNLZNZMSxUekCsqs8NjIInTzjXT8fWovEsdlzAMQTljcBjG3nvSjwy4LgfNdbyzNO3Se7+FQ8Rj8LZci4QXAH2efK0wdzrAO+/hQRLlu9dPfuEwZCagCZ70FtPLxqNjsIid2YEnuWwCxM6zGg+NOY3iwvlbViylvOwzXEu9uzDTQkKFQROpf0FW942rSBEKDXvFSuY+QjVjPqZqYrOubJzKcjJIt5cxktDxPlvUHD4k2wyZlGYEEaTEa69PWr/2hXZuWGdTbQgQoIZ1VbqTMaZtZiTr1qRgcLh3thLeFVCXWb+JcnEXf1hbsLIAI/a0knWtZ0m9pmHGW1bs27mqqqmNH2GaZUgfjUPhnDRheI8Mnui5evHUnqQg1Op6b0X8v4df03sbwBa4Wa0VtvlAE90tBHurOpmekHTRV4PYOUtZtMye4zIrMsGe6xEjXXStcYnKrGuPPSPjXa9XRzKWlA0haVQcvXAqljsoJPwE/yrK+NYrNhQSNWJJ2AmCZPQa0fc2YjJhLu8suQRv3yF0+BJ+FZ5xBC2EER3XET+r4kGufP1vin8vYhVsqgdmW5BBhiEY+8heIiZjWRt4U7zjhj2JKMUyZCDEwAwzBgdIgGZpXDsKFwVrN3QCTMkHVifxNc5kUfo2WC3aLlknN103+NZ+NYdweMDsG8QAfA6DUAetSrv2dsAe6TEeRJP41WHBlADbzXGBWCSJ0AB8AdIogTCK1saasok6gzvrFIVQY/FMHCZAysCVfMBJn3IjVo6zOlNYe/M/rA9fHTw/90qQ2Uq1m8Ce8BOx6kEHx03qqKS/Zue+PdfbtB5j9aPnUBDyjAvMzsAW0BiIJMBZncjWofMPLtnDC0y3DJZsyMxPaKFY7A6wTM/tdad4cr21QG2CMpMliDJM7ZSIjz0il4i2hFxrkZghUQds4GYCPxitfEy6FcPxVCxWz9sASBkHuzBys21XmBsL3mZoiJHd7vUBv60MYzg9guYw75dSWt3LtoiNRoUMzMeGlTOEcGS4pUK6oW++7XGOpkMyx+ArLSb//AKG2102rK3Ltw6Zs65F0667eVUHGeKDCFQqrcvOZLZgqA6A6AEx8OlG3B8HZtZrdu2bZUCfs2VTIEd8iGPiAT1qnv8Itm891lHvHSSCRPkZH5GiKrhyTluYi4j6FkKQLCAlp1GrNpqDJ8hUnhl/BAHJdRVAJL9mSxPk7LHWIn4VEvslzEDDWAMqgm7l11O0nzk/Srni+CVillQD4iBpt0ooA5/YNctMs7RJiNGtkZVEDSac4elhbwXtL1y6CpdiqJaTvSQoBJBJ6k9Naf9ptpbQtqG2LwB0lVP8AL6VWctYMIivcBPbOCR1yzO/nvV+J9bFyljSzDMJicp0gA9NNJG1HCGaA+RuHZHuOjTauMzFWJJTqptzuCNCPH0Ao8tit8fGeXpVerhNcmtMuzpS1OlNKaXNVIq+ZcC162qIQCGzaiQYVu7uCJncbUF8QwuS21tp3BEjWfDQa+taM41U+E/WPy+tCPtGvW1tqpAzvmKmcsZI6+ZKiufKfWuNxzD4FHS1nUxaEqDsSZ1I2NUXM11rua2vdCgBWmBJZVGp0gE6mfGneTcVcxGDCX+0BVnUwxRyqtC94QTp16xTHMV5EHY20C5iBoNTv7xOpA9al8a+rO/dWyyq91JcrlGYFSfBXGk0TWCdvAek6dfA1m3YubFu5li5ZOxhluJodG6GRIJ1BmjHA4zOJBksu3h5DzpKWIXNVk5cw0IbXp0OoqpfLfRQ3vDY65gehkedOczYh1QEDMJOboY06daoMLfK5Wn3u9v4k7/D8azasgww+JMJbuQCEEZlPf2iHnKPQg79KYvNIYN3fciIMak9Oun0qShW8mhyt0kSDppofWqTFcSIbI/decoGrK+8d47aHYxFUPs7SQFJHXfSvXC/Ys1kXBfkhLYZbYhf+pcnddfAk0nEcNvAZhngScokGR4ZW09NaTYuK9sE55ltZIYEGCJJzbiIqBrF8Zu4fDPcxF5bl2DlRFyqDGi7SxJ66UjlPixW0y4oQWUsLyHM0uC2qMukSIMnbak4bhy3GLMgJA7oaWMzMzFOi0SI0jbLJI+f5VZTEvhWFwSntMINwSxCFA2oiXOrmSd/E0/hEMm6RLGYmdPSoPB1UEhT3VBEaQNfKpN5c0hjIGyjQHwkTr8aisw9ot3PfZsxIBgD7o7kn46b09xHNkR590ZiF7pAUfdmdYpftGwGRCdJzCY/cNM3sYrlBIIbKsAjUGJHl4a+NW+DXvZtxBcRhg6FyAxWXXKxiD8dGifKjZTQH7LHb9FAYlsrMsmPumOmnSjpTXTi50quVwmuTVR5DTgNMWjTs0HWGoMxE6aQZ9ddPKhnnjgBxItMg76lkknu20eDcfJ95oQKP36Jprp1pYKa1wwJbAQAFVgRvHhPX1rOOZMXGLVCpBQEsSSDsCIHhrObrp51r10HKYIBjQkEgeZAIn0rFOOXCbpZmNy5cPalzbyggHKojcQFAjyrHNvjdEVu7NnKY219P/YqfyvdDA7HJAMfuiCfMVRWTpmEIYgyAdvL41f8ADUFk2170OgYs2kkzOu0DQeUCsRarObtboAdrZyEIy7Gdw4iD0oO4bYvi72N0D7uRlgq2vr9N6L+OkXLtxXZcoIKGDKkKo18QTPzoewWI+0FthJDDWddDIINKojulk1DZSpkjppAMUjjLK6WSR9ot0FCO6QcpIIOkwYMbHrUnD4W3k2hnzGRu0nc9JihbjWGd0SwLjA5pW7pMiMsREZTFEFdrn66DFzC2iozS/aZBCkqSZVlWSNiRvTPD8LcZWudxA73HyoA9vvuzDfff3hlnehfB3GWylokZoylmiZkg6aazPXpRTw7OLShSMsTB8ydm+P8ASKumLJD2akwNvu66R0BiPrQXfZ8xKJlG7b5jJ3ABjp0Hyq64hx+2qspvKWCmQCWI7pjQHShmxd7WQtxnImUVns3FkmAVbKw/4qVYvuBoczKsAhQdAY1I8DoauEBQECZEEsdz47a/CaFOUyVxK4dTFxhrmcuxADEySNwVGs+NaZZ4NtIE+PWrmpax/wBpdhjZL5WyZlGYh4mIgk6DeqHA8Hu4hHvhhaWwlvugZpJzTJkZXACtqD7y1q/tb4WF4VfImQ9k/O8gP/2qHw7AWU4PmhkF9OHrcIUiTct4VXZT5gnXYEGt50zpPsTxZyYmwxk22tvvP+IsHf8Aatk/GtRFCvLHA7eDLLbJYtAZ2jM8TlkgDQDYevjROpqzxL6UxpBeuM1Ms1VHOHo4toLrBrmUZ2QZVLdcoJJA+NTBTCU4KByaWKaFdoHDQ1xzk+1iWz9pcttpJVUOYARDBl1GgoiBpQNLNAo3J2UaXxA3zJp4me/SeO3rYsph7TM9wgZCidoqiQpdiJCgZpiZIB0NForoqYv6ZFfcuSDoykSGj4HXaR5/Koq4dWuKfeuTFtVcAu33UXMQJJ8TWyW7Cglgqhm3IABPqetR73D7TuGa1bZxEMUUkQSRBI0gmaz+F/QMtYLE5VDYO8IAnv4dtfEEXd6G+bUa3lN23dsAe5myXC5JByhLbMRop1iK2I0zicKlwRcRXERDKGEHca1fzD9Pn3iGNyu69m9wxnyrqQdFYBgCCSwnTUGaJsAqYu2FCXndQM9plYm30Oe2IzHeCdPWtUv8Iw7rlexZZRsDbSB6aaU3gOBYaw5ezYs23IClkRVaBELmAmBA020HhU/B+mUY7ldjbKWsFcAUGD2REkmZACwp03AnWn+XfZvjFFvEJjWwzFf8NrbXCoJ1QtcYfLLvWwTXias4poA4PyljcPiTeD4S9I1Z7fZ3ZbVyLiqTlJJOXz6UdW3aBmjN1iSPgTTs0iriBT2q283CsSD07Jv9t6038qZ5cwS4ng2GtOJV8NaXQwRlUZWU9GBUEHxAq75swLX8HiLKe+9tgn7whl+oqLyPgLlnA4e3eXK9u2qlZEj1yyAfKqsO4XC3ViQCYGsiTp186srZbqI+NPDciIAjXQzP4RXSKmGqLjnMeHwrKuIupaLiVzGM0GDGnSqtuecB/wB3Y/3imPa1y6MXgWKAG7Ym7b8wB9ovxUTHior5zlfOmD6/WlqaStdFVDldmuCvUHQaUDSDXqBzNSqbH8zS6DxrgOlcbevGg6TXppIr1B2vUm5tSelAuvTXK6djQe1rxpIr1A1jMMLi5WzASrSpKsCjBlgg+IGmxEgyCacJnrXaSd6Ds0n4Vxq9QN3FDaESOoOx8QawHmrkr9Hx91Qk2LgNy0NdMzaoAOiGR6FfGt/P50De0v3rHpc/G3Uvix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700"/>
            <a:ext cx="26765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6" name="AutoShape 6" descr="data:image/jpeg;base64,/9j/4AAQSkZJRgABAQAAAQABAAD/2wCEAAkGBxQTEhUUExQUFRQVGBYXFhcYFxgVFhYeGBcXFxcYGBcYHSggGBwlHRYcIjEhJSkrLi4uFx8zODMsNygtLisBCgoKDg0OGhAQFywcHBwsLCwsLCwsLCwsLCwsLCwsLCwsLCwsLCwsLCwsLCwsLCwsLCw3NzcsNywrLDc3LDcsLP/AABEIAQkAvgMBIgACEQEDEQH/xAAcAAABBQEBAQAAAAAAAAAAAAAGAgMEBQcBAAj/xABFEAACAQIEAwUFBAcHBAIDAQABAhEAAwQSITEFBkETIlFhcQcygZGhI0Kx0RRSYnKTwfEVJDNTgpLhQ1TC8GOyg7PSFv/EABcBAQEBAQAAAAAAAAAAAAAAAAABAgP/xAAdEQEBAQADAQEBAQAAAAAAAAAAARECITFBElFx/9oADAMBAAIRAxEAPwAj5J4TaGEtfZW5KqSciyfOYohXhNn/ACrf+xfypnlOxGGtfuL+FXaJXOTpvVf/AGVZP/St/wCxfyoLwPDsPxPG3WOHtthcIxtA5QBcfL3gANwCxn9y3G5oc5v4zxXha3LFy4L9m/mFjEtrcSZlZEANBOh+HgNB9mF7Dtw6wMMRCKBcUGStwgM4bTeTM7bRVw0jlbkq1gzeAyvbuMCqsq9wARHu6npJkmBNXp4TZ27G1/DX8qsgldK0xNVX9kWP8m1/sX8q8OD2f8m11/6a9fhVoEr2SmGq3+ybH+Ta/hp+VePCbP8Ak2v4aflVnlrhSlhqo/sixH+Ba/hp+Ve/sex/kWf4a/lVotuK6Uphqr/sfD/5Fn+Gv5U23BMN/wBvY/hJ+VWpAESQJ28+ule7P8aCnfgmG/7fD/wk/KmLvL2FJE4axp/8a/lV61rWY12+FJe38KLFGeWsJ1wuH/hJ/wDzUduVMHpGFw/8JPyojWzApLJQ0J4jlHBaThMPv/lIPTpUTEcm4Mg/3WwJ6i2oj6UY3LVRrieFZWApuTMKJ/u9k7R3B8aq35Bw4LHs11aQIMAad0eWh+daK1uoz24qdqAcVydhv8i2DHQaVR3eUbZJi2sehrT8RZqCcMB41O1F/LluMPb0+6v4VZqKi8FX7JP3R+FTwtdI50Ae2t44Y0rmDXLY8I94g/AqJ8prFOEcSxPDmNy0ctxL72n+8jFFGZHH3hP/ABW6+13Dl8AFBicRhwfRnyx82FZX7S+DLZ/SGUEM2OuGOkNaZwfM6nXzqkapyF7Q8PxEBP8ABxI3tMfe8Tbb7w8tx9aNgtfHiWCSrocpJlSCRDKZgH7p6j1rWeQPa4VIw/ESdNFxECR4C6BuP2x8epoNpAruWuWbisoZSGVhIYEEEHYgjcU5FEIiuFacivFaKaK0kqadiuRQN9nSSKeApJWgby1wpTsV6gay0hkp8rXCtBFdKZe3U0ikPbqYID2qj3rWlWbJTbWxUxdU9zD/ANaYbD1cNhwKZuWali6teFr9mvoPwqaBUbh6wi+gqXW4yGPaK4XAttPa4fLMe929srv5igX234VSgK++byz+72FwmP8AYKO/aHhTcwgAIEXrDEnYBbisT9Kzz27cMdr9h0Y5XttmSTrkOpHgcrxUvqxmWB4a/et5e8QzLvK3LW49SJFTsLhbd5WW6CrBcyuo19Z2IgiQakvfi4t9RJGS7rE5k+zuCOsgSf3qtMXYVHzJOTRhHvKtwGCPmR8Kxb23iv5R50xfCbgtn7TDE62m0XXUtbP3G8tj1HWvoLlfmbD4612uHeYjOh0uWz4OvT12PQmsOvYAX1a3A7QAKGI0II7hPh4GqRMHicG1vFYMvbYSrAHMVIMOv/yId4PiPhqctZvF9TVys79n3tSs43LZvgWMSdB0tXT+wSdG/YPwJ6aLNaZIiuH6UuK4y0CYpAMk76dadArgSgTFeilZTO+nh/zXooEEVyKUa9QNlaSRTprhoGSKaK09ekDugEyNzl0JEmY6CTHWIr0UDDJTTW6lMtNlagk4EdwelSaZwY7o9B+FP1YKLnATZRM+TPfsLP8A+RSV26gR8aFfa+kLhn6A3FPowRf5g/Ci3mWyXOHUAkfpCFojSFcgmekgbayRQz7Y7f8AdrR3OdwPXsmcf/rrPLyrPYynBqFW7NvtCpORPdzJiAttoYjQBwpnoKda61m2EvL38O2RipDZkfUwdiAQh6e9Ui9aF1LJUkZlfCvMQO01twR1DREzVHjuKPluhVzDEKoddSVAYMwXYZpUgz41jNbGGJwJt5Lq65I18VMEBx0I6elcw2Dz3bykQlxRdttvlmBJA82g1J5f5rsvhgptDNBUSNDmJnUfeG0GRrS+FcSt4Zu0PetnMoU7qrwYg9JA321rNUD4/lntLly2w7LEpHdIhX0kZhGhI1BFFPJPtQxGDf8AReJC46LADkTdtjxM/wCKnn73rtSeb7k31xlsd1kyuJ1lDp9DUnE8Ms4+yMxlgDlIjOh9fD6VucsZs1tHD8fbvW1u2nW5bcSrKQVPoRUk18y8G4xjeDXjBm2xGZdTaueZH3W/aEH12re+TearfELC3raskyCjjWV97KdnXzHxg6V0l1izF+BXjXaSGn6iqj1ertcIqKSa5VPxbgBvXM4xWLs92Mtq4ETQzOXIdae4diraMMMcR2t4KXhzb7UrmImEVQQCMsgdNdaCxNeiu16gSRSacpMUDbCkRT0UnLQLw3uj4U/TOH90elPCgRetBgAehBHqDINBftYX7DDE7DFJP+q1eX+dG9B/tVH9xn9W9aYfAmnLwnrH8PYdkuIql+4GgAyHtNk1+I+tL4bw9r+LuBRC3Las06ABrYzMJ2kkmPEmpvL94LeUtOXtb9ttYkM5uZWPVSQPmaYt8QuJxC4F7AWgGVUI7zKZygSdWE9PCuLqJvZpwqzcF3DXNLqE3FM6xs8ejQf9VFvE+UltYPE9mi3bpRmRW0nLrlHgTqJ86z7BcQXD4i1iNFZHbNlJOYTqSOmYNHyNbe4F22Y1V1MHxDDT8a3wksY5Wyvn8XVw/ZZ874HE2w1u4wEo0QyMP1kMjXcV7CBsG5kQl1ZRl6T3gB0I8qLMVwy1csYmwe6xOYKANTJzhdspLPn8Mw8CaAsBjTYY4LFnNZb/AAbnhOxUnX4dDIrNjUEuMa2EDXIui4SDKzlDDYxuPrQnxrA4qz2V7DXruSz/AISg960T3j2YGhU+G/QzV7gsMcOGs3CHtPJS4Nt/vGNDO/XQVe8H4TcUPdYRbSMoEag+9lG0ARPn8aS2Fmp/s79q6YgLZxpW3e2Fwd1H10zD7h19PTQVqgadqw3mjktMUe1tHssQRIMdxyAIBA2nbMPKarOU+f8AGcKu/ouNV3sjTK0ZkE+9aubMuvukxpoRXSVix9DVyoHA+NWMXaF7D3FuIeoOqn9Vh90jwNWFVCSag43Fdml24UMWlYiIlgFDHL4a9D4VNaB4UJ8X5wwF21fsLi8ObhS5bChxJYqwCrPvGdNKC44Lxlb74hApU4e72TSQQ021uBhG2j7eVWhoS5HQi/xCfvX7bjpobFtdv9JoupAg16l0kigSRXIpVeFB7D+6KcYxSLHuinKDiGfKh/nxJwjjxD/S1cYfUCiEVQc7XwuDunrBVeneZSAR86XwnrKuF4cNh77EAu11GTqVkpOvTQHX9qrzjfBcLYPaArdue5ctSNUI72aNiGg5tIA8agcr8HzYzFYckC21pXYK2YA5WWc3joNv1RSbvLFoYFrzE/pNq+Uv6AANLToNlYMrDyYVyx0DaYM2sSLeKLiw2UpejMEDLmHawJ0mM2vxrW+TOP2gxwIui61kQjhSAQBPZk7F1B6bgT0NDfKvDi5w1xj9jnkmcwbvNFu5OqkXYIO0Eii7mp0wqG8qKGd0kgAFnlVT/UxgVrj/AFnl/EfGW7K3bwdZzEhtJMRmUgdNDvWYcz4O3cUz3rLPlL9bFw+7cP7Dj3vMT1mtR5vw4DoygZ2IDanUaACB+PlQVxPA9kWusP7uxFu8saqra59P1SSR6nwFS+rPARwjjb4Z/wBGxQDW9RLHuldl18PBhBFa5y7xRbqdmq91V+IGg18d9+tZhzBwju9ncM2jBw2I3B01VvDoCDUDlnmDEcKxK9qpa1qpkZhlYA909dpjypFaxzKUw9prxzQoOULJBY+6Pp+PhWJ8YxDYt2uXz35AmNEHQDX3RNbcmMwvEra5HysdVBPd1gGOjbf0oG5k5QawxzL3WnUahwN4nY0vV6PQRwbieM4ZcF6yxC7EjvW3G4DiYI9YOuhG9b9yH7QsPxBculu+N7ZOjeds9fQ6j60Act8qmxD3ACLgOUMCVAP6ykasRQ3zLym1i4b2EBWDJtg6zO9uNYB1iZHStTkzeLXeYucL9i66G1hbdpQo7W/jEtSzAkqqBXYwI3HjuKZ5E5awtvAvetKj3L6XWe9IuEkhwQr9mkKNQAqqN96+e7vGr5xJxGY9ud3dUZgYyz310aOu43mtj5C4vew1zD2cQMa7YpCHu4lmW1aKqWVbUylwNrDBge9B2itMif2f32bE45iQcxw7CGDaG2RBjrpRwTWb+y7hj4XEYq1cy5uzwbwpkAG26jpvKGtJNJ4VykzSq4aDhFeilUmKDtnYUukWdhTgNBw0Le0e0Tg9pAuWyfqv/lRUaGfaE8YJtYJdI/3Tp8p+FL4T0Hezm4qXsSkRdayCjHwWSQR6XFPnr4VYYPvYLHtcgs+VnIOhOUID8Ag+VCfBrr28Tbee93gc36pGUjz3X4UV3cStrD4kD73ZCNhqSDOmgrlK6WB/gfFDZV7Q1RnlpkFGJzZ0I8dCR4rWgcwYb9MwlqDH22Hdo1kpdUMPSfpWU3Wyup6MMvxHeE/DNr6Vo3IXFxdU2Zlgub0ZWiI8xlIPkacL8TlPq55qw4KB9JGm8EjU93xM60KXgLiNuCwysN1Yg90wdtvqaKeM37d61aMkI5nN+rAMg+Hh61ScV4etoi5a7SC0OsyACAR3T86vI4+M9OIv4XuPaF3CuCyod13EgwcoGuvhUfiPLge2z4djfwzCTaYk3LR/WQk94fh50YcY4WGBuWiIIIcRv+VBozYck29I1gbj8xWdaU/LmCxCM5sNntAF4MhlIYAqw/6b94eu9GKc03TbyOA5T/o3hlYjrkudSNx6bUjCcUGdXY5LsQLygEsPC4mzjz31ok4vymmLtC5bIBcBlYTBP7Phr5ir6iNgOarN0BScjfq3IUk/st7r/Q+VM81YhUthoJuNIXTuj9o9J10HU0Bcw8p4/CguFLoPegZhHiR+Rqq4TzticK0R3To9ttUYfuOCAdav5tTYgcSwZe47FwbhkwBJaOp1ksfSiv2ecWxtsNbuIt/Cd1nsYnRd9GtllMMMvoeteHPOBdMjYQWWzBxctIEdXmc6ujSD8CD4VM4jzzh8QpZXa3dUhRmEh1P3lAnvCOsGtd4nQ/wHHrGH4iRfYWe3wWCKzOQZGxAILbKO8AJrQ7bggEEEESCDII8QetfL3Drym8q3bbXlfDqsQIBFxoZs/ugRR3yZzU2BdLDs1zDHNlFsdtkESO+DLGdIAJ6a1f1nSfltFcNN2MQHUMuoIBH/AL09K8Lh/VPqYj8aqHa4VrgFdoPWxpS6Ta2FKoPUKe0a6n6LlY94ksnqisY+tFkUA8bwP6TfuLda6UR4TVVA01iNTuRrH0py8WegDF4iBbZdCATMSDOviZ2ipONxdxrCC+httnBcsc05ymU6awQZjxmrrE8mqe4lxpA7oMGdQQsgDfafOqjjOe+XS59kxNo9llLFYdToYgkD6NPSuOOmoGIBy6FWykEfdaQZiCSf61J4JjmsXUuLpBET4ab+u1MNh3tmCrQdiRE67g9f61y4gPjEf8VlWgYfilv9DD5biLcxOIyq0yB2jA67Qdx+9XbWIMSCSV6EkNHSVIkGq3krjyaYe7rlLFZAI13AHjIzf6j4UQ8YXO4ZAn7cr328idtuutdN3thHe4MhYqQSIO43026b0OcY4OMxOymRIBIG0SY2q77GSgIHvSI65RMa9POp+URtHxnepmqy3HcNa3usjxB8OvlR17NuIMcO1uSTacgA6QH7wAPUTmHwqdewqHQgH+hqZytg7dq5cCADMoJAP6p00/1GrJ2lvSya9O6DXzn8KC+L4O3nZTghdMn7imddNSvh51oVyZEAEdehAg7ADUzG8bnXSDWcRUBj6A1qxnWL2OGOuMZFwthPtO6t3BvcCBu8M1y0MhWDv860TgHKC4R7mIvXwWYDtALdqzZQKSRkESgAj71VfM/ONnC7ks8d22pktJ0JHT1PiajY7A9sj4/iR7GxkQmwpINwJqi3dsxLNAU75vhTV6APaFseDZYEXTfCPAc5f0m8VZcwiSpBk+tEtq7buXewWeyQFrzklndgNBnnTXXpsAABQXxXF3Eu22t2+xdjiAEOpTPdJy6bQGiOkUWYbDjD4dLeva3Ia63U9Y+tZ5NRoFrjtzDXYC51eGj94Tp4HU/Ki7hfGLd/3CZEZlIgifxHnVBi8FLDutoFGg00FCvMHNDYLHYQWVzq7ZLqBZLKYzEaTmXRvhV46zZGtV2uJXTXRl61sKVSbWwpVQeoKtEl3bxuP8sx1oyuvlUt4An5a0F4HbXQ/MVnksdxL5bizp/T/moXZxxBwWDLfRiUgdwhLahjr1ytr5/KyxqaZj0+k1KxVoGyrgapDD4Db5aVnGtUFjB27r9neSSJy6kQRvsas7fKGGaSUafJ2H0mqvGvlv5hMEhh0maL+HGUqzKl8CHFeQ7IHa2rt226MrCSCFykanuzp+E1IXiF0MUHYuYkNmy518SB8ttaK3SQQRuCD5javn/mfEYjA4opHdMZHKgtl8AwiPlSzCdtcF8lpKiRAYAzlLGT3o9NK9dx4HvMqxvr47GT1/Osis8bxzqxsA3Au4tyHBaZIAEt8KrcVzPdLBbqslwbC4GBHwap2vTYsTxG0CDnU7+73p+Whr3LnGbTYpFWJYODuJ0n/wAaxK5zNeO7r81/Op/KWMu3cXayhzq3uz+q2k7UmrcfRnEOK27QJZhp0nWsp515vxN+8MPg1IzqJYLLDU9eg86KsFyvdu63zlXwmSfWdKsMZg8NhZb7O0oUBmJA2ncnf0q931mYB+WuRFtEXr7drf31MhT8dz5mifnu5YtJbxF7vmxmNq2SBbNw5cjsp94rBidBmJjYivTmHt3yYdGNse9dIgeWWd5qr4mG4ljOyUTYw/vMNi33hpv4fOpqgAM129buOSHnEXD4yXVvwaiLhdo3CC3e1n/3wqDzla7PHPbUAa3FA8JtWGiijlvDBbQkCR9ZrN+NRpOHIIBEiVBOvl4VRcFwiPxJrhClraEKY2zmD9F3qyw17uKdfcX/AOtVnJd/PjMSYIACAT6t0rTA9Fdr1erqw9b2pq3g0FxrgAzuFDN1IWco8gMx28aWScvdAJ6AmB8TBinBUEHjjRh7usdxh8xA/GhXC6KYYN0O3y3q95xb+6sNe8VGhInXNuuo93p50NYNAIALa9DrHlOhrPL1vj4nYxpstt934U9w6+Gw5Hr/ADpq2AUuAD5dNKgcAxWZLiNod4rKmeJLmtW32KaH/nyq+4DiJQEHef5UP2XzWryTJUmPhT3L9w5QD5nT16RSdF8Fo0mSTuQTGnloNqDuc+EJiLUsAcvzHmKKTcMabRvQ9jr4Vjn906T+r61eXiRTcpcJCqTbhbgC+OV4nQj0/CicMr5S1u2zWyNGAzL0P0NDfC772L10NASUymZn3p9BRc+S4sxrHx9PSszxqgz9Ms2c6qiW4JUM1sMNOmuh1O2nrXuE8Qum8GW9hGKqxRMi28pYAEnLOZspjWRqYqVZM90iZe6Tpp7wP4RVzwqyisWhVAUydBAG5Ph6+VERhisfeOjqqnbLlA0mSDlzHfx6VWcR5WRrpuXi9xgFHeJZdtTE1aYvnDCZ0S3isOxfqty24ERCkBs0kmAAD1qBzBxB2umwhcMEBZ1tnLquwf8AkJ6VakRuOCxbtALJuXBlQI7oMzCNQpAP1miDlzBrh8OAANhJ/WPVifE0FcN4DbtXu0a69686sAHMhM4IJGaSNCflRTxK8+UJb2UAeQjaNKk6aZtzrrxEk7s5j42EI/CifhV77IePWYNA/Otxjicx3DqPlZj/AMasOXse2TUnp5xUv9WNU4ex7JY2yRHw01+FV/s3E4jFtr7yzvvBqDw+xba2LjqXJQSHZmUZQfdQkqu/Qa132OsGOL00F7ujoBlER4Vqes3xqYr1cFeNdXMpNqUKQu1KJoGMdg0urlcSNx4g6iQfjQtzBgRhbTXg6ZV3zaHXwiQT1+FGANAXtUQXBhbThuwe9F1gYCgqwMmdDkzx61nl4sI4ZjVe4e8hAC+6T3g33j03G4Mb1Wi92N+6dACCPWY6A6UxhriLbs4hbLqyDI5jKGA94aSDrrVhjrYMPEgjunQyDHga5/HRGsuVxBBMi4sbR06x5UxgsQbb5ToCdPLU07i0PZpcX3kIBqLzLaYIl1D4g+snXwNQGqYg9n0OnjVHxAKxMjfTxH4b03wDHF8OMxLOBBJjWDGsAD+ldzAk+6VHSYYfL8atukiMuGa5ZuEkZhAGkaAHp0P5U1wbjZXNauEAqNDrpr1PhUnC4oWmIf3XnrrOg1E6/DrVdxrAd/NG+3y1qf4p1cTCkTm+8BGQ6idGJ1OsR1gVM4LirgaXBAAJJJA+ubUAePhrQ3w9zoJb3SNpIykgT4aEVdcNxRRjm0AX3t51GpoWPNi8Ct5CuIsBGD/YK1hkLPl7wE51Yk6BZBJnQ1N4reAu6EbD1n4fh5VT3OC9pczAolkZot5FkMxBLqSJB0mJAFexdlkJhySANzLGZ1CjcaVdE6+3dMkTOsgluhBmI0PTypS4hwDrmnbzofvtcCy2bUwCTEk66DWmrHESW3Ay6HvAx9ahgc52n9JA6/ZHy1W6v8qc4TeY9waTGmkbzpAmdaZ5txWbEAzIiyPDZrv501wa+c7NPuD+lWkaHbvMmGj9nSB4kiqv2McSyY7EWHOt1Q6+Ztk5vowP+k0nD4sthEOpJSfUnzoO5XY/2thAjlWF0SygMRocwg6aiQfAGnH1OT6hU100kbV6urkWldNct7V2KpHRQ/zfYa6iWUVWzsS+ae6qqdV6ZsxUR4E1frQlxXmR7VwNlBti6UyxBI93MD4yD5Qal87WL3A8MVcPbtFQMqgadDGp+fzod4nws2tVKunQSJTrEeH4VeYvi6Nac2ySYIBymJ23YfhVQ+JC2J0k/wAj9azcWapso1n3W0Mjy3qDiMFmsvmIyICzBmS2qxqWDtEeJ1irXFOe9EyAHWPLf4bUnifDBicPCsy5iufKFLMsg6FtA2nynrFYxvVNwdQLAnMFacpg7HYySJ8dutSVsSZAnQSZjprpvvUxOAjDqjG9mRvdVVCnTU6qJEeoE9KR2K6gfASTsPXWoG8JwK5fDMgXKoIzT3g2kQGUjTefOmLi3lBS4GlZgsuUkDxEaHz0Bq+5P4s4vthmWVyyrAGQYGhA0jzp/mfidm5ntKVY2/fYAEKQJCTtPiJ0rWTNTboFxlp1JItuJCsAFzAg6T4a6aVIwOYg5kZSAd1gaHw2Iqpv8MW4QA19CIgq9wKYM7aL4aVZ8E4ZcUsRfd5EDNLZNZMSxUekCsqs8NjIInTzjXT8fWovEsdlzAMQTljcBjG3nvSjwy4LgfNdbyzNO3Se7+FQ8Rj8LZci4QXAH2efK0wdzrAO+/hQRLlu9dPfuEwZCagCZ70FtPLxqNjsIid2YEnuWwCxM6zGg+NOY3iwvlbViylvOwzXEu9uzDTQkKFQROpf0FW942rSBEKDXvFSuY+QjVjPqZqYrOubJzKcjJIt5cxktDxPlvUHD4k2wyZlGYEEaTEa69PWr/2hXZuWGdTbQgQoIZ1VbqTMaZtZiTr1qRgcLh3thLeFVCXWb+JcnEXf1hbsLIAI/a0knWtZ0m9pmHGW1bs27mqqqmNH2GaZUgfjUPhnDRheI8Mnui5evHUnqQg1Op6b0X8v4df03sbwBa4Wa0VtvlAE90tBHurOpmekHTRV4PYOUtZtMye4zIrMsGe6xEjXXStcYnKrGuPPSPjXa9XRzKWlA0haVQcvXAqljsoJPwE/yrK+NYrNhQSNWJJ2AmCZPQa0fc2YjJhLu8suQRv3yF0+BJ+FZ5xBC2EER3XET+r4kGufP1vin8vYhVsqgdmW5BBhiEY+8heIiZjWRt4U7zjhj2JKMUyZCDEwAwzBgdIgGZpXDsKFwVrN3QCTMkHVifxNc5kUfo2WC3aLlknN103+NZ+NYdweMDsG8QAfA6DUAetSrv2dsAe6TEeRJP41WHBlADbzXGBWCSJ0AB8AdIogTCK1saasok6gzvrFIVQY/FMHCZAysCVfMBJn3IjVo6zOlNYe/M/rA9fHTw/90qQ2Uq1m8Ce8BOx6kEHx03qqKS/Zue+PdfbtB5j9aPnUBDyjAvMzsAW0BiIJMBZncjWofMPLtnDC0y3DJZsyMxPaKFY7A6wTM/tdad4cr21QG2CMpMliDJM7ZSIjz0il4i2hFxrkZghUQds4GYCPxitfEy6FcPxVCxWz9sASBkHuzBys21XmBsL3mZoiJHd7vUBv60MYzg9guYw75dSWt3LtoiNRoUMzMeGlTOEcGS4pUK6oW++7XGOpkMyx+ArLSb//AKG2102rK3Ltw6Zs65F0667eVUHGeKDCFQqrcvOZLZgqA6A6AEx8OlG3B8HZtZrdu2bZUCfs2VTIEd8iGPiAT1qnv8Itm891lHvHSSCRPkZH5GiKrhyTluYi4j6FkKQLCAlp1GrNpqDJ8hUnhl/BAHJdRVAJL9mSxPk7LHWIn4VEvslzEDDWAMqgm7l11O0nzk/Srni+CVillQD4iBpt0ooA5/YNctMs7RJiNGtkZVEDSac4elhbwXtL1y6CpdiqJaTvSQoBJBJ6k9Naf9ptpbQtqG2LwB0lVP8AL6VWctYMIivcBPbOCR1yzO/nvV+J9bFyljSzDMJicp0gA9NNJG1HCGaA+RuHZHuOjTauMzFWJJTqptzuCNCPH0Ao8tit8fGeXpVerhNcmtMuzpS1OlNKaXNVIq+ZcC162qIQCGzaiQYVu7uCJncbUF8QwuS21tp3BEjWfDQa+taM41U+E/WPy+tCPtGvW1tqpAzvmKmcsZI6+ZKiufKfWuNxzD4FHS1nUxaEqDsSZ1I2NUXM11rua2vdCgBWmBJZVGp0gE6mfGneTcVcxGDCX+0BVnUwxRyqtC94QTp16xTHMV5EHY20C5iBoNTv7xOpA9al8a+rO/dWyyq91JcrlGYFSfBXGk0TWCdvAek6dfA1m3YubFu5li5ZOxhluJodG6GRIJ1BmjHA4zOJBksu3h5DzpKWIXNVk5cw0IbXp0OoqpfLfRQ3vDY65gehkedOczYh1QEDMJOboY06daoMLfK5Wn3u9v4k7/D8azasgww+JMJbuQCEEZlPf2iHnKPQg79KYvNIYN3fciIMak9Oun0qShW8mhyt0kSDppofWqTFcSIbI/decoGrK+8d47aHYxFUPs7SQFJHXfSvXC/Ys1kXBfkhLYZbYhf+pcnddfAk0nEcNvAZhngScokGR4ZW09NaTYuK9sE55ltZIYEGCJJzbiIqBrF8Zu4fDPcxF5bl2DlRFyqDGi7SxJ66UjlPixW0y4oQWUsLyHM0uC2qMukSIMnbak4bhy3GLMgJA7oaWMzMzFOi0SI0jbLJI+f5VZTEvhWFwSntMINwSxCFA2oiXOrmSd/E0/hEMm6RLGYmdPSoPB1UEhT3VBEaQNfKpN5c0hjIGyjQHwkTr8aisw9ot3PfZsxIBgD7o7kn46b09xHNkR590ZiF7pAUfdmdYpftGwGRCdJzCY/cNM3sYrlBIIbKsAjUGJHl4a+NW+DXvZtxBcRhg6FyAxWXXKxiD8dGifKjZTQH7LHb9FAYlsrMsmPumOmnSjpTXTi50quVwmuTVR5DTgNMWjTs0HWGoMxE6aQZ9ddPKhnnjgBxItMg76lkknu20eDcfJ95oQKP36Jprp1pYKa1wwJbAQAFVgRvHhPX1rOOZMXGLVCpBQEsSSDsCIHhrObrp51r10HKYIBjQkEgeZAIn0rFOOXCbpZmNy5cPalzbyggHKojcQFAjyrHNvjdEVu7NnKY219P/YqfyvdDA7HJAMfuiCfMVRWTpmEIYgyAdvL41f8ADUFk2170OgYs2kkzOu0DQeUCsRarObtboAdrZyEIy7Gdw4iD0oO4bYvi72N0D7uRlgq2vr9N6L+OkXLtxXZcoIKGDKkKo18QTPzoewWI+0FthJDDWddDIINKojulk1DZSpkjppAMUjjLK6WSR9ot0FCO6QcpIIOkwYMbHrUnD4W3k2hnzGRu0nc9JihbjWGd0SwLjA5pW7pMiMsREZTFEFdrn66DFzC2iozS/aZBCkqSZVlWSNiRvTPD8LcZWudxA73HyoA9vvuzDfff3hlnehfB3GWylokZoylmiZkg6aazPXpRTw7OLShSMsTB8ydm+P8ASKumLJD2akwNvu66R0BiPrQXfZ8xKJlG7b5jJ3ABjp0Hyq64hx+2qspvKWCmQCWI7pjQHShmxd7WQtxnImUVns3FkmAVbKw/4qVYvuBoczKsAhQdAY1I8DoauEBQECZEEsdz47a/CaFOUyVxK4dTFxhrmcuxADEySNwVGs+NaZZ4NtIE+PWrmpax/wBpdhjZL5WyZlGYh4mIgk6DeqHA8Hu4hHvhhaWwlvugZpJzTJkZXACtqD7y1q/tb4WF4VfImQ9k/O8gP/2qHw7AWU4PmhkF9OHrcIUiTct4VXZT5gnXYEGt50zpPsTxZyYmwxk22tvvP+IsHf8Aatk/GtRFCvLHA7eDLLbJYtAZ2jM8TlkgDQDYevjROpqzxL6UxpBeuM1Ms1VHOHo4toLrBrmUZ2QZVLdcoJJA+NTBTCU4KByaWKaFdoHDQ1xzk+1iWz9pcttpJVUOYARDBl1GgoiBpQNLNAo3J2UaXxA3zJp4me/SeO3rYsph7TM9wgZCidoqiQpdiJCgZpiZIB0NForoqYv6ZFfcuSDoykSGj4HXaR5/Koq4dWuKfeuTFtVcAu33UXMQJJ8TWyW7Cglgqhm3IABPqetR73D7TuGa1bZxEMUUkQSRBI0gmaz+F/QMtYLE5VDYO8IAnv4dtfEEXd6G+bUa3lN23dsAe5myXC5JByhLbMRop1iK2I0zicKlwRcRXERDKGEHca1fzD9Pn3iGNyu69m9wxnyrqQdFYBgCCSwnTUGaJsAqYu2FCXndQM9plYm30Oe2IzHeCdPWtUv8Iw7rlexZZRsDbSB6aaU3gOBYaw5ezYs23IClkRVaBELmAmBA020HhU/B+mUY7ldjbKWsFcAUGD2REkmZACwp03AnWn+XfZvjFFvEJjWwzFf8NrbXCoJ1QtcYfLLvWwTXias4poA4PyljcPiTeD4S9I1Z7fZ3ZbVyLiqTlJJOXz6UdW3aBmjN1iSPgTTs0iriBT2q283CsSD07Jv9t6038qZ5cwS4ng2GtOJV8NaXQwRlUZWU9GBUEHxAq75swLX8HiLKe+9tgn7whl+oqLyPgLlnA4e3eXK9u2qlZEj1yyAfKqsO4XC3ViQCYGsiTp186srZbqI+NPDciIAjXQzP4RXSKmGqLjnMeHwrKuIupaLiVzGM0GDGnSqtuecB/wB3Y/3imPa1y6MXgWKAG7Ym7b8wB9ovxUTHior5zlfOmD6/WlqaStdFVDldmuCvUHQaUDSDXqBzNSqbH8zS6DxrgOlcbevGg6TXppIr1B2vUm5tSelAuvTXK6djQe1rxpIr1A1jMMLi5WzASrSpKsCjBlgg+IGmxEgyCacJnrXaSd6Ds0n4Vxq9QN3FDaESOoOx8QawHmrkr9Hx91Qk2LgNy0NdMzaoAOiGR6FfGt/P50De0v3rHpc/G3Uvix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28575" y="-1790699"/>
            <a:ext cx="2043149" cy="28575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8" name="AutoShape 8" descr="data:image/jpeg;base64,/9j/4AAQSkZJRgABAQAAAQABAAD/2wCEAAkGBxQTEhUUExQWFhUXFxgaFxgYGBgcFxwYGh0cHBccFhweHCggHBwlHBcXITEhJSkrLi4uGB8zODMsNygtLisBCgoKDg0OGhAQGywkHCYsLCwsLCwsLCwsLCwsLCwsLCwsLCwsLCwsLCwsLCwsLCwsLCwsLCwsLCwsLCwsLCwsLP/AABEIAPwAyAMBIgACEQEDEQH/xAAbAAACAwEBAQAAAAAAAAAAAAADBAIFBgEAB//EAEAQAAEDAgMFBgQEBQMCBwAAAAEAAhEDIQQSMQVBUWFxBhMigZGhscHR8DJCUuEUI2Jy8QcVgjOSJENTY6Kywv/EABkBAAMBAQEAAAAAAAAAAAAAAAABAgMEBf/EACMRAAICAgICAgMBAAAAAAAAAAABAhESIQMxIkETUQRhsUL/2gAMAwEAAhEDEQA/AMGKQ43UTh009m4BLGm7cpsKIijyUgxRaHrhe4IAM1vxXcvNAbVPBeNbkfVIA7p4lBLUM1uRXe96oAkVEMXA6+qKCOPxQBx8ICNUI4rgaI1QAPcmMBXyOndooZFJlMFKhmjpmRbejNCrMJtANaAYsmf90bG71WTTLTGnsXaOHkiQI/z6aIVPFtPH1RaOOYDfTylTTHZNzIsRxUMg4IVXHNvf3QnbQb9yjFhZOpSG4pYsK6cdzEdJ+ahUxQO//wCP7q0mIg5l9Sh1WH3UXV0F7jKpJiJU2mY+/uy4vNngvJ0xaPCreZkQfv2ShpCTAErwqRSng1/qHOHxVMcU/wDUVqokWXGXiT6ldc07j7qmOMf+r4KTce/iPQJ4MLLRxO9RiVXO2g/S3ousx7t4CWDHZYBgUmUxOqr248/pHqVNmPH6T6/sliwtFm6k2NVzuwBqkm40Hc5ddiIE3SxYWMuo75QssFDpYqePop95NohFUFh2lEphCa26O1vPj8khnC3f8EGoDxK2XZzs42vRzF7QZIAJg28jxT1XsE43DvTL9As/kV0PFnzy4vO8I7Z4rTbU7G1WU3OAJjlbWOKphgz99U80wSAtpyitpJqnhwEQ0I0RZVAe5MTCi9idYy33KG+kixCzaYUngAf4UiN6HVCYAarvuy8ouC8qRJX1arA3KbjfEjfKqMUAHEDRHrE5ibXQcWPGfL4LdKiBeV0LxauhMRwrzQvFykBvSGdYySmW0goUW7+SstibP/iKwp58g3ugnkABIk+alsYpRbdGe3cvqmB/0poDxVMTWLSPDFJrCDxcCXSNNIWg2L2Aw1FlSm8iuKhBJeMoLRGVstOmYF3ooc0PFnw5jAFzet92q/05q0XVH0MvcasaS7vAIkt/CQYg3nSFgwErsKoOzcmaLZ90tTanMKPn8kqA3fYY/wAto/rd8l9BptWD7HnwU7fnd8lv1ypebNX0iq25ai88l872nh8rtNROv9Th8l9I24P5Dumix+26A/luNgWO9nlV0xIoQ233yXRTmenJOd3MaTfp9P8ACXdY9UJlUALB9lQqMF0d1W2ntzQKzgd404ffzVWKgFSAY+/ilnwiVna3QDvVIQNy8isaJXExFDin5RmDWET04Kre/MSTv+4TWKcBTLc0kun5/JJsXUjIllUX6IrkOogQF6JRXHFEwgvfSChjGqbfgt3/AKRihTxFXEVy2abGtp5i0BuYkveS4hrbNABJkyYWEi3wX1HstiMFWod3IoBh/ltcWd86sb5w6P5jhDQOJgBoiFjySqNmkVbo+q1NrM7vO1wLbHMCCwjf4hLR5quxIpsJa3wuebiwJtAI4aC3CCVSYba1WjR7t9SarpzVn3DjNpEAAxFtwF7qixe0jhznFYAEuJYHS6uSIjKbANdHiAJEgeEa8y5VJ0a/G1s1GNxoIqB7jDadSxBtaYbF5Nr7gvhNPQeS2O2e1M03iYfVAIgRDTIOY859p33x1A39PitoKjObCteB1TeFqiYv5/fJAfRBjKT6b/Vco0y03nlI++Ksk+ldiv8ApN45j7wt6IK+fdhLtb/cQt93YXL/AKbLfRX7cqDu3D+kgfBUHaCn/LpH+k/VaHa7IpP/ALTKp9v0opMcI3DrwHuh3YIoWMmeiVe2T6K1bR8Mx6bt/wBfZKVKPiSLQlXoxNul7JKtTAGbiXCOQsrTE0rQqqtebaJxYhPEGx3pfcjYgJUytUSGpEea6pYSlJPLj99V1MRi8d+Ly+ZQ6bZU658RXaTYnVdRkRhDqo1SAlyhARTeFASZTuG4cQk+gQYlWuwNpfw9YVBMwW2IEZt5kHdP1VWwIjaZe4NaCXE2A1UNJqmUnvRrtr9pnvaaYILbXEF3nBHwGpU9gYIuAc8ksaSWS1wJd+aBB0F4kTIOkrM47ZzqTmtJGY6xuncVf9nazyxzZPhiTJBAkwReZsdOAXLOKjHxOqLblUi1272Fc5wq4d+Zr2uysOrarGl2Sf0uDXQToRG8LG1sK+m+KjHNcCJDhz+d7r6bt4ZG0g17g5zxULnRmZLcvK+U1Cf7hN1eUdmUn0297Ta8vLnQ9pOVoEZYMZXSbkcrmAlHma0ypfjprL76PjtOxnUAGd662rnOkLadrexORhq4UktF3UiSSBxYTd0Rob8DuWNoNPhtY6W15rdSUlo5pRcez6F2BtTaf63LeNcONzosL2ApzSH971uWtbEGFzJ+TKfSENrVCWVWZbhpvu80pt+n/IHIyndo1G908FwFuPD4oe2WTQPJN7ehGboVPDpyn76oJaZtdBw9WJH3aP2RGYgt56pMaAYoyOCqnUzoNek/BWNepxASFe82VIBV1E3DmCecpSsxrdWkb/uU3WxDmiLk7uSUfg3uGbjrK0QiOGdJsLamY+S6vPwrmXBOl+C8rJMPWdc9SoNK643PUr1PVdBmTI56fd0PzF9L/BfUeyO3/wCHpU6TWWc0vJAD8pF3uqgOaSDqPEMoMHNFrbYO36mLf3NXBMrUy46U2ljW881hzvvWD5Wn0aLjtHxaE3TtHSFue3vYQ03OxGEpnub56TRJpxq5okk0yZ0/DHA2xFF2h3Wg/T0WkZqStEOLTCNaeK0/ZPDtb/NdOY5mt4QAJ68FRUcMXECC7k3UgXMRyCvdn4gnLDQ1oa4NEyY6n7us+VvGkdH4+KmnIBjTnxDRrefjHktdsHCw+n3bmgPaGvsQZBNn2hzTm3XvBjU5LDEGu1x0g+mi0uzMSQ45bmRA57vkfIrOvEJO5Nmk2jh24jGtoNMBoDSTqYa6o4nqX36qfajbXd1Gkky3PmjiACR7kKtwNR9PHFxBkAk5hH4mgaWtMhZztriZeS38Je+BMxuPlmzQuZRtnZKai4/pG1w2NztuSQRusOUHisBtSllxNUGwmRwuNw3CZtuTnZ/aNU6Q/wDUC4l3UADwhF7SUwS1wiRZ3GCMwB6HN6rTj8ZUTzxUuPJF92FxTW0XA653m06WF7R/laH/AHVn6+W/6aJL/TjEsZhy1xg94/cd7afDoVdYna4ZWaxzGhjvzl0RrJILfuyHw5O7OPOih2jtKmaVSKrJyPgB7ZJiwDZk9FcVsSx9B2V7XWBMEH1jRA21QpuJIazX9I1tyTOD2VS7sCmxrJ1LGgbt8a6BSo4icrMTm1PA3+/ReFTNAGhWjxHZqJIIg7j6/IKh23R7kCLuM2vAaN5jdotFsVijq0brTdAxFQGcoWd2j2jqU3QMh4iLeysdmbXGIaSBB0I5rTBrYsrG6dDMMxujVHNiNI+/mkMfjBTYYOkydb/X91j8ftJ7yZJ9U4xsTZtcbh85GUwOHG9/ZdVL2V2mXTTdcgS2dYtK8m9CsyNUQVxhuu1RZeo6+S6PRI/SxDm3bxTdbtDiAIFV4HAOcB7EJN2iTr6qMU+x20a7sv2nqUDncC4E3LXua8RvF4Ivo4FXW0a9HFNrCmAAXMcPA1sEtbmsOLmknjmK+d0a0RorPBbQdTa4N1dF+EaWhYz4ndo6eHlinU+i2wuHrUXCo2xbcHd9zxsUOvWc4mYBdJ8Lt5I/Lu1S9DaThTym1zBBEyY13kWPLVSw1NvegNMmJMaTaw81Lct2Xjx1cf6NUKRNZjQASGxExPEEjRXNXEPwpZUpEim5zg50gPvBcGOAkSAQDAs08Vn8Ni89ZrmmA0hs6eGbz/3H0C2WJ2zT7pzROQtcCMjjaCDa1oVU6Ri2smD2Z2npFz2RUfTfDXCriA0RxpNObxTBkvAHJVHa3YTqBDmONTDEHK8/jY43DK0b5/C7QjpdKhg6bqVV7apzNLQG5RcbxpY62B3aJns32gOHMOLn0bFzWxPLUaEkSN8lRTXRWn2J7K2jXtSp1HNbOjReTbdclWuNdUADaokQQ2o1sf8AGo3iDvPiE3kabDYuNweIw7676VNnc1HNY40wCQSTTbmH4nBouL2I6lHE7QZ42lxcwsdUNJ7iR3ds2QkkteAS4NFiGxGkTLTN4tSjTZR4Om4CznN4wSPgj4gOsTVqEjQ5jI6E3Cbr7PdSaHDxU3TlcN2sB3kNdCqrFYrctE72jjkqdEataoSCataR/wC4UI4yu0S2vWHR5v7qIqp3Z2F70jMYbIExvJ0A38eQVOvYkS2N2txFKpFR7qzDAIcZPUcELtttYvBe2w7tgF/zEkmOMCfZWTf4dlm0g505RmMiYvI0gdPXRY/tVi+8cGkCwbGWwgyTYCJBt6KVTekOqMvWeTqtJ2Hoz3znODWtDbnTfr5KgxYaXkM/D+VGo7QqMpOptPgd+NsCZMXJ1/KFvJXGiPZc9pS5rokFphwI0Mzv3xb1WfrNWpwtBtemGOdB3WG8QJ4KuPZquSfCAAJkuHpabpR1oGLdm6obXaXaEETzOk/e9cQaVEtJm5FtV5KStjQpUbYLlEeJQDlKkbhakj722SFXVWLtFX1R4kkBxwTmEdKUemsGbnohgMOamsA2HydzTpyj6IIanKTNf7XX8rrKXRpF7E9mG5CYdtaqGkZ5GglrTbdchLNJZTLt5EBLVCS8AK0Sy22a97AKkGc2Yxrbl1n0K1mE7LtdhKj3uyktcQ78oy3BMaiREKrweBBw9LvGkHK/KQdczyYje4kCI4wj1qdfC4KpmqOaxzmmlRIGaczcznyDlEfkiCYkLncm26OhRWKMxSxDmsLATBdOsC8T5+FvorajtFgpFgBdUcfFUdGbWwbE+GBGvFK/wYfS70QPFlLZkyACeguCi9nMC6pXY2PDmAkXMTe3SQqkk1Yocjg9IawWLqPd4jDGDwtk2tFhNrRf6qGIqEOWo7U7JZhy1wBAc2BERmBkz1B9uSyGIklKG0Zz7J0SXuEaSrmriu7aAPykEHrN/WPVVWCa4Nc4b7Tw4rm0a9xHAD7sm9sS0FfXIE6OItaYnUkb5JKp9pUZc05iTlk8dSLczEpl75dfjYz6JKvVzuPDQeUQiF2ORWnBlsGefnaER9I/iHQjlqPimNoEWa0zGv09kEVzlnTSNdPLfC1TMxnAYm8b/othhtoB7YNlhhiNLEef7K6pVCG+STGLbTw7ATlmS4mN19y8lsS+TzMn6ffNeTTApAiN1XWNmV0MutCSyckHtuVZtbLQk8TRIcVKGxR+ibwP4kCNQmsDROaeCGIccnmU5AHFLBl0xliLqSgOPoSw8rj79VX4KlL58vOP3VriD4HTwVZgSRI4FDeg9mr2ThCSyq+o406RORl4kCQRewk7kzjQ7E06gPAR1BkfBSZSihTGmYNMDi6XE89wtwRaje6ZJdAIIAA5bzM36BYpqjTdmb2RTdMEWLTrx3H3K3/YXZYb/MI+vkqDYeyy8h98pNufGOhML6XgMGKdMAax7wpnKlQdspu39IvwrnC+QzHIWPuvlDqlxuX3LaFMPpZYsRlItcEEH3K+C4g5XEOF2kgjmDBCXFK7QSRfU3Q0DMQI0a2RzzecpR7gXG8RoeX2EscSXAwT0B/zqq7E7SJJgk+ULRRslsaNQA7o6/vZKVsSJc4CxMjzSrccTqPa/smP4hpAEE8OPOxVpUS3YuwSPu3BQYRnAJ1n1myZqNEWBHp9UliPxNmRbhdUhDFeiWEn8Q+9VYEy2Wuta3y9ks94yS0chPFJ0azgYR2MaLbk7ty8pNevKQKtoTVCnJQAAm6RhaNkofwbLdCovuSiYOwKWLjJ6qLKOmmATZFaJkaWQDN0eiRmQA3QuiuYl6dS6I/EWtfrp5Df1KABV3iInl5pXEsDTJ1OgB1PNEqwWgazqNwg2j4pTDsuTruEqRn0XZLhVYXNGa7RfcQAC22mnvzQn0KTnfzCWsA8czpqbxYDjyWUwePdTILAZBB5Tz47/VNUds1H1WtefzNEjK3jraCCSJ5BLAeRtezodVrVHMbkptIpMEHUGXQB8ei2xduB0id3Cd3NZ/s/V7qmym6zjPq4k+quKLjqdT8DpPKy5ntmtUiQqkF1MjUEtO69h5yQF8g/1Eoxi3PAMVGh1+N2n3bPmvrm0ao8J4GDf0nzAPkvm3+qOFtQqz+Z9N3WZF+gKOLUhSWjDjEkC2p1+Cg4tIuRm/ZDrOnQxKUdVnU8vTSV2pGLYwKnFRptJOnul3ngERteCPvzVUKyxqYWBf2SDGgvgzyldxGKLt5gaBTwV3j+0/FLaGFZimtJaAT1APoFM0y6+/ovVHZSdOqmytpJ80rCjzefFcTjXDevJWBSsCO0r1KmL3TNOiE2xB6GiTe7fzT40VZUSGGpuPquNrHMPf78ypYdkiTooVRodw+p1QAyWEmbHzCLTwziJiyjTfIFv/qSnGsdoRYCPLyPBIY3s3ZYqUmyYIc4SOG/XoksTghSLYMtdMWO4wJ6wbpihiHGtTptJDSAHAWnPeNNwhE7SPHeNAFmtAPLWPioXZT6EnuIY4xIF5Fx+yBh6oFVlVpNi0kcSCPYwEd9d3dOEyDAiOH2EtSozZok7gBckrS6JSs+tYNhLqQFNwDSzK2TOVrL31Ojt2gV5jXDwujLbpG+6x3Z3F5KdAvcWiG5nXy5pyukzFgBpxJK1uLqWIkENvLZJn+qRAHmuJqrOi+hTaQIYRmkm8EDTlffa6xva+qa+AqSPHQqh5EQS2zS4cr36rZVWl1MEG5GmpnxTvvZ3t0VZtPZlMuh8hr6dXeSA7KAQRwLTYcQeSUJbB9UfEq9ZLE2RHj1Q8y9JHIyJKk3ULhIU6eh56fP5IA85yNhn3nQ6eUJZwXhU05IAfeZPJEaLTu58VDCeIaCeacxDAIEWUMoWDyG7/b5ri7WJ04kLyYhguA/KPdeGI5e6cdTXBTWVl0LDE8vdJPceBV0KXJcczl7J2FFN3riDuv5r3dgXv6qyq4MHiEsMBzKeSFQfBY/KIieYN/NNnaTYPhPqPolmUALQEQ0RwSsdFtsjD/+KnfIPt/lN9otjuBNZkuafC9saEaXHHn6pvZVOK1VxEABpHnKtsBiw7Mx2lQTB3yLgeSycmnaNErVHztpgRNtD8lfdl8H3lcMiS4cxEnxQAZJyB2nBW1fs1TrPDQQ0WzTmz5RE5dQQAQIOlriVzYrqeCq1K5d3mRkAMD8t97cwGYlkugGLxJkFVmn0Ti0bLFMZnbpEsEflJkAZW6ZgGuBMaEfpWkDSWkaAsLeXiEG1/ksPTrGrUlxkNrFoI/C4ZS05YPhAgQOfGZ1+GLwQHW0gNvDR+rQA8YlYvsqtGR2bt5gZTZVhrnsmJkgaQbWuSOgOiqKuIq1GOqPeIe05bRD2XLD/SQCOcX4qNNodiXsqd2yl/NAJyZ8zc7W7834S6+kTvlU2Ge57KlISTRLntg7miHi45GDGpCpRSCzEbVp5a1QSD4iZbpe4jldIq67SYQMqkZmyQ12XxBzZFg6WgbtxKqHNELri9GDOGmeiI6nfchAgbkR9SUwOYiEFEqOmFxtMnRNCHcC4jlb5pysZFjfpvSGHYQYKfALWmRz1WcuykBqGYPOV5ArPM9V5OgNC568HBG7hdFMLA0ogHD7hdzckZjRulEa3gCix0JnohlqeeyN0dSAojkAiwoTYzl5ozaY+wUbuXfcrrcO7eZRYUWtXFOMkaOptMxeQ6IkboOh5pXGYpzGvAiHUrTuIu1wO54MkFAoVj31KnIAc0tOa7TJMDdfmmKzCW+IZXCfC4EWMxIOoLY8ik9Ia2wWA2lUqhtSCKjCQKgMBxj48Rp0Vvs2iwMio65c1wbl/FeS3SAAQ2bhVmC2b3bc7aoc19UimzKcxdNmgaz06rR7PpAPBeZbke52+CCwNngNb6eqV/QNaJN8EC0zmLeGaXD0DHf9xW4wlwHSfEATImbDf5rAiqSO8cB43SW7w3K8CeAg+rlrdjY6aZuPDEbhB3zryjkolpjW0ZTb0ubim0mtL6eeRAJy1AHS3eNXCOSrexlIBjqlQCHh3iOkDjwFyUPbu0CzHYjLfPTDRuuQ0Tz191Fm3cuWhSa3K0BrnESSYuANITkm1oS0zL9q8O51aXEXaCCAAC2PCQBp04yqh2B5rb7f2cXMY5pMMBBncCZB9T8FRjBTvWkeTRLhso6uCIbp9UHuybQZ8/daYYErh2ceKtcovjM2zDcUy3CjWArr/bCunZpS+SwwKMPAFo14hDditdfVXx2VT3sXTsVmoHsqziLFmf7wGAB6ryvxsUfqC8jNBiyz7q82XQD9hc7wC8T99UVtUHQO9APiVzWbUQyHifUqLqM804Kw/T6mPqi08SyNzepJ+ACewEWYU8AE23CpmlWYfztP/F31KI3HUh/5gHlb4JWAGngxwJRRhiNGpmljqX/qt9fknKZBFiIPNLIdGf2g7JlNxeHATBF4ncdSPNGyhzQ0UjmIuSSBxBl26NQNCDZN7awmZoEx4m+ICSJMSsocTimOcA4w2SSB4HBpiY520Vp2iemO4PDtbiqb3uLDTuCAIndE7wfknw6o7NTJaxue7osQ7Uid3gAiREi0qjrbZLvxNZPQ/VCr49xLxmJGY6OJEydCN+vVUr9ia2a/F4tobBc0Ma9niAIa4XABJJkSQPkFa7Lqd6SZ1GYkOA0k+QuLH1Xy+rUMFpJOYjUzcSQnsFj6rGkZ/DBAmYm89T4p8mpOKGiw2rVIxz3SDDxppEadItC9jMGKeItZlnAxYaEgDek9jvc51hcQC+JAkG59FrqeBa05i6XQAS4/CTAuNymUqGkJV8X3jYyuJI8RIDWjpx3aDcgDDWVxUY39QvzCXFNpIEyfXztYLHosru4UhQ5J85RrI8j9EzSwma+XKBvfYnoCiwKc0gFzJyVvUwbRq4TuEEekrgw8DT75IzDErqeGbyn3XHUo3FWNXZpItGvn6ITsHHUbhb4oyHRVVwNIgn1jivJo7Oc1rnEyd8bhwHSVxVkLGyDNnzu+qMzZLbaz0/ZXdMtm5jqPhdSqNaB+L4LLy+y3JfRSf7ON0+f+FJuz44ec/RWUs/V6qApZgRnkHdAhVbFoRpYVpJvw6Jmns8ajRGw2y2MMiCb3vN92qcZS+7fVDQZAGUOh9ExSp/0tHkF7I6bG+/gm2UxG9KhNlVtlwYzMYs9lraZhm84lZ7anbCm38LC4xaTHtBsp9vHOblawkMcDmLdZ5mNP3XzvF0yCYMjpr6Erp4uFNWzGfI09EsZjXPqZ3cQYFhAiw5QAmdmY9rH1yRIqMe1g1Ae4jKdbRdVvcnU2HP5KHquvFNUY27sYc8udEkxz38dV9F7N4nB/wrW1cpccxcHifETBjhYDnYFfNabN6eouIJOgWfLDJUVCVH1ahicKPwGmJiYsTHHieaOajH2BB6O/dfMKFQkrQbJ2dUcQQTE63hcsuKvZsp2bBrY4+Zn6orqhI1PlH0Qq5gC8+SiXaX+KxaZdoPTa+LAEbiTcKRY4CzGk73F7iZ6ZYQmknj6kIzWlJgJDOCZ1NvCW/MLjHvnQx1b8ZTpbrpPkgVJHD1U2WcGII/K72Ki3Fibh4H9jvoh1A48PX90OpTPEffmmmFAsfjZszTfO/wBCCF5LVMMZ3eS8naGkN064M3eNbFv7AKIibvA6gRaxvuuQPMI9akJPDghVaLY0Fyd32EWSEAZveLTpHQ7zxU2R+p/oEg+kJveb7gNQdwE34o2XOQCSLDTXUH/8j3QBYNj9R9vop0jJiT5j6BJwMunuep381FxgCB8UWFFqKJ4o4a4C0FUriRBk6cUSjjHg6zPEA/FOyWh8AmZA9SlauEa4w4A+Q+qlSxLnOgkR0CJSdeNyeTFRTY7smyrFywgyCBPzSruwjSBnrOIGkCD7k/BatwgffyS9LFEktIEDr9VS5Jr2TimZ1nYSl+Vxjncrh7ENG+fJaJlczG5FLyBqj5JfY8UZ7B9lmtvl6XH0KuqTHsbAEDkZRWVjK6HlS232xi1Sq/gZ6O+QKHTrVf0E+o+MI+IeQNUphq7iTfRIZKvj8pHeNqt55XOHtZCONpu/Dnd/w+MkI1GuTJ4LhaSfxEdI+iTGjtOtyPt9V01W8D6D6pWu0zGY9bT8Es0a3JjS/M8FGBdosnVG9OoH1Sz2gz9Fx+HAtJNtSfhEKLf+pl3BpN9bER8UYjVHXUran7815L4usWgxx58OvJeTUGwyo//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790699"/>
            <a:ext cx="1778873" cy="2247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TEhUUEhQUFBQXGRcXGBcXFxUYFxgdGBgXHhQXFxcYHSggGBolHxUXITEhJSkrLi4uGB8zODMtNygtLisBCgoKDg0OGBAQGywkHyQsLCwsLCwsLCwsLCwsLCwsLCwsLCwsLCwsLCwsLCwsLCwsLCwsLCwsLCwsLCwsLCwsLP/AABEIAQYAwAMBIgACEQEDEQH/xAAcAAABBQEBAQAAAAAAAAAAAAAAAwQFBgcCAQj/xABNEAABAwEFBQUEBgcEBgsAAAABAAIRAwQFEiExBkFRYXETIoGRoQcyscEUI0Jy0fAzUmKSorLxJIKT4RZTg7PCwxclJjVDRFR0o9LT/8QAGgEBAQEBAQEBAAAAAAAAAAAAAAECAwQGBf/EACMRAQEAAgICAgIDAQAAAAAAAAABAhEDMSFBBBIiUTJxwQX/2gAMAwEAAhEDEQA/ANxQhCAQhCAQhCAUfeF+WeiYq1mNcMy2ZcBxLRmE5t9UspVHNzc1jnDqASFg1YBz5eMbsRLi8B2IycyDrOufFBrr9urABJr5cRTqnyhiR/6Q7v8A9e49KNo//NZf9Fw/ocLN5bhHZk/dHunm3qQSuhaMI+spub+0O+zn3hp/eAQah/p9Yd1SoelGv/8AReu26sm41j0o1fwWf3XVbUeOzcHToQZ16KyWQVGvBDiBv1aIAzEnkgnRttZzoyuc4/RO+B3c1y7bWluoWs/7GPUkKvVLaGuwNe01MPuZ1Xv5taAXHXQZblOUKVeo0NLXUGZnG4B1VxOuFgnsxA1cSeLUHj9uW6Nslscfu0hHWamSVbtkGjFWs1opMz78Me0REyGOLt40BUXarjpwWB1apVdEltSo2csxDCAZPICAdFGVLHUsr8LsZbhDofUdVIzeDDi7EBAGUwIQaVZbSyowPpua9jhIc0ggjkQlVnOztsNmrsc2RZrQ7BUb9mnVMCm8cA8w08SRwWjIBCEIBCEIBCEIBCEIBCEIBCFy98CUHSoN4bCYazqlFjarHRNM1H0i2JjCQC0kAxJGkA6Aqdve/uz0UD/pTVncg92m2JptslV9B1ZlZrMQ74IEQXDNsaAhZzctqqB8VXOgaSSZO5aQNrX6OAKzraJobX7ghrjIHCc4HLOEon32ai90vp038yxpM9SJ4K7XFs7ZH0w51npP6sadNMo05LPrAMhwj+q0/ZQHsY9FIJOzWSnSbFNjKbeDWta3yAXj6QPvEmdx5dAnBKSojEcWY4tOoPAwSP6qiN+jGlWFWC5hBDsMHDzwjPyneoG/rc2pWIbBHukwQYaOJzHec7duVotNuaxrnveGU2mCSWtAgwS4u5yqHSq1atVz7PZ6tZvaVXYiRSpmXuw952YyM5ApIOb1cHUalJgDcQ3GXNIMtdiAGe7JXvZi8/pNlpVT7xbDxwe04ag6YgY5QqLTuGqyl29Wu1tcVsDmOJNmb2haAGta6RAeDkZyOZ1K9xV7RZBUFOrZKrXux4ZqMAMAHCc490a75PFBo6Fmlr2zvGiCX2ei5szibjLQDoJaTwV4uC/KVrpCpSPDE0xiYeBj46FSX0tliTQhCqBCEIBCEIBCEIBJWhshKoQUS/rC8uyBUFUsbxuWrOpg6gKOvCwtIMAK7GV1nEKFv3NzOg+Cs+0VmwOJVXvE5tOuSznfxXHtL3O7T88FqWzP6KQOSyi5Z7o36K+3bVmtZ6btIrHBORIDYkdCT4LON8C0VLRhccQhuWfFMryvfAQ2m01arp7Om0gF0DMuJyazi48VEbR1W2dzC0ZlrxAABJxUg0SBqS755Zphab9dYi2kWmvbazS8gQBTJ9xmmTBGZ4CTMq/bVNEtorxoWRoqW4ttFqcZZSbJpNcT3W06ernacSYVavKte9rbjex9locMGOoBAj+zsII8ZPKM1ZrguBjHfSKpFS0uzNQ5gYjJbSBnCM92ZjNWKgYMfLz+CfbZpk12WeoxtWz2i10RQcS7tC4trOj3IplowOEgTO4dRydnqY79G0V6wYWu7I1g4VA2C9hgBwnMSDInotYt5hroPGd0zxWU7d3QK9n+raDVDg5hAEzOTZPEfJVF7obKsqUhXu60PYHTDKpc5mRzaSe+wzMzi6KApuq2a0Alv0W1D/CrDeHBuTmkxmIIJ3FPfYxf4q0zTJHfAe3P7YGGq3+EERuaSr7tFclO10TSqZHVjx71Nw917fw3iQdVNfpqUns7fzbU05GnVZAqUic2E6EH7TDBh2+DoQQJdY5dlqr0a5YRFtsxLY+zWYYJZO9j2w5pzIMZSIGs3Xb2V6TK1Myx4DhORHEEbnAyCNxBWksOkIQiBCEIBCEIBCEIBI2v3UskbV7qDO9rGzMKg3kDLQM41zHxV/2sdGKCBIOufoMzuWbMsrhULmkunPIwNOU5LGeWMmq7cPBycl/CbWC5SYByy9OitVy1nOtlAmfcq9dGjLzVSsBfI7nLNzvXulWiyCo3DWayhDA4n65jTEZ6tBG8+AXLGze9uvJ8blwn5Y6S15Wum+14350rHTNZ+Y952bWjie60xxCgLqLj2trq/pa4Ls8wxjgezZykAeiY07UXXfVefftdoAIzJwtEkTyXDb5q0KJptosc3FMOe5p0AAkt5JyZdJxcHJnLljNyJ+y1nAmJYRoZInQgRvyBy6qx0ap4RxzEdPP4KjXXfrqn2GBzYluJxwz7veHTjuKmKV9PgAtaY0zct8eFjly3d60mbZJaRqfNUG+XxLZzE746R+dyuVO3vqkAMpt5y78CfXcmF4bDVKxxdqxkxo1xGvXwXTTkodOo6yW1lWlAbaf7TSj3RVYYtdIDgSDlua4Bb3dttbWpMqs917Q4cROoPMHI9Flu0+xlSldzwKna1bO/6VSdhLYwtHaMiSSC0OPMwpn2VX0KjTTE4Ht7ekP1ZIFVg4Q4gxzcqEPa1YuyfZrfTycx7aNUjex5JpE/dfl/tCpjYa1gVKtEe48C0UxwxQKzRwAcWnq8qT27u8V7BaKbtCyehYQ4Gd0FoKp2wVcuFhqc6lJ3GHsc4DpLWeSntr009CEKshCEIBCEIBCEIBI2o91LKF2ktPZ0nu4DLr9keJICCo7Rlj3w6IEnPdh70zBgd0DTf4FoNkKD3smlhhrSWF3Ad5vDeJI4Tvzh37QF9ZrDSa5oIc6Se8G5kHdBjeN6k6e2lJ1Y46b2iZywv3cSRlpoJXzvzsPl3O5ce/fV/wAe/jy4/rpNVdjbNVJOAMg/ZnIkZznEZtIAiOcrq27GWVtCsIJIpucJJnQ8CJmE9u/aKzO0rHOMnNcDlv0Tq0XtQLMTnwypNOSDB6ECc5K4fDz+VjL95lqS9xjLLz4qg3RRZUZYaTu811W0YhunA7AfMA+CWtWzVlD3NNN4cXRgd2hY1vaAB+JrdHBpMEgCRvzMPs5bcFOm90EUK7S/LRjsqhjpOSsG0u0lOpSwDF2mJjg4N90tcC4t7wJiIic17/mznvLj9N61Ov7Z47Pbu67vZ9GpmmwNJptJ4zAxid+gSUKNbtu0AMZRIDRkC4DJoiOeXwUvd1N1dgqMaYd6HePAr0f8uc2OGWPLPe552fK+lsuKRu3cVcrvqyAq9dN1VIzbCnbLZ3M1X6deU/rUg4QRI+PELC9iHusdtqUYystqNPPXsqzywOJ3iSXeIW7MKxT2g2I0b3q4cvpdnDgf26eWXA/Vg5cVBrG1LosdfnTc0dXDCPUhUTYoEUbGB7rq5I/uj0yDvJTm2N8h1ipFv/itbWj9ljWvb51DSb/eRs7d5p1LJQ/9PSdUdyc8YYPhUOX7JWL/ACbnS6IQhbYCEIQCEIQCEIQeOKz/ANoV4wGU51JeejNP43MPgr5aXQ1YhtlefaV6zgcmuFJvDuSXfxH0Cloj7vpy2rUOkwOZ/ofVR9jEkndmfXJTVKlgssEaguPjp8lDWBuXguFdIsN1AYvP/JWParu07M3oYzA3/mVDbO0ZrNA7wJgROfNSW2NbFXaBEd3BEERBkyBmNI6K+j2rNINoWurTeD2NpkgxkHu97xDu90fvhJV2ES13vNyPP9U+IVhrXQy1F1BzgxxIcx8TgeGnC6N+pBEiQVECz1HzRrjBa6UtMmRUA07x97TI71Mutrj+kBdNAGqASYz8icx4DJaf7JbYR21mfqw4xPXC/wD4T4rNaFMsrCQQQdDkrLd1u+jW6lWmGugP6Huu66ytY3yzk2xeOCAV6uzBEGFm3tnox9CtIH6Kvgd92qPXNnqtCvKu2mwucQ1o1JMAKlXtb3WlzKbaePPGym4RiI0q15/RUhMhshzuW6W6WTaPuKxPqGi2tGCk1r3iIDKNPEaFNwOjnk4iNYa3crvs0wvFS0u1rkFuUfVNnsvOXOHJ4UJYbKK7nWVjsdMEPtVQwDVc7RgjQHCRpkJiO6rq0QIGQCzjPbWV9PUIQtsBCEIBCEIBc1KgaC5xDWgSSTAAGpJOgXSynbjaT6S406Lz2NP3su69w3k7xOg0ylS0Sm1+3lPA5llJe7NvaR3B90n3jzGW+TvzQUS91OlqZk/Ez0AS9eqNSZjQRv5pfZ6DUe52ug8dfgueV/bUh9flSKT4yBEeenx9FBWRuXMqW2lqDDhGpcPTP5JhYKXyXNtZrjpDG05YdSTMRHeJ5bk52nqh1saGANa1gAEFogTuIBGnjPNIXS4B3eAIz101GWevBN7dVxV6jnZxkNIInIdFq9JOytoqmnXpuByMZjMcswk9s7LiqYsUPHeY8aw7Pfq0mfM70pfQJptnKAMgI6EBI2+1do1hMzgaM+g38JErMvhbPJhZb6p1vq7U0tqt0qiYPPFHo6PFOLwo0ntDWWug6DIxODXDru8lFWK9jZa1R4odu19M08JDIBLgcRxkZwBpxKTdtXXJ7tg/3Y+R4LcnhGi3Tt2yjQZTqxUcwBpe1wIMZDdIyhd1PaE9+VGgZ4xUef3S1g/iWWna22fZsgHRzB8ApPZ+9rRVqf2ynVZQjvOo1aT3sE6mmZJbxgTwBXTbOlwr1atY47RVFJrc5eWuePuU29ykYykyeakLPZqldjqdnBoUMyahk1qxg6k5mTniPhOqc2eyWRmB1ACoTBbUccZ6tJyb/dAVou2jAlXW+03+mWewq3F76wf776bXO5ljuG79KthWJeyxvY3rWpaRUtNIDo97o/8AjC21VAhCEAhCEAhCEEFtvb+xsVYgw5wFNvGahDAR0xT4LGLTa6bfqxMDgNeZWi+020k06bR7oqYnf3WPLf4sKx57pesZXSxKtYXe40u8Ms9JO5OaDuxnFkd4G5SlhpwymCIDWyBzdmXdYLRPJV+9K5NdwziB13/gFytbd2q2h7pdkNw+Z5pWz2pgPvJvSoBxHOOqk7PcbXkCTmfDXVRT6w3m1hBaWydDlIjgkbxtrHP7RxGeToOZ55cFI2PYUVCA2qATORGnCSDvChL3uUUaopyXGRJgiAY3E8Pil37RK3pXY2lkdRlv3ZckxZbWlrW93IAfkr28boHZTJyiBOWZSmzuzIr0TULoAJBAmTEbh1SRbUdaK1OTJCYGq0mG58yYHmpq87lp0tO8eO7MSD6qJr04HBTejTq62CpVwEnDBzbAz3ajRLXhcr6bO0Dg9kxMEOadwc3wOYnRN7jfFRvVWi2tlj2mILTI6Z/JaRz7LXms6rRLiezwvb0cSHAcpjzWwWRmFsLEPZVaezvRjZ/SMqU/IYx/u1ujV2xu4xe2LXQ3s9oqwj/zDnf4rI/5h81taxW8u5tI/wDaqWY+baM/BbUtIEIQgEIQgFzUORXSTtB7pQZrt5ULmvAz/Oayinm7qVoe3NraajqYJkCXRun3RPHf4LPq1lc10h+L7wB9RB9VjObWeF5puEZaAAb9zQN6qVV81nnmB6f5lSlgvQupvDxDwN2h59VB0rS0VHyQDiOscctdclyraUoHOVZLsqggNJ0nI6ZxnPgqxZXjf5/nVS1jtQbBMcMiD6cFmKvd3uIDc85JnEBkPHvHMiFVNp3zamni0eYJH/CpKwXjTjC4gg89DnmI0PNQ+0NoY+u1zY3jX88StW+EOr0P1HPL+qfbJ1y2yECM38eef4c4UbervqfJdXJaWNs7Bi73ekTxIIPXIDySdq4vjM55mM+USIneoC1syUvba4Oh36qFtVcT7w6EgLNDOyvw1PFXKo4YSSRGEk7t2YHPNUeu1xILQfIj4qRt9tdUpU2nIRJHHOB8CtRE37NLmqVrxZWblSoFznO5uY5rWjmcU9AeS28arM/ZNtDTaw2V8McXFzD+tIEtP7WWS0veu2PTF7Y5tQ3/ALQTyoHWNGj8Fsyxzawf9ft5imPJgPzWxrSBCEIBCEIBIWz3Sl1HX3VimUGMbWVAK1Vx3vOfQBo8MlA9q129Se2Te8eefmSSojZ3Ko0kSBnC5Z9tRKU7E5rA4iMRAAOpE6kbgmVjs7XZnfJ9VN3pVhmImTm484CgLA/ujoFzU9FysOgb5BOGXE3cPIn8Umy0OG5O6dvI1a7yMJtdBlycC4dHO/Fdi5nTPey3Ek/NLUbxJ0a8nk0ld17wewiWvaTpIjplMoHFts5fTDOk/NMG3GAIxP8A3nD4EJ3abWWU2u3gD4ar2kK724m0nvaftNGSBi+52bxPUk/FefQWN0ACWrmqJmm4dSPxTSvUqTnHx8k2aJ2uADnomljoGrRxNEuBIAj3gc8uevqmt4VCQc1LbNmKR6/BIVBVasHKQRodCOY4L6G2Wtxr2Sz1XmXPpMLjxdAxHzBWB3+wB+UZ5/itr9nH/dtln9T0xOj0XXjZyUPaSoDtA0H9ek3LWTSpx8fitlWK2849oB/7in5NDGn+T0W1LoyEIQgEIQgFEbQHuHopdQ20PuFBj21FGXNO45eM/wBFBXOMNUgbiROhOoU/tRaiO4Gh2RcZy3wB1Ofkqjd94tY/vtcydQ/TPeHRBXPOLKsd/VPqXfdf/KoazHJPL4tAdRJaQ4Fp0M7imNArnWokbPUMqTs9sIIzP5/JUPRPz5b06pmFlpb7JfTsI78GIzJ4zuInxVf2htpfUa4mYy/H4pOnV8fBp+Ka24y5uuvLruVtTSTvV31Xklbpt7hQDJPTr+fVNbyd9WkLvcA068vDeMxn570IdVLTPlEkfBR1of8Akpaq9NqhUqo61jun85qZ2f8A0Z6qJtQ7pS1it5p0jGZJgTuhakSnFvsj69UU6LHVKh0a0Z9eQ0zOQW5bN3ebPZqFAmTTpsYSNCQBijxlZd7K7+FG0OZVz7YtbjMSDnhE7hOUcwdy2GcyTuXbGeGKxvZ9xqX9OoNe0Hwa6sW/yhbYsS9lZNW88ZGlJ1ToXtbPrUK21arIQhCKEIQgFGX3SlhUmml5e4UGL7V0Iz5wfl8SqrUZKu209OcY4GVQ6Jh4BzHDcsZrHr7L3XfqnL8UlZ6VXc5rhzBB8S3L0U/aXYmSeWQ0HIAaKNu2sMDeg+C57Ug2rVbrTn7rgf5sKWoW941pVBnwYf5XKaoVmxBzThmDeB6qLuoVtvj7D/3F0+1TBDX672kbufyVjs9Kl9pLPo0ACZDR68+vBNG0Lb7RLIAxcvl1TGx1nNaB2b5G6Mj4zHruUvZqtMEF4gHfw4BPO1pfZIPkioA16jshRcPvFg/lcfguexqnUMZ0l55axHqpmpaGjh6fNNn2ocJ5hBFVbPAzJd1gDlkEgaBLA8aSfLj6JW31i7pon9mBFJvT4oiDZUdiaGTjkYY1mcvWF9E39aDTs1ofvbSqkdQwx6rEdl7vFW8LMwf6xrz0p9938nqtc27r4LBWPHA3wdUYHekrrhPDOSo+x2zzaa9T9WmG/vPy9Ka1lZ77HrLFKu+IJcxn7jJ/5i0JbQIQhAIQk3VgOfRAomN7vAYZICXLnHQQE1tl3Bw7xlBk1+WgF7gJMqj2ppa/oVr973S1rpAWe7eWcUuze1hdiJDsOuQyMb1MpuBBjsTOoUBYHw0DeMj4GD8E5sN7sgAh7erHx5wmjIxPAOQcSOju98yuWmklStEHMAp5QtTd4P7xUWx2/wBDonmWGR3SAZznTMEfgsNJmjaqGWKm9xzz7YgHhAwnTqm15VGEtDGloJzEk5Dmc0xZUJ6r2o7McgUDq8GywDkE4sN5TRa006bi3KS0OJjLeE1tp7ib2N/c8T6lVEg608Gtb0aPTgm1SouHVISRf4qaUnV1Clag0a0EnIAASTyA1JUQXnFpopnY23Glb6L3OJDnBnLv93Tx9F00ztoHs/2SfZi61VwBVe3Cxm9jTm4u/aMDLcOuXftNtH9kazTG/PoGu+bmq81x3VlftStvfosEmGVHkDmW4fGWLrGVy9m1mwWFjjrUdUqebiG/wtarQmdz2XsqFKn+oxjT1DRPqniAQhCBDsifeKVbTAXSEAgoQgib1u/EDCzHby7z2eIa0zPgdfkthqtkKj7RWPMhwlrgQfFBjDXYvwSFtsEOD2PwkwCYBB4SN+e9SF5WM0apafPluKb3i76sn9Ug+RE+i5eZVNhZ640ax/RxafIgj1StO1VWkHsKg8GvHkCcvBPLNagpGlWCioVtu406relJ8ejUqysXEQx8c2ub6OAU417d6LVaGMbORO4cVFR9ra5ze76pjQc8Ng0qhI4BvxmE9FtwEF2bTr+Kk6laADAIOkOafGJkIIRrax0pYfvuaP5cSUbZnAS9wEbmyPNxz8oTqtazuEeIPoEzc9z83acBv4IPadOWk6cFL7B3S+0W+iCO5TcKrzuhmY83YR4qPjINbrotm9n+z30WhiePrakF37I3N67z/kt4zdS9LLavdKyS/mdte9GnuBosPScTvRxWt2odx3RZxZLDN9Unbi3tD4U3NHq1dGWmIQhAIQhAIXAcvcSDpC5xIxIOlHXvd4qNPFP5RiQY/tRcnaZaPboTv5KgVyJdSeWzm1wkeI1X0VfN0MrNJiHbiFg+1V0mlWc7Dqc8swf81nKEQFAnCJ1GR6jL118U8o2kgZEjxTOrTLe8wAh0S0mPEFHaka06g5wHD+Ek+iz2sSrLxfriM6SMj+c0lVrF5BcSeplMRXHP910+IiUvSdMQD5EfFTTRa8T3VxSfkNZXtraXRAnpErxtN25jo54R5y5Q2VGZTg90Djr+CbNDhuA9T+A9VObNbPVLZWDGkhgg1H8By5rUS1efZts2xzGWp4lxnDOggkSB4arSAm1gsraVNlOmIYxoa0cgnErpGQ8SCFF2K6GNqiu5v1oYaYM5YS6dOM/EqVXqDyV5iXpXMIDEvC5ELwhAkHr3GmgqLsPQOQ5e4k2D10HoHGJeYkiHr3EgVlV3anZhlqaSIbU3GMjycFO4l5iQfP20ez1WzEsqNidDq08wd/xUPQcQJ+O7ivo68bDTrsLKrQ5p3H4g7is3vn2ZvaXOs1QPBzwP7rvB2h8YWbBRWWsb5H5zXVe2AgBoIO8mB5AJzbdm7VTyfZ6o6MLh+82QmbLuqzHZVCeGB0+ULGou3FK0YXcRGnwSn0lx4eSdWfZ21PccNnr/AOG8epCttwezmu4g2gii3eJDnnoBkOpPgrJs2rVx3NUtFQUqQlxzc7c1vE8lt1wXKyy0hTpDm5x1cd5K8uq6qNmbgosDZOZ1J5uJ1Uk1y3JpCoK9lJyuWkzyVC0r0FcAr2UHUolcyiUHsrwheSjEghW1F2HoQg6D12HoQg6xIxIQg6DkYkIQBcuS5CEAHL3GUIQDHnfHh6LrEhCDsLqUIQer1pQhB0CugUIQEolCEHiEIQf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27432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TEhUUEhQUFBQXGRcXGBcXFxUYFxgdGBgXHhQXFxcYHSggGBolHxUXITEhJSkrLi4uGB8zODMtNygtLisBCgoKDg0OGBAQGywkHyQsLCwsLCwsLCwsLCwsLCwsLCwsLCwsLCwsLCwsLCwsLCwsLCwsLCwsLCwsLCwsLCwsLP/AABEIAQYAwAMBIgACEQEDEQH/xAAcAAABBQEBAQAAAAAAAAAAAAAAAwQFBgcCAQj/xABNEAABAwEFBQUEBgcEBgsAAAABAAIRAwQFEiExBkFRYXETIoGRoQcyscEUI0Jy0fAzUmKSorLxJIKT4RZTg7PCwxclJjVDRFR0o9LT/8QAGgEBAQEBAQEBAAAAAAAAAAAAAAECAwQGBf/EACMRAQEAAgICAgIDAQAAAAAAAAABAhEDMSFBBBIiUTJxwQX/2gAMAwEAAhEDEQA/ANxQhCAQhCAQhCAUfeF+WeiYq1mNcMy2ZcBxLRmE5t9UspVHNzc1jnDqASFg1YBz5eMbsRLi8B2IycyDrOufFBrr9urABJr5cRTqnyhiR/6Q7v8A9e49KNo//NZf9Fw/ocLN5bhHZk/dHunm3qQSuhaMI+spub+0O+zn3hp/eAQah/p9Yd1SoelGv/8AReu26sm41j0o1fwWf3XVbUeOzcHToQZ16KyWQVGvBDiBv1aIAzEnkgnRttZzoyuc4/RO+B3c1y7bWluoWs/7GPUkKvVLaGuwNe01MPuZ1Xv5taAXHXQZblOUKVeo0NLXUGZnG4B1VxOuFgnsxA1cSeLUHj9uW6Nslscfu0hHWamSVbtkGjFWs1opMz78Me0REyGOLt40BUXarjpwWB1apVdEltSo2csxDCAZPICAdFGVLHUsr8LsZbhDofUdVIzeDDi7EBAGUwIQaVZbSyowPpua9jhIc0ggjkQlVnOztsNmrsc2RZrQ7BUb9mnVMCm8cA8w08SRwWjIBCEIBCEIBCEIBCEIBCEIBCFy98CUHSoN4bCYazqlFjarHRNM1H0i2JjCQC0kAxJGkA6Aqdve/uz0UD/pTVncg92m2JptslV9B1ZlZrMQ74IEQXDNsaAhZzctqqB8VXOgaSSZO5aQNrX6OAKzraJobX7ghrjIHCc4HLOEon32ai90vp038yxpM9SJ4K7XFs7ZH0w51npP6sadNMo05LPrAMhwj+q0/ZQHsY9FIJOzWSnSbFNjKbeDWta3yAXj6QPvEmdx5dAnBKSojEcWY4tOoPAwSP6qiN+jGlWFWC5hBDsMHDzwjPyneoG/rc2pWIbBHukwQYaOJzHec7duVotNuaxrnveGU2mCSWtAgwS4u5yqHSq1atVz7PZ6tZvaVXYiRSpmXuw952YyM5ApIOb1cHUalJgDcQ3GXNIMtdiAGe7JXvZi8/pNlpVT7xbDxwe04ag6YgY5QqLTuGqyl29Wu1tcVsDmOJNmb2haAGta6RAeDkZyOZ1K9xV7RZBUFOrZKrXux4ZqMAMAHCc490a75PFBo6Fmlr2zvGiCX2ei5szibjLQDoJaTwV4uC/KVrpCpSPDE0xiYeBj46FSX0tliTQhCqBCEIBCEIBCEIBJWhshKoQUS/rC8uyBUFUsbxuWrOpg6gKOvCwtIMAK7GV1nEKFv3NzOg+Cs+0VmwOJVXvE5tOuSznfxXHtL3O7T88FqWzP6KQOSyi5Z7o36K+3bVmtZ6btIrHBORIDYkdCT4LON8C0VLRhccQhuWfFMryvfAQ2m01arp7Om0gF0DMuJyazi48VEbR1W2dzC0ZlrxAABJxUg0SBqS755Zphab9dYi2kWmvbazS8gQBTJ9xmmTBGZ4CTMq/bVNEtorxoWRoqW4ttFqcZZSbJpNcT3W06ernacSYVavKte9rbjex9locMGOoBAj+zsII8ZPKM1ZrguBjHfSKpFS0uzNQ5gYjJbSBnCM92ZjNWKgYMfLz+CfbZpk12WeoxtWz2i10RQcS7tC4trOj3IplowOEgTO4dRydnqY79G0V6wYWu7I1g4VA2C9hgBwnMSDInotYt5hroPGd0zxWU7d3QK9n+raDVDg5hAEzOTZPEfJVF7obKsqUhXu60PYHTDKpc5mRzaSe+wzMzi6KApuq2a0Alv0W1D/CrDeHBuTmkxmIIJ3FPfYxf4q0zTJHfAe3P7YGGq3+EERuaSr7tFclO10TSqZHVjx71Nw917fw3iQdVNfpqUns7fzbU05GnVZAqUic2E6EH7TDBh2+DoQQJdY5dlqr0a5YRFtsxLY+zWYYJZO9j2w5pzIMZSIGs3Xb2V6TK1Myx4DhORHEEbnAyCNxBWksOkIQiBCEIBCEIBCEIBI2v3UskbV7qDO9rGzMKg3kDLQM41zHxV/2sdGKCBIOufoMzuWbMsrhULmkunPIwNOU5LGeWMmq7cPBycl/CbWC5SYByy9OitVy1nOtlAmfcq9dGjLzVSsBfI7nLNzvXulWiyCo3DWayhDA4n65jTEZ6tBG8+AXLGze9uvJ8blwn5Y6S15Wum+14350rHTNZ+Y952bWjie60xxCgLqLj2trq/pa4Ls8wxjgezZykAeiY07UXXfVefftdoAIzJwtEkTyXDb5q0KJptosc3FMOe5p0AAkt5JyZdJxcHJnLljNyJ+y1nAmJYRoZInQgRvyBy6qx0ap4RxzEdPP4KjXXfrqn2GBzYluJxwz7veHTjuKmKV9PgAtaY0zct8eFjly3d60mbZJaRqfNUG+XxLZzE746R+dyuVO3vqkAMpt5y78CfXcmF4bDVKxxdqxkxo1xGvXwXTTkodOo6yW1lWlAbaf7TSj3RVYYtdIDgSDlua4Bb3dttbWpMqs917Q4cROoPMHI9Flu0+xlSldzwKna1bO/6VSdhLYwtHaMiSSC0OPMwpn2VX0KjTTE4Ht7ekP1ZIFVg4Q4gxzcqEPa1YuyfZrfTycx7aNUjex5JpE/dfl/tCpjYa1gVKtEe48C0UxwxQKzRwAcWnq8qT27u8V7BaKbtCyehYQ4Gd0FoKp2wVcuFhqc6lJ3GHsc4DpLWeSntr009CEKshCEIBCEIBCEIBI2o91LKF2ktPZ0nu4DLr9keJICCo7Rlj3w6IEnPdh70zBgd0DTf4FoNkKD3smlhhrSWF3Ad5vDeJI4Tvzh37QF9ZrDSa5oIc6Se8G5kHdBjeN6k6e2lJ1Y46b2iZywv3cSRlpoJXzvzsPl3O5ce/fV/wAe/jy4/rpNVdjbNVJOAMg/ZnIkZznEZtIAiOcrq27GWVtCsIJIpucJJnQ8CJmE9u/aKzO0rHOMnNcDlv0Tq0XtQLMTnwypNOSDB6ECc5K4fDz+VjL95lqS9xjLLz4qg3RRZUZYaTu811W0YhunA7AfMA+CWtWzVlD3NNN4cXRgd2hY1vaAB+JrdHBpMEgCRvzMPs5bcFOm90EUK7S/LRjsqhjpOSsG0u0lOpSwDF2mJjg4N90tcC4t7wJiIic17/mznvLj9N61Ov7Z47Pbu67vZ9GpmmwNJptJ4zAxid+gSUKNbtu0AMZRIDRkC4DJoiOeXwUvd1N1dgqMaYd6HePAr0f8uc2OGWPLPe552fK+lsuKRu3cVcrvqyAq9dN1VIzbCnbLZ3M1X6deU/rUg4QRI+PELC9iHusdtqUYystqNPPXsqzywOJ3iSXeIW7MKxT2g2I0b3q4cvpdnDgf26eWXA/Vg5cVBrG1LosdfnTc0dXDCPUhUTYoEUbGB7rq5I/uj0yDvJTm2N8h1ipFv/itbWj9ljWvb51DSb/eRs7d5p1LJQ/9PSdUdyc8YYPhUOX7JWL/ACbnS6IQhbYCEIQCEIQCEIQeOKz/ANoV4wGU51JeejNP43MPgr5aXQ1YhtlefaV6zgcmuFJvDuSXfxH0Cloj7vpy2rUOkwOZ/ofVR9jEkndmfXJTVKlgssEaguPjp8lDWBuXguFdIsN1AYvP/JWParu07M3oYzA3/mVDbO0ZrNA7wJgROfNSW2NbFXaBEd3BEERBkyBmNI6K+j2rNINoWurTeD2NpkgxkHu97xDu90fvhJV2ES13vNyPP9U+IVhrXQy1F1BzgxxIcx8TgeGnC6N+pBEiQVECz1HzRrjBa6UtMmRUA07x97TI71Mutrj+kBdNAGqASYz8icx4DJaf7JbYR21mfqw4xPXC/wD4T4rNaFMsrCQQQdDkrLd1u+jW6lWmGugP6Huu66ytY3yzk2xeOCAV6uzBEGFm3tnox9CtIH6Kvgd92qPXNnqtCvKu2mwucQ1o1JMAKlXtb3WlzKbaePPGym4RiI0q15/RUhMhshzuW6W6WTaPuKxPqGi2tGCk1r3iIDKNPEaFNwOjnk4iNYa3crvs0wvFS0u1rkFuUfVNnsvOXOHJ4UJYbKK7nWVjsdMEPtVQwDVc7RgjQHCRpkJiO6rq0QIGQCzjPbWV9PUIQtsBCEIBCEIBc1KgaC5xDWgSSTAAGpJOgXSynbjaT6S406Lz2NP3su69w3k7xOg0ylS0Sm1+3lPA5llJe7NvaR3B90n3jzGW+TvzQUS91OlqZk/Ez0AS9eqNSZjQRv5pfZ6DUe52ug8dfgueV/bUh9flSKT4yBEeenx9FBWRuXMqW2lqDDhGpcPTP5JhYKXyXNtZrjpDG05YdSTMRHeJ5bk52nqh1saGANa1gAEFogTuIBGnjPNIXS4B3eAIz101GWevBN7dVxV6jnZxkNIInIdFq9JOytoqmnXpuByMZjMcswk9s7LiqYsUPHeY8aw7Pfq0mfM70pfQJptnKAMgI6EBI2+1do1hMzgaM+g38JErMvhbPJhZb6p1vq7U0tqt0qiYPPFHo6PFOLwo0ntDWWug6DIxODXDru8lFWK9jZa1R4odu19M08JDIBLgcRxkZwBpxKTdtXXJ7tg/3Y+R4LcnhGi3Tt2yjQZTqxUcwBpe1wIMZDdIyhd1PaE9+VGgZ4xUef3S1g/iWWna22fZsgHRzB8ApPZ+9rRVqf2ynVZQjvOo1aT3sE6mmZJbxgTwBXTbOlwr1atY47RVFJrc5eWuePuU29ykYykyeakLPZqldjqdnBoUMyahk1qxg6k5mTniPhOqc2eyWRmB1ACoTBbUccZ6tJyb/dAVou2jAlXW+03+mWewq3F76wf776bXO5ljuG79KthWJeyxvY3rWpaRUtNIDo97o/8AjC21VAhCEAhCEAhCEEFtvb+xsVYgw5wFNvGahDAR0xT4LGLTa6bfqxMDgNeZWi+020k06bR7oqYnf3WPLf4sKx57pesZXSxKtYXe40u8Ms9JO5OaDuxnFkd4G5SlhpwymCIDWyBzdmXdYLRPJV+9K5NdwziB13/gFytbd2q2h7pdkNw+Z5pWz2pgPvJvSoBxHOOqk7PcbXkCTmfDXVRT6w3m1hBaWydDlIjgkbxtrHP7RxGeToOZ55cFI2PYUVCA2qATORGnCSDvChL3uUUaopyXGRJgiAY3E8Pil37RK3pXY2lkdRlv3ZckxZbWlrW93IAfkr28boHZTJyiBOWZSmzuzIr0TULoAJBAmTEbh1SRbUdaK1OTJCYGq0mG58yYHmpq87lp0tO8eO7MSD6qJr04HBTejTq62CpVwEnDBzbAz3ajRLXhcr6bO0Dg9kxMEOadwc3wOYnRN7jfFRvVWi2tlj2mILTI6Z/JaRz7LXms6rRLiezwvb0cSHAcpjzWwWRmFsLEPZVaezvRjZ/SMqU/IYx/u1ujV2xu4xe2LXQ3s9oqwj/zDnf4rI/5h81taxW8u5tI/wDaqWY+baM/BbUtIEIQgEIQgFzUORXSTtB7pQZrt5ULmvAz/Oayinm7qVoe3NraajqYJkCXRun3RPHf4LPq1lc10h+L7wB9RB9VjObWeF5puEZaAAb9zQN6qVV81nnmB6f5lSlgvQupvDxDwN2h59VB0rS0VHyQDiOscctdclyraUoHOVZLsqggNJ0nI6ZxnPgqxZXjf5/nVS1jtQbBMcMiD6cFmKvd3uIDc85JnEBkPHvHMiFVNp3zamni0eYJH/CpKwXjTjC4gg89DnmI0PNQ+0NoY+u1zY3jX88StW+EOr0P1HPL+qfbJ1y2yECM38eef4c4UbervqfJdXJaWNs7Bi73ekTxIIPXIDySdq4vjM55mM+USIneoC1syUvba4Oh36qFtVcT7w6EgLNDOyvw1PFXKo4YSSRGEk7t2YHPNUeu1xILQfIj4qRt9tdUpU2nIRJHHOB8CtRE37NLmqVrxZWblSoFznO5uY5rWjmcU9AeS28arM/ZNtDTaw2V8McXFzD+tIEtP7WWS0veu2PTF7Y5tQ3/ALQTyoHWNGj8Fsyxzawf9ft5imPJgPzWxrSBCEIBCEIBIWz3Sl1HX3VimUGMbWVAK1Vx3vOfQBo8MlA9q129Se2Te8eefmSSojZ3Ko0kSBnC5Z9tRKU7E5rA4iMRAAOpE6kbgmVjs7XZnfJ9VN3pVhmImTm484CgLA/ujoFzU9FysOgb5BOGXE3cPIn8Umy0OG5O6dvI1a7yMJtdBlycC4dHO/Fdi5nTPey3Ek/NLUbxJ0a8nk0ld17wewiWvaTpIjplMoHFts5fTDOk/NMG3GAIxP8A3nD4EJ3abWWU2u3gD4ar2kK724m0nvaftNGSBi+52bxPUk/FefQWN0ACWrmqJmm4dSPxTSvUqTnHx8k2aJ2uADnomljoGrRxNEuBIAj3gc8uevqmt4VCQc1LbNmKR6/BIVBVasHKQRodCOY4L6G2Wtxr2Sz1XmXPpMLjxdAxHzBWB3+wB+UZ5/itr9nH/dtln9T0xOj0XXjZyUPaSoDtA0H9ek3LWTSpx8fitlWK2849oB/7in5NDGn+T0W1LoyEIQgEIQgFEbQHuHopdQ20PuFBj21FGXNO45eM/wBFBXOMNUgbiROhOoU/tRaiO4Gh2RcZy3wB1Ofkqjd94tY/vtcydQ/TPeHRBXPOLKsd/VPqXfdf/KoazHJPL4tAdRJaQ4Fp0M7imNArnWokbPUMqTs9sIIzP5/JUPRPz5b06pmFlpb7JfTsI78GIzJ4zuInxVf2htpfUa4mYy/H4pOnV8fBp+Ka24y5uuvLruVtTSTvV31Xklbpt7hQDJPTr+fVNbyd9WkLvcA068vDeMxn570IdVLTPlEkfBR1of8Akpaq9NqhUqo61jun85qZ2f8A0Z6qJtQ7pS1it5p0jGZJgTuhakSnFvsj69UU6LHVKh0a0Z9eQ0zOQW5bN3ebPZqFAmTTpsYSNCQBijxlZd7K7+FG0OZVz7YtbjMSDnhE7hOUcwdy2GcyTuXbGeGKxvZ9xqX9OoNe0Hwa6sW/yhbYsS9lZNW88ZGlJ1ToXtbPrUK21arIQhCKEIQgFGX3SlhUmml5e4UGL7V0Iz5wfl8SqrUZKu209OcY4GVQ6Jh4BzHDcsZrHr7L3XfqnL8UlZ6VXc5rhzBB8S3L0U/aXYmSeWQ0HIAaKNu2sMDeg+C57Ug2rVbrTn7rgf5sKWoW941pVBnwYf5XKaoVmxBzThmDeB6qLuoVtvj7D/3F0+1TBDX672kbufyVjs9Kl9pLPo0ACZDR68+vBNG0Lb7RLIAxcvl1TGx1nNaB2b5G6Mj4zHruUvZqtMEF4gHfw4BPO1pfZIPkioA16jshRcPvFg/lcfguexqnUMZ0l55axHqpmpaGjh6fNNn2ocJ5hBFVbPAzJd1gDlkEgaBLA8aSfLj6JW31i7pon9mBFJvT4oiDZUdiaGTjkYY1mcvWF9E39aDTs1ofvbSqkdQwx6rEdl7vFW8LMwf6xrz0p9938nqtc27r4LBWPHA3wdUYHekrrhPDOSo+x2zzaa9T9WmG/vPy9Ka1lZ77HrLFKu+IJcxn7jJ/5i0JbQIQhAIQk3VgOfRAomN7vAYZICXLnHQQE1tl3Bw7xlBk1+WgF7gJMqj2ppa/oVr973S1rpAWe7eWcUuze1hdiJDsOuQyMb1MpuBBjsTOoUBYHw0DeMj4GD8E5sN7sgAh7erHx5wmjIxPAOQcSOju98yuWmklStEHMAp5QtTd4P7xUWx2/wBDonmWGR3SAZznTMEfgsNJmjaqGWKm9xzz7YgHhAwnTqm15VGEtDGloJzEk5Dmc0xZUJ6r2o7McgUDq8GywDkE4sN5TRa006bi3KS0OJjLeE1tp7ib2N/c8T6lVEg608Gtb0aPTgm1SouHVISRf4qaUnV1Clag0a0EnIAASTyA1JUQXnFpopnY23Glb6L3OJDnBnLv93Tx9F00ztoHs/2SfZi61VwBVe3Cxm9jTm4u/aMDLcOuXftNtH9kazTG/PoGu+bmq81x3VlftStvfosEmGVHkDmW4fGWLrGVy9m1mwWFjjrUdUqebiG/wtarQmdz2XsqFKn+oxjT1DRPqniAQhCBDsifeKVbTAXSEAgoQgib1u/EDCzHby7z2eIa0zPgdfkthqtkKj7RWPMhwlrgQfFBjDXYvwSFtsEOD2PwkwCYBB4SN+e9SF5WM0apafPluKb3i76sn9Ug+RE+i5eZVNhZ640ax/RxafIgj1StO1VWkHsKg8GvHkCcvBPLNagpGlWCioVtu406relJ8ejUqysXEQx8c2ub6OAU417d6LVaGMbORO4cVFR9ra5ze76pjQc8Ng0qhI4BvxmE9FtwEF2bTr+Kk6laADAIOkOafGJkIIRrax0pYfvuaP5cSUbZnAS9wEbmyPNxz8oTqtazuEeIPoEzc9z83acBv4IPadOWk6cFL7B3S+0W+iCO5TcKrzuhmY83YR4qPjINbrotm9n+z30WhiePrakF37I3N67z/kt4zdS9LLavdKyS/mdte9GnuBosPScTvRxWt2odx3RZxZLDN9Unbi3tD4U3NHq1dGWmIQhAIQhAIXAcvcSDpC5xIxIOlHXvd4qNPFP5RiQY/tRcnaZaPboTv5KgVyJdSeWzm1wkeI1X0VfN0MrNJiHbiFg+1V0mlWc7Dqc8swf81nKEQFAnCJ1GR6jL118U8o2kgZEjxTOrTLe8wAh0S0mPEFHaka06g5wHD+Ek+iz2sSrLxfriM6SMj+c0lVrF5BcSeplMRXHP910+IiUvSdMQD5EfFTTRa8T3VxSfkNZXtraXRAnpErxtN25jo54R5y5Q2VGZTg90Djr+CbNDhuA9T+A9VObNbPVLZWDGkhgg1H8By5rUS1efZts2xzGWp4lxnDOggkSB4arSAm1gsraVNlOmIYxoa0cgnErpGQ8SCFF2K6GNqiu5v1oYaYM5YS6dOM/EqVXqDyV5iXpXMIDEvC5ELwhAkHr3GmgqLsPQOQ5e4k2D10HoHGJeYkiHr3EgVlV3anZhlqaSIbU3GMjycFO4l5iQfP20ez1WzEsqNidDq08wd/xUPQcQJ+O7ivo68bDTrsLKrQ5p3H4g7is3vn2ZvaXOs1QPBzwP7rvB2h8YWbBRWWsb5H5zXVe2AgBoIO8mB5AJzbdm7VTyfZ6o6MLh+82QmbLuqzHZVCeGB0+ULGou3FK0YXcRGnwSn0lx4eSdWfZ21PccNnr/AOG8epCttwezmu4g2gii3eJDnnoBkOpPgrJs2rVx3NUtFQUqQlxzc7c1vE8lt1wXKyy0hTpDm5x1cd5K8uq6qNmbgosDZOZ1J5uJ1Uk1y3JpCoK9lJyuWkzyVC0r0FcAr2UHUolcyiUHsrwheSjEghW1F2HoQg6D12HoQg6xIxIQg6DkYkIQBcuS5CEAHL3GUIQDHnfHh6LrEhCDsLqUIQer1pQhB0CugUIQEolCEHiEIQf/2Q==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2743200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data:image/jpeg;base64,/9j/4AAQSkZJRgABAQAAAQABAAD/2wCEAAkGBxITEhUUExQWFBQXGBwaFRcYGBgWGRkcFxgYHBgbFhgYHyogHRwlHRcYJDEiJSotLjEuFx8zODMuNygtLisBCgoKDg0OGxAQGzckICQrNCwsLCwsLCwvLCwsLywsNCwsLC8sLCwsLCwsLCwsLCwsLCwsLCwvLCw0LCwsLCwsLP/AABEIAMsA+AMBIgACEQEDEQH/xAAbAAEAAwEBAQEAAAAAAAAAAAAABAUGAwcCAf/EAEUQAAIBAwIDBQQGCAQDCQAAAAECAwAEERIhBTFBBhNRYYEiMnGRBxQjUqGxM0JicoKSwdEVorLwFhfhQ1NjdIOTwtLj/8QAGwEBAAIDAQEAAAAAAAAAAAAAAAMEAQIFBgf/xAAyEQACAQIEAgkDAwUAAAAAAAAAAQIDEQQSITEFURMyQWFxgZGh8BRSsRVC0SI0weHx/9oADAMBAAIRAxEAPwD02lKV8yOgKUpQClKUApSlAKUpQClKUApSlAKUY4GTsPE1U3XaixjOHu4FPh3qE/IHNbxpzn1U34Iw2kW1Kov+LLcnEa3Ep6d3bzEH4MUC49aqOMfSEtuPbtLleeO97qEHH3dT5PoOtW4cNxU9qb89Pya9JFdptKV5VJ9K9zp1CwEa9DLOEBz4alXPpUr/AJoTtgQ8Pac8mMUrSKD+8kRGPXrU/wCi4z7PdfyY6WJ6XSqjs12hivI9aZV12ljbZ428GHh4Hkat65tSnKnJxmrNG6dxSlK0MilKUApSlAKUpQClKUApSlAKUpQClKUApSlAKUpQClKUArynt12ruY7iW3YSKmodysbd0zJpGGDggtli2cHbSBgb16tWCveAXd1O8Ul85jaZolUWMMwQdysuZHPuKQcA9SM7b47fA4KVd3Senb+VoyGs9DzOK/nyT9SjlOcnv2M2/wC1rbJ5+PWrFu1XEwVREtrMv/3USK2Nssc6sLtzqDxWyubW4uoo7gHuXYalUamwo35nHgdzgg+Fek/R83DbL7YXVpIktuveSSSarxpiR3kfdcxHjA0Aas4zmvZWSKpgYxe3N2IJb+chkDsVJUYLBcBAQB73/Stnwr6MLQtmTvp2PV5CD5H2MH8ayXYqLVxPAGBpYRjwUyM6j0Ax8BXtEswhXSpzIRufDyHnWQVDdnbG3IWG3iEmMMwQE/M7mrOztAq6m5dAOp8B5DrWe7U8a+pW7Tae8lJxGhPNj49cAZJ+GKgcG7a99IoQTXCuDhhoGNI30W6JqSMsCAXkLHc4IBIAi9oLc2V7HexqcEN3qrtrXnKuPHGZVA5mOTPMV6RBMrqrqdSsAVI5EEZBFY65uUuA0LLLDLjUBJG0bgqRh49Yw2ltPLI5Z51+dgeIGN5LKQaWTMkS9ApPtov7Kkgr+w6jbSa4HHcGqlPpo7x38P8ARNRlZ2NrSlK8gWhSlKAUpSgFKUoBSlKAUpSgFKUoBSlKAUpSgFKUoBSlKAVUca7OxXJ1FpYnxgvDI0TMozhWK+8u52PKrelSUqs6Us8HZmGk9zwHi1glrxKeBAdAPsknfdEkG/q9abgXZ2AzGRSyHZ9KkBTy5gjHX8KrO30WrishXmGhz0OO5dTsemw+ORWm7Orujb7x4+Rx/SvoWFk50ISlu4r8FGW7M12Sk08VnY7CNM5P7uP/AJ1s4eOM8vd28LTynpkKFzyMjnOkfM+VYjjtpMt+FtdHeTMqNlcnVg+GxAXB3+7Vze8WaEfUuHIzohKzSBistzKDiQ6wpbQGyNsEkHfHvWDBM7RJamQfXLkSyJsbe2UsEI3w8jbBuXVTtWEsJmguo5Il7tkkV0wFLYYESgAE6gVwOu59a0j9nuIRwmWWO2tVGBGhVidyAMjUNA35kCq6bgF9PapdRRw3ETF/s1RkdlV2UMEYnOoDUMb78jUU61OnbO7X015mUm9jW9qOPvxJFigjcPA6u5Ld2SNLDQxBGknIIGehO2ATDs8G5hkRmt7mPV3cV2xKSAqysnfe/wDr5BJkUHHLO+X4L2q7kgAaYhsyhdLREHcOg5r5gbV6rwRrW9Tu5FSRGGdJAYb9R69R41tOKlFxez09TC0JnAuPLcFo2RoLiP8ASwP7w3xqQ8njJ5ONjt41b15xwaGSKR7K7f24JNFrdEfaW/e7wF2/XgkPskZxqUqeamt1wq+MqsHXRLGxSaPOdDjfY9VYEMp6qw5HavG8U4asO+kp9XbwZap1M2jJtKUrjEwpSlAKUpQClKUApSlAKUpQClKUApSlAKUpQClKUArHdu+2q2YMUWGn05YndYgfdLDq7fqp15nYb33afiL29rNNGhkdF9hQC2WYhQSBuQCcnyBrwiC+iabVPLqb3wXVl7x33aViwA8l8BXa4TgI1m6s9Yrs5v8Aj8kFao4qyPp+CPOTLO2ZXOo5JyM/eYc29PIbAV1hsbuMfZzSqB4SEj5E4/CtBHDqAZSCD4b7elS3tPsyOuM16R1mtCi5EPsFNKb5mdzJJHaXDRnCA6wEAOQNzv8AH8ai8Hsr/u4pIrto9UakaQM7qDucZzud85rjwe+FpfQTt+j1mKXoO7nUoWP7ux9K0XBrcwq1sxy1u7RE+IG8bDyZGU+tSVako01KJlt2uikveDTYLzSzXbZDFJZGZWI3xgnGfDIxV32X7ZC3ZBI4NnIdIY7G3bfAO20ZO2D7p8qnOuRistxjhgjcvjMUxCzL0DHZW9dlPniqklDERdOrrf5p3inUadz0ntJ2Mtbz7Qju5sezNHs3lqHJx5Hp1FeYWD3HCr3RINKqQWxnumRiQJE+6M7MOQ38K1v0V9omy/D52JkiGqFjk6ottifFcjHkcdK0vbbs79bh9gDv48mInkc+9G37LAY8iAelczC4urgcR9PWd4dj5LsfhzRccVON0Q+1kkTm3ud9E6/VLkjb2Jv0Tk9GjlxvzGtqqexPGZXnhaY/ayI9tP8AtS2pJjb94osufTwqt7EcUDxPZyjKYICvz0nIKtnkVKsp8086+uxkJP1QjLd7fTygk5JjSO4UufIl1GfPzrt42jF0KrfbH3V7P53EUXqj1OlKV4AuilKUApSlAKUpQClKUApSlAKUpQClKUApSlAKUrO9vePPZ2peJdUznREMZwSDlj5KATv1wOtS0aUqs1CO7MNpK5ne0PbhWeW3MJ+rh2ilk75Y3cISJFVSuwJBXOrOkkjBwa6J9IFqzy3E9uxKx91aIVWW3RcAtqaPUQWdV1HRsqKB1z59we1lDu8jFs7ZO+tjgtISee+wPUCrccq9xh6dPCxyU1497OfKo2y77Y2XDo7Zbi2mUERszzQkaZ5nbCRmHOgEt3jHHtIsePCqXs1BK/20ztkgaI8lVUea9T8aqL7gveSxsMIoJZ8AbsPdJHI/KtRatgcq3rTTWm5pJkPjHDAQQVyjfh/s71+8F4gHdYZWEd0i6IpHJWKaME6ElODggn2XwcZ0nxN+BkYNU/FuCLINhnqN8EHxU9KipVl1ZbGsWW00vdyd1KO6l6IxHtD70bDZ181J88Havy6t1kRkYeywIPr4edUH+KTohhuIEvIQNlcAMOnIjY/tLj4VAPFY0/RvdwL0DqZ0HkpOWH8Q/pW7w0XrCRnLyPy7glt3gvdJMts+JtO2pAcFtvFTn+PcYFe421wkiLIhBR1DK3QqwyD8jXk1pcWsyYkvrjDD2wLVdODsR7UO451Y8OntXf6vFBf8Q0DCrM8cFtg77oCAV3/WQkY2HKqeP4d9QoylJRy9vd7E9Go46M78f4FFcXMkto2Bg/XJQwESDA16XzjWQuDjkRnmCDM4S4WWC8jx9UYC0jC6cRq5GiTxXVIiJjwK532Fpednp7tBHeSJHbAYW1tQUTlhe8kOGcLzAAUZA2rG9iY318Q4LM2lpAxgcDAEiANqA6ahok9D1qbDzw+IoywsJ5rK1/nI2acXmZ6xSqzs5xM3FukjDS+6Sr92SNikgHlqU48qs68VUpypzcJbp2Lad1cUpStDIpSlAKUpQClKUApSlAKUpQClKUApSlAZftp2oNsFih0tcyDK6t1jQHBkcdd9gvU+QNeeytI4OqaRmznW7FyDtyDbAHHujA+FdeL3Pe3l1LvvKYxnosP2YHw1Kx/iqtvW1FIhtrJLfuLjUPUkD1NezwOEjQppJavVv5yKFWbkyI3DVXSUkaNmOB3ZOhieoRiRgDfnX2zXEWNUsTDxdCn+ZTgGuvB275mm/V9yLyRTucdCx/IVeLGDtjPxGauTnbRkLdiohupcZ7tD+7Jn81FSIuIzAYFuTjwkjHx5mpf+EW+dXdLnyAB/CrGOzjORp6edRynHl89TDkiBJx6VVLNauoHMmSEL6ktUT/imVv0Vt3mfuuW/zKhT/NUbhl6ZGAbB0xjO3NtbqTg9fs/xNafh8uVpNRhvH8h2XYVK3HEZBtBBD5yOZDjyCdfjUWfgF7I2WulQeEaafkefzrV0qJVmuqkjXNYwkcqp3iMjNLE322ZJCWixkPES+x5HHUfHFXVpDFJCGgGkc8oWU776gRhg3nzqD2nh031q4371WjcdCoxnPo+f4RUjsZ7Ikj5hHZR8AQR+DVPN3hm8zd7XNv2C49I5e2nYu6DXFIebx7Ahz1dWIyeoZetUn0qI1rc2fEIQdauFbBxq0ZZR6p3qnxBHhUW2lEPELNuWqcx+kyOuP5gvyFa/6S7fXYOeqPGwPhiRQf8AKzD1rjWWH4hTnDRT389P4ZbhLPT1JHZ+VDc3Ji/RTLDcqMYGZRIjkfHukyOh361oKx/Y661CxbGO8s5Cf/TlhC/6z862FUONQy4yXfZ+xLR6opSlcolFKUoBSlKAUpSgFKUoBSlKAUpSgFC2NztileefS1eu31e0QkLKTJNgkExx4AU+TM3+UVZwmHeIqqmna/b3Gs5ZVcx95PHHNPmRSjzyNG490h2LYydgQSRjyrleW5f20IP2cijB56tOCDy/V/GulxaBhtgbYwRqUjoGXqPhiudnbxRKzrhRuZApygK88ZHTwFe3Wi7zm3PrgMBjhRCMEavxYkH5Gre35+lUt+8oIZO8wwBxoWUbjwUhgfmKrUvr0E7KwH3o5EPqdIGaODlrcxa5sUJ8Kn27jTnPn8qxEV/cNjLW6HwZmJ+Wa0FpbTNGwZtypGpAUwCOYyTk1DOnbdmrRn+Ak60L7d9CWHmRK7EfKQH0rX8M6/Oq6ewQJG6BfYT7J/eAUqByyMjGKpP8ZnJ+ye1cfvMp+RapJLpdjZ67G9pWKbiF1jJkgUeJ1f8A3xXwvFwWAe8LE8kt4sk+WfaqL6Z8zXKzRcbsdcls45xzZJ/ZKkt8yq1X/XYLV5C0i6mJYqTk74Gyjc8hXe07yMGRoWCKpJMkhkmIA/VXcL441elV/GLaGSVWXu+8cZVnVpAygc1GoLtnNbwX7XsZR2R3u7ixAUqTdI4GwOiL2nYjmNiT8s869H+khc8NufJVP8siH+lYgWckSCSKd+9BDCQ459PZG2joV6jrnetHx/jIuuB3E2NLGNlkUH3XVwrj4ZGRnoRXKx0G61GceqpJebZZoSWVo+exPLhv/lLsfK4tq3VeefR5Ixe1B5Lb3OPLVPAfx/pXodUeO/3b8EWKPVFKUrjEopSlAKUpQClKUApSlAKUpQClKUArzX6TYiL22f8AVaGRAcfrKytgn4Z+Rr0qsj9Jqxm1UN+l71e4P3XwSSfEaA+R18uddDhdTJiY9+nqR1leDMCx2OKpnmAtYEI/SGJSPHUQz/Pf50tuKzD34S46PF7QOOeQTt8DX5xKLvEhaNWASQbYKlfD2T0zgZr2ajZ2Zz7GlBPyNdI33z/veq/h1yHGnUNQ9lh1BHP8amIP+lV5K25qy1tG3qVUG0B54qdVeW5qY973RDbL92d4fLCl1X8l/Grm1tY3PtRo3iSoNZ/tNCyQoSCMXjsM+DM+D6n860nDhvVmp1brvNnsfZ4Ja5z9Xh/9tP7VMihVfdVV+AA/KulKquTe7ND8xWBuoStnEwOTFIdO55LMyYz+6celb0uB1rIxmL6snfkKpd23Okbys6gZPwOKnoNr1X+TeJprVdUQB6jH41ERNPC+Jx59kTr0O3ei3LfizGqte2UJbRGGbHMhSQPM8v6+FaTidm0HBbl5gUkmfvHU4JXVKiRqfgipnfnmq1e8Mql+6cbLzuS0Yu7fcT+wMPtqeggO3783/wCdbist2KgwWb/wIF9QZmP+ta1NcTjMs2Ml3WXsXaXVFKUrlEgpSlAKUpQClKUApSlAKUpQClKUArA/SizCSz+6TL/NpXHrjV+Nb6qDtvwVrq2IjAM0bCSHPVlzlcnYalLL656Vd4fVjTxEZS229VYjqq8Gjyt7JC2rGG8VJUn46Tv61zuL7EepRks4RM7ZLNjI8uZ9K7W1yHGRsQcMp2ZWHNWHQiqmfKx2pYEaZVDfH2lz8M9fOvaJX3OeTeJWEbnU0bg9JIs6hjxC79NtjXxDeMo0i6jY+EygN+an8K0USYHka6mLO5AI8DUXSdjNcxQ/Xbvkv1d/gzj8N6k2t3ek7xoB4h2OPTT/AFq6gs486giBvEKAR6gVPFRyqpdhhyKbiCJLCmvDKSGHIg4IIznmDWd+qXsJPczKyZ9hJGJYDwyR6c64i8kUSQ4IWO5bSAOS97GcZ8tRPrWnWENgOoYZ5EZ/OptYeBnYpF45fKvtQM7dSrDHpgk13PHJyABE+o9GYIM/E7n+WtA3Brc84Y/5RXe2s44xiONEH7KgflUbrU/tF0ZjubpUeaViQil+7T7NfZ3OW95th8K+ra8W4do2VcMqPGWXIKOoIyvkcitDxaQLBMx3AjckeOFNYjsqSWiY81hRc+XeyEfhit4SzxcuRlao2trw9Y4ygwMg7qoTHhjSBjFW3FRJecDj2aR5IoS+FLsSpQuQo3Jyp5VTcR4ksaHT7TkhY1H67tsij4nFei8DsPq9vDDnPdxqmfEqoBPqc1xsfX6Lo6j1aldeXxE+GTdyF2VtWSNmZSusroVhhtKRqgLKfdJKscHfBGcHIF1SlcHEVnWqyqS3ZcirKwpSlQmwpSlAKUpQClKUApSlAKUpQClKUApSlAeWfSW8b3RWNSssSKZJI8ByXJ0qQRhwFGd8+9gVk4V75GjeRX81Uo4x1Knkc1q+3tgYeIGUn2LpF0+TwjBU/FWBHr4VQSTESxr0YN6ldOB8tXyr3GBa+nhl5fPe5z6vXZIg4vHGwWVtB6FtlbzVuX45q3jZdjn4eHzrOcMj76FNXPB1AgMNWSGBVvPNdP8AAFX9GNJ8UlkiHovtD0qWUIt7kLSNXGy9CPnXXNZaHgVwTvcFR/BIfmY1qws+COnvTNITzJAHyAwBUEoQX7jVpcygi4dJLBJIuCXuZHUnkykFFOfu6segq9jkLFSOuDj4+NV/EeKd1ayaQFMUjR4AwBpI0YHmpX1NfNxYlsMskiN1w3w6EEfIVYd5LXQ21NdX4TWRTg1y2wupB/L/AEFdF7Is2O9uZWHUZwD5bVB0cFvL2MWXMse0suu3kjjILvhdt8BiAxPgNOagz202AltEpUKFDs4CrgD3l51w4jaLayQRxHSjiUuviVC4Ysd879TU7sRq+rAt1IP4DPzOak6lPMtjOyL/ALEcJQXKmY97NHGXRsYRSWCnSnQ4IAJ3516JWT7FwapZ5v1QFhX4rl3IPxdR8UNayvK8UqZsQ9dki/h1aApSlc4nFKUoBSlKAUpSgFKUoBSlKAUpSgFKVye6QHBdQfiKyk3sDrSoFxxmBPekA/P5VFPai16Pk+GP71LGhVltF+hi6OnaXgMV5CYpPZIOqNx70bj3WH9R1FeRdpLaW0lWO5j1Y9tJY2XSQCQGIYjRncEE9dia9Rl7YW4ON9vh08PGvP8AtlfRXF6D7LLJbqoGQ28buzA42z9oP5TXd4R09OWSa/ptfz7ivXUWr9pU8PZopXjI+zbMiEkeyWPtr5jP+qryNvlVArRqDGF21aSrEld01Dnn2TjG3WoqyvEfYE0Q5aWXv4v4QG1L6V3ZQzMptXNxbGpVeeRceui2kNCPDUJY+fk1XNklxI28ybcwI3/Nn/pUE6DWrZq4lVxuPIumI9g3UQ9QAHq717V+30EAgClxpdtediCdWSfDckD1qomvXiYhpLdhzAdjE2PxBqbrLQ3Wpp+Ejc/CrOsJF2rlGVijic+CtJJ8tK4qe09w0bS3DuqKpYxxr3YOkZwXyTvjoRUUqEr66GricO0cRluJWY6YoIdJYAkgybsduun8xU3gdpcX57q21RxJgSTsCoQHfEancuRuPDI8qcL9qR41ZkX320kAnXnmcZGMY2xgAeFeh/R5JqslYElTJLoJyfYEzhME7kYG1V8fiXh6N4rVWS8/+E1KClKzLvhXD47eJIYxhUGPMnmzMerEkknqSalUpXjpScm292X0KUpWDIpSlAKUpQClKUApSlAKUpQES7v1jBLHAFYrjHbWQMRGAFHU9a13FuF96pHWsfxHsZJzU/EAgfnXWwCwu9XfvIpuXYUc3ai4c+05OfM+m1Rp+MSkY1fn09f94qbP2WnUe6T8N/yqun4RKo3RsfDHh/eu7T+mfVsRO5AurtieZ/Go2s1LuLJ1G6kVGMVXYuNtDRnPVXG4jJAKnS4OVYdD/auzIa/NNSIwc45e+1Kfsp8DA/VYodSMp+Y+BPhVzw271rkbMNnXqrDmDVO8QPMcuXkfEeBrke9RxIjaiNmU4Gtc9SOZHQnekkpI0cTZxsDgkD1/vU220jpg+tZWLtIg2aOVD+7qHzWpNr2giJwpOfONwPUkYqrKlIicWVfFo9UMCcwLqRP4RK5x8lHyrYWqJoAdQTzyQDz+NZQXMQVY/tGMbvJnQdyWJODyPvH5V3btBGOSTH4RsKlnByVjLTZsUlXoR+VUPae7D6LZSC0rLqGeSIdTE+R04896qBx+VtkhI/akIAH8K7n51ye2kkkZt+8kUKSuxxjGF5kZqONLK7yZmNN3Prit3pZ4IT9rLjvXG/dpjBGfEjp0yfGtjwjtO8caRJhURQqrywo2G/j/AL8qoeE9kZlT7OEgeJB3Pmav7HsVOzDWABtn4fE+u1VsXVw0o2m07FiEZR2NVwzjDyqD4nbYj5beHj/Sr6F8/HrVfwvgyxJp8888+H47VZqoFeVxEqbl/QWo95+0pSq5sKUpQClKUApSlAKUpQClKUApSlAMVynt0cYZQR511pWU2tgQn4TAf+zX5YqLL2atW2aIEc/D8RVvSpFWqLaT9TGVGck7GWpOy6R4DP8AU1w/4Etf2vmP7VqqVKsdiFtNmMkTJN2CgyfabGOX5b5rgOwEfVzjpj/r6VtKVv8AqOJ+9mOjjyMYn0c23VnPqB/Sv3/lxa/fl/mH9q2VKfqOK+9jo48jGD6OLb78n4VKtuwVmvvBn+Jx+X+961NKw+IYl6ObHRx5FTB2atE5QJ65b/UTVhDaRp7qIvwUD8q7UqvKrOXWk35m2VClKVGZFKUoBSlKAUpSgFKUoBSlKA//2Q=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922338"/>
            <a:ext cx="2362200" cy="19335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50" name="Picture 10" descr="http://diasporamessenger.com/wp-content/uploads/2013/11/hand-grenad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62200" y="2667000"/>
            <a:ext cx="3743325" cy="3743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friends became acquainted when…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grenade was dangerous because…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100</Words>
  <Application>Microsoft Office PowerPoint</Application>
  <PresentationFormat>On-screen Show (4:3)</PresentationFormat>
  <Paragraphs>26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2 Chapters 3 &amp; 4</vt:lpstr>
      <vt:lpstr>Goal</vt:lpstr>
      <vt:lpstr> Tell your partner about a new word you learned yesterday. </vt:lpstr>
      <vt:lpstr>acquainted</vt:lpstr>
      <vt:lpstr>grenade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81</cp:revision>
  <dcterms:created xsi:type="dcterms:W3CDTF">2014-01-31T18:25:56Z</dcterms:created>
  <dcterms:modified xsi:type="dcterms:W3CDTF">2014-03-17T19:30:45Z</dcterms:modified>
</cp:coreProperties>
</file>