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83" r:id="rId3"/>
    <p:sldId id="264" r:id="rId4"/>
    <p:sldId id="265" r:id="rId5"/>
    <p:sldId id="268" r:id="rId6"/>
    <p:sldId id="286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28C25-9E2B-4ACC-A056-A3D7DB4180E2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8D8D5-4AD4-4E70-B5F0-2420F4EA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APK- Share words from last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Revisit the goal- Continue on with reading the book and</a:t>
            </a:r>
            <a:r>
              <a:rPr lang="en-US" baseline="0" dirty="0" smtClean="0"/>
              <a:t> stop at the end of page 9.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QzHuYVN8r-BQzM&amp;tbnid=pIEU-GV7AVXVVM:&amp;ved=0CAUQjRw&amp;url=http://blogs.slj.com/afuse8production/2012/05/30/top-100-childrens-novels-38-frindle-by-andrew-clements/&amp;ei=rKoQU_-rEemY2wWOk4HYAw&amp;bvm=bv.61965928,d.b2I&amp;psig=AFQjCNGjjC7qO0660f0mqd1Kgqfs8BWrAA&amp;ust=139368759416179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frm=1&amp;source=images&amp;cd=&amp;cad=rja&amp;docid=MQ2bQWPL96w_KM&amp;tbnid=zVGfXxV2mcLfuM:&amp;ved=0CAUQjRw&amp;url=https://www.fabric.com/buy/eh-760/pul-polyurethane-laminate-1mil-crimson&amp;ei=easQU_r9DuPb2QXS-4CQAQ&amp;bvm=bv.61965928,d.b2I&amp;psig=AFQjCNGYD3tVXaQuXy5pHZm4l5__5zlVkQ&amp;ust=139368779848202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aTBOfYJ7SajtnM&amp;tbnid=Cl6p94OinGy9ZM:&amp;ved=&amp;url=http://www.rubylane.com/item/61838-137902x204373/1940s-Shell-Cameo-Diamond-Necklace&amp;ei=c7gQU4LyN8aw2QWuxYHgCQ&amp;bvm=bv.61965928,d.b2I&amp;psig=AFQjCNHYtkNhDxIbivwPTryMdqOOL1VbQA&amp;ust=1393691124349170" TargetMode="External"/><Relationship Id="rId3" Type="http://schemas.openxmlformats.org/officeDocument/2006/relationships/hyperlink" Target="http://www.google.com/url?sa=i&amp;rct=j&amp;q=&amp;esrc=s&amp;frm=1&amp;source=images&amp;cd=&amp;cad=rja&amp;docid=VmhWqqLhPsmd6M&amp;tbnid=X1dsymfa_PCptM:&amp;ved=0CAUQjRw&amp;url=http://mattnaismith.com/2012/07/684/&amp;ei=070EU8-sM8r32wW2qoCICQ&amp;bvm=bv.61535280,d.b2I&amp;psig=AFQjCNGOgVvN6tOd4cTK_yjbk0IesPCWzQ&amp;ust=1392906064208000" TargetMode="External"/><Relationship Id="rId7" Type="http://schemas.openxmlformats.org/officeDocument/2006/relationships/hyperlink" Target="http://www.google.com/url?sa=i&amp;rct=j&amp;q=&amp;esrc=s&amp;frm=1&amp;source=images&amp;cd=&amp;cad=rja&amp;docid=aTBOfYJ7SajtnM&amp;tbnid=Cl6p94OinGy9ZM:&amp;ved=0CAUQjRw&amp;url=http://ponystock.deviantart.com/art/Cameo-Stock-01-239539286&amp;ei=hrgQU8i7OYay2gWy3IBw&amp;bvm=bv.61965928,d.b2I&amp;psig=AFQjCNHYtkNhDxIbivwPTryMdqOOL1VbQA&amp;ust=139369112434917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LC14XlBd-Vj8dM&amp;tbnid=urygQwhPKiA5kM:&amp;ved=0CAUQjRw&amp;url=http://moodboard.typepad.com/my_weblog/2007/10/cameo-girls.html&amp;ei=drgQU9nICKTV2QX4i4DQCA&amp;bvm=bv.61965928,d.b2I&amp;psig=AFQjCNHYtkNhDxIbivwPTryMdqOOL1VbQA&amp;ust=1393691124349170" TargetMode="External"/><Relationship Id="rId5" Type="http://schemas.openxmlformats.org/officeDocument/2006/relationships/hyperlink" Target="http://www.google.com/url?sa=i&amp;rct=j&amp;q=&amp;esrc=s&amp;frm=1&amp;source=images&amp;cd=&amp;cad=rja&amp;docid=NWVFfFPOcv9QKM&amp;tbnid=g7auIli1t53DvM:&amp;ved=0CAUQjRw&amp;url=http://en.wikipedia.org/wiki/1918_flu_pandemic&amp;ei=0b4EU6HJAeXL2QWUzICwAQ&amp;bvm=bv.61535280,d.b2I&amp;psig=AFQjCNHS15dbb39WYQjF6TTo7LanO6Wlsg&amp;ust=1392906121868131" TargetMode="External"/><Relationship Id="rId4" Type="http://schemas.openxmlformats.org/officeDocument/2006/relationships/hyperlink" Target="http://www.google.com/url?sa=i&amp;rct=j&amp;q=&amp;esrc=s&amp;frm=1&amp;source=images&amp;cd=&amp;cad=rja&amp;docid=WzxXLho3ZOtzzM&amp;tbnid=Zg04BmXIcw1JzM:&amp;ved=0CAUQjRw&amp;url=http://www.linuxgram.com/tag/epidemic/&amp;ei=vb4EU7OfMaeD2QWu8IG4Bw&amp;bvm=bv.61535280,d.b2I&amp;psig=AFQjCNHS15dbb39WYQjF6TTo7LanO6Wlsg&amp;ust=1392906121868131" TargetMode="External"/><Relationship Id="rId9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o5mc83u7qJ_tTM&amp;tbnid=CdySs9v3iDvJoM:&amp;ved=0CAUQjRw&amp;url=http://geek-usa.mu.nu/archives/239114.php&amp;ei=6LgQU63KLKbN2QX234HADw&amp;bvm=bv.61965928,d.b2I&amp;psig=AFQjCNHK4A3MSmhxQnW2cB_eoiR3UQ6QQA&amp;ust=1393691226121186" TargetMode="External"/><Relationship Id="rId3" Type="http://schemas.openxmlformats.org/officeDocument/2006/relationships/hyperlink" Target="http://www.google.com/url?sa=i&amp;rct=j&amp;q=&amp;esrc=s&amp;frm=1&amp;source=images&amp;cd=&amp;cad=rja&amp;docid=VmhWqqLhPsmd6M&amp;tbnid=X1dsymfa_PCptM:&amp;ved=0CAUQjRw&amp;url=http://mattnaismith.com/2012/07/684/&amp;ei=070EU8-sM8r32wW2qoCICQ&amp;bvm=bv.61535280,d.b2I&amp;psig=AFQjCNGOgVvN6tOd4cTK_yjbk0IesPCWzQ&amp;ust=1392906064208000" TargetMode="External"/><Relationship Id="rId7" Type="http://schemas.openxmlformats.org/officeDocument/2006/relationships/hyperlink" Target="http://www.google.com/url?sa=i&amp;rct=j&amp;q=&amp;esrc=s&amp;frm=1&amp;source=images&amp;cd=&amp;cad=rja&amp;docid=aTBOfYJ7SajtnM&amp;tbnid=Cl6p94OinGy9ZM:&amp;ved=0CAUQjRw&amp;url=http://ponystock.deviantart.com/art/Cameo-Stock-01-239539286&amp;ei=hrgQU8i7OYay2gWy3IBw&amp;bvm=bv.61965928,d.b2I&amp;psig=AFQjCNHYtkNhDxIbivwPTryMdqOOL1VbQA&amp;ust=139369112434917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LC14XlBd-Vj8dM&amp;tbnid=urygQwhPKiA5kM:&amp;ved=0CAUQjRw&amp;url=http://moodboard.typepad.com/my_weblog/2007/10/cameo-girls.html&amp;ei=drgQU9nICKTV2QX4i4DQCA&amp;bvm=bv.61965928,d.b2I&amp;psig=AFQjCNHYtkNhDxIbivwPTryMdqOOL1VbQA&amp;ust=1393691124349170" TargetMode="External"/><Relationship Id="rId5" Type="http://schemas.openxmlformats.org/officeDocument/2006/relationships/hyperlink" Target="http://www.google.com/url?sa=i&amp;rct=j&amp;q=&amp;esrc=s&amp;frm=1&amp;source=images&amp;cd=&amp;cad=rja&amp;docid=NWVFfFPOcv9QKM&amp;tbnid=g7auIli1t53DvM:&amp;ved=0CAUQjRw&amp;url=http://en.wikipedia.org/wiki/1918_flu_pandemic&amp;ei=0b4EU6HJAeXL2QWUzICwAQ&amp;bvm=bv.61535280,d.b2I&amp;psig=AFQjCNHS15dbb39WYQjF6TTo7LanO6Wlsg&amp;ust=1392906121868131" TargetMode="External"/><Relationship Id="rId4" Type="http://schemas.openxmlformats.org/officeDocument/2006/relationships/hyperlink" Target="http://www.google.com/url?sa=i&amp;rct=j&amp;q=&amp;esrc=s&amp;frm=1&amp;source=images&amp;cd=&amp;cad=rja&amp;docid=WzxXLho3ZOtzzM&amp;tbnid=Zg04BmXIcw1JzM:&amp;ved=0CAUQjRw&amp;url=http://www.linuxgram.com/tag/epidemic/&amp;ei=vb4EU7OfMaeD2QWu8IG4Bw&amp;bvm=bv.61535280,d.b2I&amp;psig=AFQjCNHS15dbb39WYQjF6TTo7LanO6Wlsg&amp;ust=1392906121868131" TargetMode="External"/><Relationship Id="rId9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905000"/>
          </a:xfrm>
        </p:spPr>
        <p:txBody>
          <a:bodyPr>
            <a:noAutofit/>
          </a:bodyPr>
          <a:lstStyle/>
          <a:p>
            <a:r>
              <a:rPr lang="en-US" u="sng" dirty="0" err="1" smtClean="0">
                <a:latin typeface="Comic Sans MS" pitchFamily="66" charset="0"/>
              </a:rPr>
              <a:t>Frindle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Day 1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Chapters 1 &amp; 2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0962" name="AutoShape 2" descr="data:image/jpeg;base64,/9j/4AAQSkZJRgABAQAAAQABAAD/2wCEAAkGBxQTEhUUExQWFhUXGBwaGBcXGB8bHBsaGB8bGBwcHBwdHiggHxwlHBgYIjEiJSkrLi4uGCAzODMsNygtLisBCgoKDg0OGxAQGywkICYuLzAsLDQwLSwwNC8sNCwsLCwsLCwvLDQsLCwsLCwsLCwsLCwsLCwsLCwsLCwsLCwsLP/AABEIARQAtgMBIgACEQEDEQH/xAAcAAABBAMBAAAAAAAAAAAAAAAFAwQGBwABAgj/xABREAABAwEFAwcGCQkFBgcAAAABAgMRAAQFEiExBkFRBxMiYXGBkRQyQqGxwSMkUlSSotHS8BUXM0NicoKy4TRTc6PCY2SDk7PxCBYlhcPT4v/EABoBAAIDAQEAAAAAAAAAAAAAAAIDAAEEBQb/xAAzEQABBAAEBAQEBgIDAAAAAAABAAIDEQQSITEFE0FRFCJhoXGB0fAyM5GxweEVIwZC8f/aAAwDAQACEQMRAD8AkWx2w12O2GyuOWRClqYaUtRxZqUgEkwrjR383F1fMmvrb/4qV2Ak3fZAI/srH8gp7tBe6bGlJKMeMwkTEQM5PD7aU94aLOyjiALKGjk4un5k3rHpferscmd1Z/Em/FX3qFO7fLzCWUiTPSUT7AKVuzbd9x5tCkNBK1hJgKmCY+V7qz+Oiur9knxDLoIh+bS6vmTX1vvVocmt1fMm/rfeo/e97N2ZBU6qJ80DMqPAD8CurLb23GUvYglBTMqMRuznIRnWnmNzZb1TbF0o/wDm1ur5k19b71YOTW6vmTf1vvVJbNaUOA82tC4yJSoK9lIX5bywwt0JxFAyHWSAO7OoXgNzdFCQBaAjkzur5k14q+9Wvza3V8ya+t96nmxl8vWlLinUpgEYVJBAM6jU6ZeNSAI9s1UcgkaHBRrg4WFFfzZ3V8ya8Vferlzk1usD+xNeKvvVLp40m44MJMiIMmcgN9GrUXHJndXzJrxV96tHk1ur5k19b71eer42+tztoddTankpLkpSlakpCQeiAkGIgDt316Z2UvM2uxWd+c3GklX7+ivrA1aukKPJrdXzJv633q3+bS6vmTX1vvVLIMz1VHrPtawt5LIxA4sAVHRJmI1nM6GKW+RrKzGrQlwG6aDk0ur5k19b71Z+bS6vmTf1vvVLVDKKhlp28Sl0pDWJCSRiCszGUgR76qWZkQt5pU57W7pVPJndWvkTf1vvVv8ANrdXzJr633qljZyHZWwKYiUR/NrdXzJr633qz82t1fMmvrfeqWYTn1itqGlRWqz202Du1phKm7I2klwCRi0wqMa9QrKkm3wIsyBl+lH8q61UUXfJ+pP5NsWn9mZ/kTQvlMckMJHFZ/lFEtgmpu6x8DZWfEIT+O6hXKSg/AE6nHP1ayYz8l331SsR+WUlsfs+w6wp14ScRCRiIEADgRvmprd132dEFptsGPOSBPjrVU3fc1ofT8G2paJiZATO/UgVYmxl3OsM4HRHSUQJBgGOHWD41nwbthk+f2EmA7DL81FuUZR8qSNwbEd5VPuoGxzz+BhGJYTOFA0EmSTu36mpJymM/Csq3FJH0SD/AKqI8nVgCWS9HSWoif2U5fzT4CkPhMmJcy/j8EssLpS1I7E7PusvKcdGCElKRiBxE6nI6CN/GjO2V7GzsghCV41YCFiUwQTmN+lGUJI9f21HOUNE2STqHEn2j2Gt7o+TA4M+K0ObkjIat7H30XmljmkNhsjJAgHFOg3HKmPKRbXEcyhClJSoLKsJiSMMSRuzOVc8myfg3TE9NO/gMvaa75S2iWmlx5qyPpCf9NJLnOwl3r/f0QEkwWogLe+8huzpKlAEwkEyokzn1DwFNrWX2Q8wFKaUpCm1CcumkiY00Mg1LuTew5uPRMHADwylXtT4Uw5Q7GUPoX8tEdpSTJ8CmsfKcIhNev8AGyRkcGCS9V53RZ/g3ZmUED1xXozkRvVP5ITjWAGnHEkqOQBPOf66pvaGw4E2wgZHm1j+JQB+ti8aPcnbbirKhoK6Lr2IJ3YsmwT4V1ZcQGwiQddlsdLTMyulzbSzdOHFEwcPQVExlu48ahmxbGO2NYvRlWfFIkeuKNXhsOlDK1JcUVoTikwEmBJEajqzNCtgl/G09aFAeo+wGufKZXSsEoG/0WZxeZGh6se8bTgaeVOaUqI7kzVO2NMuIB3qSD3kCrbv9Pxa0ZatrP1aqu4msVoZHFxPqIPuouIWXtCLE6vaFc4NANqtoxZkAIhTqvNG5I+UfcN9NdtL5esyW+aASFk4lkTBEQM8s8/CoPZ7xSu0h60ytMyoADONBBIETFPxWLyHlt37o5pqOUbpxahbVI8oWp3AT5+IjsgA5Cd8AVMNh78U82pDqsS0EQreUmYnrEHPsqPbRbX8+2Wm0FKVHNSiJI4ADTxotyd3apCFPKBHOEBP7onpdhJ9VZ4DU4EbiR1QRfmU02OqecoCh5On/FH8q6ykeUNBNnRl+tH8q63XWWxL7BORd1hHGzM/yCmHKaj4Nk8FqHiJ91PNgmf/AE6wkE/2dknTL4MUpt5ZiuxqMGW1JV3ThJ8FE91IxLbicEuYWwpPk5V8VP8AiK9ialCjkYqJcnOdnVxDpnvSmpUka5bqmFP+lqkX4Aopyj2cqZbX8hWfUFCPbFEdhlDyJvtV/MaLWqypdTgcTiQRBB7j7q6bZSnopSAkAAACANaghqbmelKhH583ol5qN8oCCbIqPRUknsmPfUgCY1zyrAniJyzpsjM7C3ujc3MCFF+ThjDZ1q+U4Y7AAPbNEdr7GXrI4lIKlCFJAEklJ0A7JoshEYcu2umhlpS2QhsXL9EIjAZlUa5P2lIsykrSpJ5wkYgQSCE55947qhHLLtJzFpbbw4ghjGqDBBcWUj+Q+qrYQmYyiDr31555aXJttpk+a2wjvgr/ANc1bYG8vlu1CnLGTKVHF3mu1Wa2LWAMKUQBuHOIjtOetG9hrbNmRhMLbURlqDOJJ9fqoFso3isV5D/Yg+DiDRbkOWg3ihtaQpLiVphQkeYV7/3KqfDB8eQaVshfEHNyjRWNaL/tdsAYEGciEJgq/ez046CkdmQW7c0FCCHCgjrMp9tWezYW0ZNtpQeKU4fZrXSbta5wu80gOfLwie2ayeCeSHF1kFL5BsEnVavRvGy6kek2seIIqq9kiPLGJ+X7jHrq2m05DLfrVafkd1q8EpS2ogOhSSAYwSFTOkASO6rxzDmY8d1c7fM0qyLdZkutqQoBQUkiDn2HxqnrqsQdeQ0pWDEcJVEwc90jfl31cqU6ZVWu21zqYf51AIbcOIEeivUjqzzH9KmPjsB9bb/BViW7O7KUXXsVZ2iFLJdUM+lGH6I175qSgioPdm3acI59CsQ3oiD3E5VyNtluOtoYZEFQT081EE5xhMDLfnRxz4djfJ/aNskTR5UU5QD8XT/ij+VdZSe3g+Lpyj4RP8q6ytqem/JRfLdou6zpQeky022tJ1BSkAHsIEg9o1BqYPMpWlSFCUqBBB3g5GvMGwu0S7C624AcCkhLidMSTBHeNQfca9MMOBScSJhSQod+fjBFA12awnzw5KPQrV2XY1Z04Gk4QTJzJJOkkkzTO2tPpcWpvEpJKF4cWpHQUgToCnpdo66b41FhwqLgdhzogERGLDAGURhIOumc1t63u4VgNnJCzIxSSnDhCcj0ji+qacxmXQBYXFtdkuXXkEpQklIPnEKVIAaGpVvlz6Pjz5VaMX6MQY6WFUD9LkRJJ81vT5Z7sXeTomGiQnnIASelhAKIO6QTqNQRwJ4cvJwqKObG6NZUkqwYk/JgdLPge2ipVY7lPPKHsCjhBViyTBEIx4ZzOZwdLdOlcWBLinVKcEQgBOWXnOCRwJTgJHXG6mV2294BtKm5OFIK1Yh6KCQTBOLNWfFMURTalqYxFOFasgkTIKss5G7MnsqiCFYINGyhzTlpSQsIKlFCAoKTAKgHSdDA6WDProzYlqKJXAPYRl1g76E2e3P4UgtYiDCjBEKSoIKt0gylQjdi4VtV4ulSkhqemBJSoCBzknMfsJ4eeO0wglUwgdSjKcjG6JrzRytOYrbeB3B5pP0Wkj3V6CupxS1rUtKgClBCSFAJMHEkTvB1ivOXKC5idt6uNtI+iCn3UNUU4GxaT2BbxWe8h/uqvUUmkeSm04Lzsx/2qR9MFH+qn3JimW7eONmc91RnZS0c3bGFaBLzZ+itJq+isbr2K0qQDXVNgtKSgEgKUSADqYBJjjFM275s6gopcSQkySJgCQNYjeMt80CtFUiK3SCXExi9GAQe6Z7IpZKgQCNDmKtUsxUm8ylxJStIUk5EESDW0qGIjfAPt+yk2HQsBSTiBJgjMRnp1ddRSkCf2HsijIStPUlZj1zRC6tn2LPm2jpfLUZV4nTuoi3x31X/ACm8pjV3/ANp520kSEz0W+BWdZ3hI7yMpUIIwbDRaERtB0CJ8pl4NNWdvnXEIl0RiUBMJXMVleZL8v1+2Ol20OFxZ46AcEjQDqFZTgEylYtvuFL12MPtxzjVnQVAZ4khIkHrGZHeN9XvcLBbszCDqlpAOc5hIrzzs9zHNNBLi23MCZKVGCYzlO+rMZ2tdst2tulIe5twNLOIp6IHRIIBzIKJ/eNYIH5XOBXVxUL3sYB1UqO0M3j5IIhLWJR3lREgD+GD31IJrzlem1yl29dsaxNmUlIMGMKEpIMZEGFdoJ0pPaDby12xULcwt6c00ShEcVGZPeTTG4irvuik4WTkogaC+99V6JNubmOcRPDEJ9tKhKZxACSIxb4114V5pumzogqwpVAzjF4zA8RT66tsX7E6C04S2cy0okoPVG7tHroG4y3ZSEb+DHJmY+/lS9DvPpQJUoJHEmB4mt86Ndcpy4caoHlB2zF4ONBkqDSEAqQcvhFZqnccIgA9vGl9jNvW7Cw6lTbi3FLBSAQElIATBJkgjPQcKdzxmyrOeFyckSde39q91OAVtTgFVdbOVgEBTVnlOWS1wevzQRAPXTeycryVLSh1gNpWemvnCQkRrAbknLTfVidhNApTuG4lrcxb+ythTgEkmAMyTpHGa8nbTWpCxbFJUlQVbHFJIMykrWQRxBBGdejbNfNivNp1lC8aCgpcSQpCsC8pAIBg55ivM+1LPMOWizIUS03aFITijEYykkAcBupzSCsTmFpoikZ5MLS2ldqS44hCV2dxIKlAAkjICdTULaXhckHQmO7SjNzNONOp5lwoKlNJkAfrUFZ1B0qztneSqzOWlSX1uqAxSArCcQCDw06RolXVWgtiyWh+xWhxSS+hBWwccBXPJhUCYVkJ6opuymw2sOrS6khzzukgdFooMgESE9FBz3KHGmxu+wWAsNnEktAloqK1ZElRkiRJVMDwFINNXY3C0JlCw40pQ5wwnCJQRmc0kAdao1NCoufyTdrBSoPlWFaVCHUEJ5vCoTwSMCfV1V3el02FarPzqnPMxJnAEIQsOuJ5wxCRmsCD6CeE13Z7DdasQb0S2kwC4ClKCAmN4IUBpnMnjXNptl2OJbS44VYUhH6wSIVhSYEEplRE5gSdJNRRdm7rCpKAu2NkNN82SlxHnSorUcRMHGQRvBTvp9cOztlBbfs7qlBHmkKSR5oQQYTw3ZQSTvNAbIbqUMeBSFSYB5wmMUjIZiRBA4qAEnKpHd1qYbeFlYmSMZzVCUhCAnUZyMOh7cznFFnKDfwsV32h7FhXgUlo7+dWCER359gNeRX31LUVrUVKUZUomSSdSSczVv8A/iIvvnLQxY0LJ5sYnEDTGuME8SEz2YuuoZctyJTmoBSuJ3dlKlmbELK2YTBSYl1N0A3KizLSokJMdlZU/vFpIaACR5w0HUeFZSWYvMLpbJeGct2XMf0Ta6FA2RSlFQU20nCVBIAIUQkJjMhSYzOcpPe0te0z6mSxihkqCykAZqAABJ19EZDKmNovMrQw0RCG0JkDeSBmeuPbSTjUiRkJy/HAcaEjWytEItmmuyRLxE9dObuTmCd9NAjjXSXiKtwsUExj6cC5Ta87elppOBKFdHVIzHaDUOfdKt9bFpmmq1Qeo++lQw5finTzgjTZHtlFJKnA5oQM+EGTHdR+33SyE5KBkEgg57wJ68qiFj6ImnxtqiRrA376TNGS/M0rZhnZYw133aml17PIcYQoHCojCQcxO/umaCm41F1beEdCM92ZjLwpW7NoSkYUzlonfUr2XtqElSnMyvU8CMwJ45Cdax3I1xtPLnNaSPMOyC7MXu/YHVBsIONKUHnAVABJMQQoEaqymDlVc7RWguOWhxQAUq0qJCdJOImJzirHvp1HSWkyNO3gB6z4VWN4LlKzvL6j4j+tdPASPdYK4fHIo2hr2iid1IrEn4wyIzDtl/6Sqvi4j8fcPFbvqDdUoyyU21lPF6x+to/bV13cgi1KOnTeHqR9ldLovPIrf1psgcCbQ2FqDSnJKQqEIknrnzqCpvyxhlSFs+aFkpIBQM8JEiSBIAyB0ETlMrtToSsfBqX0TmEgx1SSKiNs2hdQt0CzFQEhHwXSySg4idD0ipIG8oOYFCoiirwsSVto5npWhtIACE5tuEwFZ6ZEke/KmKLVY/hkCyIxtJUvDgATibxEZ6SUwRGcFUxFOm9pU9JRs6wEKCZgZg4yMGXFEQYzV31pO1zZP9ktOeWLmROYnOT3cNKiiF2++ruKFJRZ+kpJAhATqAqJnLLP+HeSAZNddmbUoOoaSErbRDkgrIiMBifNASNT6qHN7RIKVK8legECOaTino5kFWkqAHYaVsG0yVuJaTZ32ziiVIwp1CTnv1GW8SdBNRRee9sL1Ftvh95IhAVhT1huEA98E99FrEkBOcCfxNRV2wuMWq0slQK0OqSpyPkqMqA4mnKbMhU48bh3nMx4aVz8WzM/Ur0fDJTFB5RqSfRHb1/RCD6Q9hrKBFYQOiohPyTnBz41ulxx0KTp5S51kKPqnDPUPZFPLK/AIOgpo2vIA1jquHCtzm3ouZFJy/OOydJJVkK75idPV1a03sbpHRmOuilpWlKZTllHWeJpLiWmgtkdSMzFMHWoAOlcIz1pZSCofjTdFE7gulLqXMWuiTwOs+zLtqy8NbZVNjLngAJu2cqIWqwOtGVJlO8pzA7eArmwshBW0+IJTKDuxDzc+BzHfUxs1uZdhAMqUDKYzGWcj376xyPIOgXUjojevr2QVxFmWwCjoOjX8fjtoa1eSsOQJMfjsoztDcgQhJZT5sggZkg59pP20EsNmWQpSci30jIIPdlE9VLaG5e/xWgE5k8utwLVhUsg+zsFAb1snxktAzNpAnjiCftom9biopcyCogkUns+gv3m0D/ec4f4UA+1IrZhAeYfguPxoDktPr/CM2oHy9rXJ27yI4c0ke41d93N/GDlo84PFAPvqmL36FvZ/wDbiO4x7KtHaS+FWRTTiQDNsUlYO9JZUoxnkeinOug9wAsrzjGF5DRuVOsI4CsikmFkgHUESD28OqsWs5jfuqkK65sb47a7OlIPPhKSsqASIkmAAN5JOlVrtlyvsWcqRZItLmmKYaT36r/hy66q0TWl2ytAGe+sNeU725RbyeJxWpaEn0WjzaRpkMOe7eTTRnbi8UCE220AdayfbVWi5TgpVyn8yb1f5nozhS4Rop0eeRwMFI7QTUPtlkcU4A2lxacAgAlICyNQOAPjGdCrReDq1KWtxSlKJUonMknMk0uzezydFUoteHZhS3NkidGIzYpHtqbJzRbSpQK+bTjIMnFHSBO+DME7jG6soEbxmcSJPGe3q66yo1rgNQjfLHejv3TdqzqVoK4fQRqIoi0pSEpJyEAg92+nNpdDqIOo0oTKQ70Tm4Rro9CQ6kGSrhrSweJPSrhuyrOYSojiASKcMWBZMYSD1iPbTHVus8RcTQTtt2YCZJOQipdclnS2kI3kyT1n8eqht23YlvM5qjM8OoU8F5pQYjEeAE1zZTm0avQQty059WpKuzNuAJWhKhwInw4U7um6mW55pASTrxI7TUaYvxzc0I/aUBRGy7VBsjnWVpB3jMeOVZ8kg0TnyM6bqTGzZZ1G9rbveU18DmPSSNVA8D7ql1icS4kLSZSoSD21xetldDZLKUqUM8KiQCOojQ1TbvRZ+dWhKppdncTkpCk78wR7aN8nzU3gSB+oX4ymfURSu0lntWEuuoCBIBjMgCYSI0GZMk76zk4X8eH+E4P5K6WGJzhY+Ihr8OfRPtsEBNtZ6mrAfBcVNeVJeFps/wC+x42dyovymt4bwbjTmLJ6noovy0PFLKR/vgP+R/8AqtsothHouDhtJWn1CmHJ1arQ6yFun4JKQhuQMSiNVEyTkIT11Ir6vVqytKeeVhQnvJJ0Skb1E5AVHuTJlbd3Nc5OJZKwDuDhlI+jB76pnlP21VarcoJVLFnUUtgaKIyWvrJMgHgBxNKZbYx3TZWtkxDq0FrfKBtVabeo4sTdnB+DZGnasjzlnwG7iYMpO6j7N886oYwOwaTu7sh4VltDZXCIJMJHadT2DPupAkddOC6PKjDfJso6Wq4Wmpc7s4lLCnivTMDeE6SesmMqDt3YUuFLmSgASOAIxZ9cUbZmmz2SzBdAdUHDJrZbo6bBMGNZjs/EU1FkPS3x7zFWJgVDhaQvBWU/tVnhKeO+sprX2FlliyupHbLZ5Zbkfq0n1Chb9nw9IebvHDr7Kk943klVnsYQAFIs7YURvhKR9tBFnOa5zXEOPxXpREJIWkijQQxDBUclEfiaP3W4psfpHTx+EUPYaZczhUQNDBHYd3cQR3UUsiMhRSzOrQpOHwkbjqBaSvC2ueclast5IVP0gaGC8ViJCDJAALaZMyBoExNSFuzJVAIB4zT9dwWRbLgUFpOFRBQoyVRlMyDJCauGcbOWbGYNzATGB+yYXCpCkrU7Z0qQE5LbUpKgvckdIpnIzPDQ0pYrcy6MPSQDl0lc4D+8DB8Kmt2XK0w3aEEhTS2EobAPmYJOI7wvGcU9QzqpLM98KrgTPiJ99aZA0i20ufh3PNh9j9Va+xnwLYZX5yZPEKBMhSTvBqwbvs435iPGqnuZxRRvKkDEnqO8dh07SDuqxblvKUhWsgR2HOuc4Brr7rViGuezTcJPay5W3kLQdCIPad466q/Yq6l2a8w2sT0HIUNFCBHs0q073tMmTuqI2F2bez1pdj6Ip2Gf/uACCQOGEObshvKqR5YD8myWc/54j21Pr1uZq1WxpD6caErLuE6EpabAninpab4qvOVRU2pc6CyWb/qpNWmx/bURuQo/5bIrrEaLiAkahccol8eRXdaH0DphISjqWshCT3TPdXlNlBVunLdnkK9Bf+IO0kXY2nTHaEg9yXFe0CoHsPYWrMyHXiErczzzITuAGumZ7azTyiNtrbgoDK+rodSq9QYiNftrSHFJWFGZGdW/eFtsryYds6ykemW4jrBmR/Wmtp2GsVpax2ZRbUdCDKewpOfrrM3FN/7ClufhXD8JulFdlnjabQ02rNOKVDcQgFUHvSKzb7E1b1kaOISe0RhPrTRTZzZa1WO1oWtsqbClJK0wRBBAVEzEkbsqNcpOzi32kOtpJW1MgCVFBzMDeREx1mqzsEtDYhFTuTfUFQWyXuC43O7L30TsTiFREdICe4GP5aQs/J3bFtJdRzeacQTj6R3jDlBBEHMigFtsb9nV8I2tBBjpAgSM9dD3UZiY/RpQNnc3VwRh2zhaZ693ePdWUAatygI/G/7a3TBE8bFIfM0m0Xsq+g3O5I9QroKFNrMvoI/dFb5zOs5bqV6COWmN+ARVTQ+D4wr1RHv8afspy6qas9ItjqUfEj7DRBtqCKySHRaoQOYSiFgYzmd/Cilps0tKOkYSrhAIKvUKG2NyKN2Z7IggFJSQRxByI7NaU11OBRYthcwtHZJ7QXPaUSEgQc5J3Hq8ah1juFSVErGYOlWI1fKS2EWjEhSRh5xSZCkjQqIBhWWe6mK73sSekX0qI80IBUonvAHia1hzg6mjTuuIH2zz/i7fRKWGxlhgPOQnFkEkwcjqe0iIG8jrrV1WwoTCoKUJErQqQBp0tCO0iKGeUqtDuJWSAeig+jrn25nqzPEy62rvRNmbSBhStaVJk7wR5uQ1MZdYFE0MkPLA+fqqlZJA3mvO/T06X66pxeF4c90AVJB9IRPcDnnxg0L2eQpN4MhS8acLuFREKyAkEcYzz66YqBYwLBKg4ArM9IYgFa75CgZp/cloK7ZZ1GBCHu2Ag69h0psMbWSgLPiJHOw7jpVIntrs75Qt5znMOGx2ckRM4FY+O+KnVmT8eRn+rVn/AAMUAvIf2kcbA2fUR7qM3e/8cb62if8ALs/210zsuELsqOcv9lKrAwc8KbSnEeAUlaZ8SPGoO28hrUBTnGJ7h1Vb3KIlDlhW2pIPOLQkA8QoKkdYCSe6qxN2NJfStzpJJVIMwTomerWQdcta5uKILg0ldzhjXCJzwLTRN5OEnok74Akx1jWO6i2zdtR0gmASZI7ctKilz7PPu2hKQ2rEoohYxILcK+EOQwxhnOcoyqQ2qx81bubxBZAIKx6YEEKMZTBg9aTWWRgy2CunC8PeWOFH7+/VS9Fortdry3UO3E1FL8v7CYFJa0uNBE6No1Rx/aB8LPN2cqQMpmCqOAp2zejVoHNvtFJVlzboyV2TkT66gKNozOZ/pRuy3qh1OFeYPqPEcD100srZLLAd1GtrdhFsrK7PCmlKySVAKSTJjPUZGD/3rKll62tSrOErMqQsCeIwqg+HrBrK2RTvy6rmT4VgfoqvZV0E9gpSzyVAccqQZV0R2Clw5zaSoa6J/eP2UbhrQWuN4DA47AIjZr7Sl8pMYRCQrsyPdJOdSJKiYI01qu0WNUTBqS7OWwgFpWoHRM7vxFLxWEpuZqDhvE3PkyP63X0UlL6RvE0Zux/HoDnvqt3cfPJKz0CYn7ata6IwpjSK58sQZWu67LcS6QGxVKN7VWsi0MtuE82ZURoDERPHWjnkLDzfRwdURIrvbrZ/nrOHE+e3mI4b6q95LzcLbUQZzTPs31oZGHNFGisHiMtmr1VubM3IVLKNTx4xSd5KKbUptdnTaEhCApBCVBCgVHzlQAcxoZqHXDts+1kkjnFdFJO4qMDtzNTcOhsRuzOeqjvUTvUTmT10OsWvVSQHEON1lpNdpLC7ayChttkACElUxAAAASmIhIGu6mN27NWhDyHC42cIUIg+kMPEcaLG9BGcDwpVm9k8aDnS3YQnDNDcvRLuWK0rKyXkDGylkw16CZiJXrnrTi7rPamnEOc62soRgALRGQCE7l6w2M+s03F8AelXab4SfSHjV+IxHdI8Gzo0LraV61WgNiGvgyowMSZJED5WgnxqL21TqP0jC40OEYx6s/EVJjeg4gd9Lpt6TvFLdI52rxa1Qh0IysFBQFd+kJwsLXGmHEcIP7sxPdRPZiwnN5ZlSshP4/EUXvK7bPaD0kDFoFpMKB6lDP3UOs3lLalMpDa+bIAWs4SUqAUMgDnBjrIq7BGnunc07VSKXlkkxrFVy3dxtD2E5HxG7OJE6zFTq0WS1qSThaPUlZn1pA9dRiyYkP5pUlaT0knXPP2eNGyxqFQLXty9UOv241M2oMoJDYAlwjEM0hYJSkaEmNIEVvyFSENuEYcacQI0UJiY3bjlkQcqnqlpdAxJQpSR0ecQFQOG4x1TQO+mHXT0ziwiAQIgcNSKbzQRqkMikDhl17/fugVttZ5tJOeceGL7T41lcXpZcDYBPpceo1qijohViGuD1E7EzIHYKXsbHOLxHzR5o49ffRBu531ss820SlaE4iCk5QDAAUTnvmD1U+ZuN5GrTve2oD2RXRwpjLy5zh8LC4ePnPLbGzsLP8LhtQ0QiTxjL11wuwuhYcASDER1ZH3U7S0sHQjtFLps5X6frFdXKyRtHVcZsj43BzdCm7DoXLTyAkK0Vunt3UrZrxtVj6ITzrY0kEkDurl268szl6q5Yvrmeg5C0jRW8dR6uuuZi8AGjMwadl3eH8VzOySn5/VSa7+UVpQKHUKROR3igl6MpUSUEFJzBBygZ0hbrbY3mTlDg4fj2VFrPbXU9FJKgdBrM8P6VzWxXtouvK5jdtb7IldVjx2xoAZJVjPUE5z2TA76mt4hxRJOlO9krhFnRjcgvODpcEjUIHvO89go+Wx1UmWdpdp0VwRFrdeqhLaDOZ8afiyjeoDvqQOWNtWqRTK2bNNOZlS+5RHsIqhMD6JtUmKbMDvrpViPWKbO7IQZSpcdTqx76RXcz6MkvvJ7VBX8wNFYOzlAT2TzyA9frpVFlUBqaHtsWwZc+T2oT7gKWAtW95Pe1/Wp81ddh+31T+ztOSMP/fupC77wCrVaBPpBI/gQhB+slVNre3bnEFKLU2jjhbKCRwxAkjtGdC7osLtleSl0QFeaoGUq4wrj1HOhkALDW6kbTzPMKU+NuCRBNR2+bQlVqs6oz6SZ46ET2Z/Sp3eAknsoBOK0Iz8wFXeowPUk0MTA1uZDVyBoHVSgwM99MLW6O2fxNcqtMA66DOhtstQFLXUjjINlC9oz0AP2h7DWUMvu0SO8ew1lbYWHKuZjZhzUYuPZqyuMMqXhxFtBMoGpAJos1szZ0+Y7h/dlPsNDbiZULOyQE/okatoPojfhmiqgv5DX/JQPYBUfhpyT5l5URHulUXcU+Za3R/xXPvV2plz5yo7ukZ9SppqEr/u2u5BHsVSbxVhlTSFDqxj/AOSKT4SW9f4Rct3dJvW9alpadwrS4rmwcCUrSVZAgtgYgDHRUDUcdtLQ1SCezP2Vpq8SpUNNobVn8JK1LSDlkpSiEyOA76c2ezJToB1k5mt8OJdhWlpF+idDw44nzE0O6AWu0g5c1l+7/SiewjSfLUEiOivDPysP3cVEiyM60y2UkLTGJJxJ7RnHeJHYaCTHGVpaRuuhHwtsLg9rrpTVVoI31iXyd9aW0FhK0+kAQeogEUq1Z65FFd8FlWuecXuPqpPytQ3eunimKarssnzqMBDmaufygaz8oDfWC6q5N2GiDQhzC1yq8EjqpBVtkaj8fg12/dOdcqu3sIowAqLh2Tc2khWtK3w9isySfReQQeBzSr6pNYLuz4cKb7TrCWm2h5xViI/ZAUJ6pURHYeFWN0t7r9k/atRWBhSCkjUkzUdaMvPHQhQTHCB7JJqRbMPJwQqKiKnPhXjMfCvEk6AJUsz4AeIq2NLgWhTmNjkzu2AtEnbRA/H440KtbhMjUUaslyvOJCoSARIxrMwc80oAgxuk05b2XcjNbQ/hUr2qNbI+Hv3NLDP/AMghOjQVB70R0RPHf31upTf1yFDYJcR54GTSBuV1Vla24YtFWuRJxNsjs1K3Ng0o/Jti0nyZnh8hNGXS0CkK5sFRhIMSoxMDiYBMDhUW2bvVhi6bI46QkJszOZRMnAmAMsyTVd3rf6XXG1PWhKVhfwYUjNJ84RqE7gVCMwMxTcp7LASeiuxViQr9Wg939KSVdje9lB4aH2io1sVtMhwKZfWC8nMFSYxpgSRHAzlrFShy2shJUVQkCTEnLsAqi0jcKwSvO77MWh/IJl50wIgDGrIRlA07qV0pi6+C45B/WLz49IjT3ddLIXlrXLmFuK9ZhgBGAnocgV2y4KHFzMZ0g/aoBzjI58KUI9U17gBqpzY0OGyMlBg4Y7UgnCfCKZOvvDeakrUJbSlMYUpAHYBlTF9MzkKziUgqNhLghCH3TvMdtM7wsZWc1qHYoj2UZXZpprabIoZpoxNqj8P3QhmwuJ820PjscPvp6izvfPHu8pPtTWiwrf8A9qQU2Txoi890bYWdk8CXxB8rc8EH/TTtlbuXxgntQg0KbbVxHtypZLSp+zKhzHumclnb3Ke2rypSIaeQlW7E0PbJjwqE2e+LQ064m0AuKxdPH5wIyyPCNBpwqwLnaWpWvVVf35bw9bLSsRBdIHYiEA/VrTF5mkELmTjJK3KUS/LCQJbCwvcIgZ8TpHZNNbGoiCSMWZkiQVKnFI3gycuum4ExnSzQA1IHfVNGXZOIDgc2qLXfeLxxBKlAIMRiBy1yMAgRpIOm+nC7U+r0ld6x7Obo9yc3c08h5RaLvTAlKhlCRxIOc9mVTFi4GpjyZQHWU+6TW7xLgNV5ySCIPIAVQ3xznNjEo+cPT6jwQKyrP2yuhlDCSlsA84Bofkr6qyrbiMwvVKLWA6BENm7qbtN0WRp1CVJVZWd8EEITBBAyI1mq8vrZ92zOtIcYStWObOsScS4A1SM1ZDJW4DhUg2U21bbsNmRzQJQw2kmHMyEAbmo8CaJHblo54Mxp0Hcjp8irOKjGln9D9FUUhjvyg/FK7JbLrYUX3mgp9WQ6c4EwJA3STOfCpI9andBZgf8AiAe6omduUn9UP83/AOukHNoWF5LSoA8HLSn1hNTxcZ3P7oHW9xNBVPtM+fLbQSAFF5ZImYJMkTAnOmjb+Q/HGn+09wLU+txkoUlapQgKWVnql0AqOWkknhUZU+RIgggwQdQRSvK8ktNrrwYgBoHZF/KSd9cLf4/j8RQwWjLWk3bVVCNaHYltaqyNjL8DifJ1K6SEygnegZYe1OXd2GpIknfVR7H2j47Z8/T9oI99Wva7Oo+aTWHExNY/4rbgZ88Z9CnAwjVQ8a5NpamAtM9tBXLESc58aa2q6ELjEJ6icqAMZ3TnSO6KTc02fknwrarGkjQVDDcrI/VI8BW0WJtIjDHYSPYavlt7oRJJ29/6UsF2ImYpwLuTwy7Kh4aA0xjqxq+9Re6rE2ogLTiB1CiVDwJoSwd1bnv7JttftW3Y2lNskF9QIEZ4J1UevgONVKzR7lBuFFktikNn4NaQ4iTMBU5T1KSoeFAGDlXWhiayPy6rzc2IdJNb9OieJRPpK8TSgZB665YE+FO229NSScgASSTuAGtCSVtY1tWVa3Igwoi0CVYehoY6XSBz7MOVWslgjervX/Sqd2BtDdmbcFpbdSpSgUhL4bOECIUkOpMzOo31Lk7W2ROgcPa+pX+sigdDI46ArmTSMzmkR25T8XT/AIo3n5K+qsqP7VbWsrs6UpSRDgOap3L3ntrKJkEgGoSi9pQPZvaBtNkYSWFqKWkAkNKgwkAmSmD3GnyNo2yY8nX3tke0VUlmeWEJ6RjCMprvn18a578G0uJXYZw+ItBJd7K2XNpUJ0ZP0a5G1aP7pX0D9lVSLQveo+NKKUsZ4j40Hg29UY4bEervZT/am/Oes6m22XMaiIVzfmkEHFxkRVf7VMOv2t51tlYStQIkAE5AFRG4kgk9taDq/lK8a2FK+UrxNaIGcn8Nf+19EQ4bH3d7IX+SbR/dL8K6/wDLtq/uVer7aJc8v5SvE/bWY1n01H+KtPPf6e/1U/x0R6u/UfRJ3Lc9pYfbdLJIQoEiUzG/fwq37Ba0PpxNnEN43g8FDUHqNVCor+UrxrTNpdbONta0q0xJJB7OzqpErDMbcQtEMQwzSGX81cjjEimi7vnQZVXti5QLY0ekUOjg4j3oKfGjDfKn8uyCf2XPcU0nwcg2VHHMH4gVJFWD9me6uRdcjTdUbf5UQPMsn0nfsTQ618p9oV+jZZR24lHxkVBhJiqPEIR3U1RdIG6lVOM2fpOrShPWdewak9QqrbbtnbXRBeKQdzaQn1gT66HsuqBxFRUriSSaMYIjVxUGPz6NbXqiO3F5qttqLjbTmBKQhMpMkCTJgZSVHLhFAmrE8CCG3PoK+yjbVqVrjV40u3aXPlnxrXznNFABZP8AGtkOYuOvohKGlp6XNrTxBQqJ7Yyohc94808lakrT0VgKwmUKUkgLHGDTxLzvy1eNd+VO684rxoPEG7offyThw05CzOa+H9qX3Pf9nS0kCzOYoz+CUZO8zhzk0Wb2mSPNsy/+Woe2KrhVrdP6xR765L7n94fH+tM8bJ2Hukf4OLq4+ym+0V/lxoDydSemDJwjcrrrKr63PKw+cTnx7ayjbiJHCzSRLw2KN2UE+yaWZJwp7BUl2bsDZ/T4YellBOeAkZOdULLeuox1DUBZAgnQb62WlcT4mkyRZrGaltbOcgGU7KVXRZi3aQCEEoKpCoUgkJVrORBIpzejbJYLjBCQtxGJk5qbUErJCScy0ZBGe6DmKhgaV8o+Jp5d12uPFQSsJwpxEqUUgCQnXtUKAwWbzIziDd5T+qltiSoWJPNBHO+UmJSgnBgGuP0cU65U2vdtsW1XMRzXOJiM0z0SrDOqMWKN0dVR5N0vEIVjyWhax0j5reLFP0TlXDd2uKStXOZIAJkq0JSkRlxUKEYejebuqGIo3lKnu2bbZxc0EKAtDklISkoBw4UAJ85sjpBXGRlGbazMjyJsJA5wuOjRHmlKIxYs8PnxvnSocq6XAptJVm4GynpH9aJTOXjXb9wupU6kqEtJStXSOisMRlmemKEYSmhubb0UGJpoblUh2bwlamllIS82pGJQ8xcYkLk6dIQepRru+uZ5lCmYHOoSlad6SzKSozmMYwK+lUUtF2OIbQ4T0VzhgnVOoPA5jLrFdi5HC2h0rSELUEglRyJKhKssh0FUXhvNmzff3X6InYqzeX3+/sLSkDfR11sCy2ZVmwBUr5/zSvGFdDEFZ4MERunFOdRl+wqQtTbhhSSQRwI1HaDlRYbJPF5TOJONKSonEcMBfNnOJ1PDSac6O612WV7y7Wkrs8hP5RYLnN4S8Mfm83EnF+zg1jdFC71spS4pRAwqWuII3HWBoMxFci5VlLSpEOlQTJ0wkAk8B0t3XSrWzzpU4kEYmiQpJJnKZIyzAjtjOImDDKdd9KSSDd5Uc2hUkstBAH9ns5XGCJAg/tc5iInqma3cLbS7M404UJ5wqUhxUShbSUqAnXCtJWntAqNWC7FOrwI1gmCYmNw4nq1NKIuhZS0qRDysKczriwZ5ZZ0vkeWrRhxbpSPbRrb+LYAkJ8nTkmMiFuedHpYcMznmKJX+6gss4CMrOyVxgiekDPpc5iKZ6pmoii5lEugkDmgSomYyJTkY1JEDjPbG1XKsNJdlOEkDImQTORyyMZ9Y0mDAHDjTXZPZO4VopVdFsaDJQ8kKbWuCUxziCE5LQTnlvGhBIpO9HQ2+MK0OYEtgLTBSqEpgxGfXOfGo89cK0c5Kh8G6WiRJlYxHKBMdE5mK5fuhaGkOnNLk4SJOhIIPA9H7JzgfDAOu1obiXXeX3Up2ivD4JhIKCFWdJXGGcYWs5xmFRh7jWWJ1o2YhR5tWB0pWFJUhevQcSekF9GEqGmIZamoXzA6655nrPjVDDNqrUMr6rKntrWnDqNaymLjOWprda2NAG6yTyuL9ljTnRHYK7Lx4CtVlEWi0tsjg0a9FnlJ6q6TaVDTKcjG8awfAeFZWVMoU5z+6w2xciCctMzlOeWeVZ5UrPPXXXPOc8886ysqZQhEjr3WG1Kyz83TM5b8s8s+FbFsXmcRzEHM5jgc9K3WVMoV53d0mu0KIAOcaa5dldC1KIAJyGgkwO6aysqZQoJHXuuVvkkk5k5knWe2lfLVzOIzxkzrOs8c63WVMoU5ju6R8rVlnx3nfrv31irUo7z4ns48K1WVeUIeY7utNvkacOuuk2pWk5DMCTAPEcK1WVMoUzu7pQ2xeeZk5HM59ufXSarQcq1WVMoV8x1brsWpWeZz1zOfbxrflStJy4Z7pj2nxrKyqyhWJHd1xznUK3znZWVlTKEfNd3SbzpjdWVlZTGgUsksji7d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3400" y="0"/>
            <a:ext cx="24765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4" name="AutoShape 4" descr="data:image/jpeg;base64,/9j/4AAQSkZJRgABAQAAAQABAAD/2wCEAAkGBxQTEhUUExQWFhUXGBwaGBcXGB8bHBsaGB8bGBwcHBwdHiggHxwlHBgYIjEiJSkrLi4uGCAzODMsNygtLisBCgoKDg0OGxAQGywkICYuLzAsLDQwLSwwNC8sNCwsLCwsLCwvLDQsLCwsLCwsLCwsLCwsLCwsLCwsLCwsLCwsLP/AABEIARQAtgMBIgACEQEDEQH/xAAcAAABBAMBAAAAAAAAAAAAAAAFAwQGBwABAgj/xABREAABAwEFAwcGCQkFBgcAAAABAgMRAAQFEiExBkFRBxMiYXGBkRQyQqGxwSMkUlSSotHS8BUXM0NicoKy4TRTc6PCY2SDk7PxCBYlhcPT4v/EABoBAAIDAQEAAAAAAAAAAAAAAAIDAAEEBQb/xAAzEQABBAAEBAQEBgIDAAAAAAABAAIDEQQSITEFE0FRFCJhoXGB0fAyM5GxweEVIwZC8f/aAAwDAQACEQMRAD8AkWx2w12O2GyuOWRClqYaUtRxZqUgEkwrjR383F1fMmvrb/4qV2Ak3fZAI/srH8gp7tBe6bGlJKMeMwkTEQM5PD7aU94aLOyjiALKGjk4un5k3rHpferscmd1Z/Em/FX3qFO7fLzCWUiTPSUT7AKVuzbd9x5tCkNBK1hJgKmCY+V7qz+Oiur9knxDLoIh+bS6vmTX1vvVocmt1fMm/rfeo/e97N2ZBU6qJ80DMqPAD8CurLb23GUvYglBTMqMRuznIRnWnmNzZb1TbF0o/wDm1ur5k19b71YOTW6vmTf1vvVJbNaUOA82tC4yJSoK9lIX5bywwt0JxFAyHWSAO7OoXgNzdFCQBaAjkzur5k14q+9Wvza3V8ya+t96nmxl8vWlLinUpgEYVJBAM6jU6ZeNSAI9s1UcgkaHBRrg4WFFfzZ3V8ya8Vferlzk1usD+xNeKvvVLp40m44MJMiIMmcgN9GrUXHJndXzJrxV96tHk1ur5k19b71eer42+tztoddTankpLkpSlakpCQeiAkGIgDt316Z2UvM2uxWd+c3GklX7+ivrA1aukKPJrdXzJv633q3+bS6vmTX1vvVLIMz1VHrPtawt5LIxA4sAVHRJmI1nM6GKW+RrKzGrQlwG6aDk0ur5k19b71Z+bS6vmTf1vvVLVDKKhlp28Sl0pDWJCSRiCszGUgR76qWZkQt5pU57W7pVPJndWvkTf1vvVv8ANrdXzJr633qljZyHZWwKYiUR/NrdXzJr633qz82t1fMmvrfeqWYTn1itqGlRWqz202Du1phKm7I2klwCRi0wqMa9QrKkm3wIsyBl+lH8q61UUXfJ+pP5NsWn9mZ/kTQvlMckMJHFZ/lFEtgmpu6x8DZWfEIT+O6hXKSg/AE6nHP1ayYz8l331SsR+WUlsfs+w6wp14ScRCRiIEADgRvmprd132dEFptsGPOSBPjrVU3fc1ofT8G2paJiZATO/UgVYmxl3OsM4HRHSUQJBgGOHWD41nwbthk+f2EmA7DL81FuUZR8qSNwbEd5VPuoGxzz+BhGJYTOFA0EmSTu36mpJymM/Csq3FJH0SD/AKqI8nVgCWS9HSWoif2U5fzT4CkPhMmJcy/j8EssLpS1I7E7PusvKcdGCElKRiBxE6nI6CN/GjO2V7GzsghCV41YCFiUwQTmN+lGUJI9f21HOUNE2STqHEn2j2Gt7o+TA4M+K0ObkjIat7H30XmljmkNhsjJAgHFOg3HKmPKRbXEcyhClJSoLKsJiSMMSRuzOVc8myfg3TE9NO/gMvaa75S2iWmlx5qyPpCf9NJLnOwl3r/f0QEkwWogLe+8huzpKlAEwkEyokzn1DwFNrWX2Q8wFKaUpCm1CcumkiY00Mg1LuTew5uPRMHADwylXtT4Uw5Q7GUPoX8tEdpSTJ8CmsfKcIhNev8AGyRkcGCS9V53RZ/g3ZmUED1xXozkRvVP5ITjWAGnHEkqOQBPOf66pvaGw4E2wgZHm1j+JQB+ti8aPcnbbirKhoK6Lr2IJ3YsmwT4V1ZcQGwiQddlsdLTMyulzbSzdOHFEwcPQVExlu48ahmxbGO2NYvRlWfFIkeuKNXhsOlDK1JcUVoTikwEmBJEajqzNCtgl/G09aFAeo+wGufKZXSsEoG/0WZxeZGh6se8bTgaeVOaUqI7kzVO2NMuIB3qSD3kCrbv9Pxa0ZatrP1aqu4msVoZHFxPqIPuouIWXtCLE6vaFc4NANqtoxZkAIhTqvNG5I+UfcN9NdtL5esyW+aASFk4lkTBEQM8s8/CoPZ7xSu0h60ytMyoADONBBIETFPxWLyHlt37o5pqOUbpxahbVI8oWp3AT5+IjsgA5Cd8AVMNh78U82pDqsS0EQreUmYnrEHPsqPbRbX8+2Wm0FKVHNSiJI4ADTxotyd3apCFPKBHOEBP7onpdhJ9VZ4DU4EbiR1QRfmU02OqecoCh5On/FH8q6ykeUNBNnRl+tH8q63XWWxL7BORd1hHGzM/yCmHKaj4Nk8FqHiJ91PNgmf/AE6wkE/2dknTL4MUpt5ZiuxqMGW1JV3ThJ8FE91IxLbicEuYWwpPk5V8VP8AiK9ialCjkYqJcnOdnVxDpnvSmpUka5bqmFP+lqkX4Aopyj2cqZbX8hWfUFCPbFEdhlDyJvtV/MaLWqypdTgcTiQRBB7j7q6bZSnopSAkAAACANaghqbmelKhH583ol5qN8oCCbIqPRUknsmPfUgCY1zyrAniJyzpsjM7C3ujc3MCFF+ThjDZ1q+U4Y7AAPbNEdr7GXrI4lIKlCFJAEklJ0A7JoshEYcu2umhlpS2QhsXL9EIjAZlUa5P2lIsykrSpJ5wkYgQSCE55947qhHLLtJzFpbbw4ghjGqDBBcWUj+Q+qrYQmYyiDr31555aXJttpk+a2wjvgr/ANc1bYG8vlu1CnLGTKVHF3mu1Wa2LWAMKUQBuHOIjtOetG9hrbNmRhMLbURlqDOJJ9fqoFso3isV5D/Yg+DiDRbkOWg3ihtaQpLiVphQkeYV7/3KqfDB8eQaVshfEHNyjRWNaL/tdsAYEGciEJgq/ez046CkdmQW7c0FCCHCgjrMp9tWezYW0ZNtpQeKU4fZrXSbta5wu80gOfLwie2ayeCeSHF1kFL5BsEnVavRvGy6kek2seIIqq9kiPLGJ+X7jHrq2m05DLfrVafkd1q8EpS2ogOhSSAYwSFTOkASO6rxzDmY8d1c7fM0qyLdZkutqQoBQUkiDn2HxqnrqsQdeQ0pWDEcJVEwc90jfl31cqU6ZVWu21zqYf51AIbcOIEeivUjqzzH9KmPjsB9bb/BViW7O7KUXXsVZ2iFLJdUM+lGH6I175qSgioPdm3acI59CsQ3oiD3E5VyNtluOtoYZEFQT081EE5xhMDLfnRxz4djfJ/aNskTR5UU5QD8XT/ij+VdZSe3g+Lpyj4RP8q6ytqem/JRfLdou6zpQeky022tJ1BSkAHsIEg9o1BqYPMpWlSFCUqBBB3g5GvMGwu0S7C624AcCkhLidMSTBHeNQfca9MMOBScSJhSQod+fjBFA12awnzw5KPQrV2XY1Z04Gk4QTJzJJOkkkzTO2tPpcWpvEpJKF4cWpHQUgToCnpdo66b41FhwqLgdhzogERGLDAGURhIOumc1t63u4VgNnJCzIxSSnDhCcj0ji+qacxmXQBYXFtdkuXXkEpQklIPnEKVIAaGpVvlz6Pjz5VaMX6MQY6WFUD9LkRJJ81vT5Z7sXeTomGiQnnIASelhAKIO6QTqNQRwJ4cvJwqKObG6NZUkqwYk/JgdLPge2ipVY7lPPKHsCjhBViyTBEIx4ZzOZwdLdOlcWBLinVKcEQgBOWXnOCRwJTgJHXG6mV2294BtKm5OFIK1Yh6KCQTBOLNWfFMURTalqYxFOFasgkTIKss5G7MnsqiCFYINGyhzTlpSQsIKlFCAoKTAKgHSdDA6WDProzYlqKJXAPYRl1g76E2e3P4UgtYiDCjBEKSoIKt0gylQjdi4VtV4ulSkhqemBJSoCBzknMfsJ4eeO0wglUwgdSjKcjG6JrzRytOYrbeB3B5pP0Wkj3V6CupxS1rUtKgClBCSFAJMHEkTvB1ivOXKC5idt6uNtI+iCn3UNUU4GxaT2BbxWe8h/uqvUUmkeSm04Lzsx/2qR9MFH+qn3JimW7eONmc91RnZS0c3bGFaBLzZ+itJq+isbr2K0qQDXVNgtKSgEgKUSADqYBJjjFM275s6gopcSQkySJgCQNYjeMt80CtFUiK3SCXExi9GAQe6Z7IpZKgQCNDmKtUsxUm8ylxJStIUk5EESDW0qGIjfAPt+yk2HQsBSTiBJgjMRnp1ddRSkCf2HsijIStPUlZj1zRC6tn2LPm2jpfLUZV4nTuoi3x31X/ACm8pjV3/ANp520kSEz0W+BWdZ3hI7yMpUIIwbDRaERtB0CJ8pl4NNWdvnXEIl0RiUBMJXMVleZL8v1+2Ol20OFxZ46AcEjQDqFZTgEylYtvuFL12MPtxzjVnQVAZ4khIkHrGZHeN9XvcLBbszCDqlpAOc5hIrzzs9zHNNBLi23MCZKVGCYzlO+rMZ2tdst2tulIe5twNLOIp6IHRIIBzIKJ/eNYIH5XOBXVxUL3sYB1UqO0M3j5IIhLWJR3lREgD+GD31IJrzlem1yl29dsaxNmUlIMGMKEpIMZEGFdoJ0pPaDby12xULcwt6c00ShEcVGZPeTTG4irvuik4WTkogaC+99V6JNubmOcRPDEJ9tKhKZxACSIxb4114V5pumzogqwpVAzjF4zA8RT66tsX7E6C04S2cy0okoPVG7tHroG4y3ZSEb+DHJmY+/lS9DvPpQJUoJHEmB4mt86Ndcpy4caoHlB2zF4ONBkqDSEAqQcvhFZqnccIgA9vGl9jNvW7Cw6lTbi3FLBSAQElIATBJkgjPQcKdzxmyrOeFyckSde39q91OAVtTgFVdbOVgEBTVnlOWS1wevzQRAPXTeycryVLSh1gNpWemvnCQkRrAbknLTfVidhNApTuG4lrcxb+ythTgEkmAMyTpHGa8nbTWpCxbFJUlQVbHFJIMykrWQRxBBGdejbNfNivNp1lC8aCgpcSQpCsC8pAIBg55ivM+1LPMOWizIUS03aFITijEYykkAcBupzSCsTmFpoikZ5MLS2ldqS44hCV2dxIKlAAkjICdTULaXhckHQmO7SjNzNONOp5lwoKlNJkAfrUFZ1B0qztneSqzOWlSX1uqAxSArCcQCDw06RolXVWgtiyWh+xWhxSS+hBWwccBXPJhUCYVkJ6opuymw2sOrS6khzzukgdFooMgESE9FBz3KHGmxu+wWAsNnEktAloqK1ZElRkiRJVMDwFINNXY3C0JlCw40pQ5wwnCJQRmc0kAdao1NCoufyTdrBSoPlWFaVCHUEJ5vCoTwSMCfV1V3el02FarPzqnPMxJnAEIQsOuJ5wxCRmsCD6CeE13Z7DdasQb0S2kwC4ClKCAmN4IUBpnMnjXNptl2OJbS44VYUhH6wSIVhSYEEplRE5gSdJNRRdm7rCpKAu2NkNN82SlxHnSorUcRMHGQRvBTvp9cOztlBbfs7qlBHmkKSR5oQQYTw3ZQSTvNAbIbqUMeBSFSYB5wmMUjIZiRBA4qAEnKpHd1qYbeFlYmSMZzVCUhCAnUZyMOh7cznFFnKDfwsV32h7FhXgUlo7+dWCER359gNeRX31LUVrUVKUZUomSSdSSczVv8A/iIvvnLQxY0LJ5sYnEDTGuME8SEz2YuuoZctyJTmoBSuJ3dlKlmbELK2YTBSYl1N0A3KizLSokJMdlZU/vFpIaACR5w0HUeFZSWYvMLpbJeGct2XMf0Ta6FA2RSlFQU20nCVBIAIUQkJjMhSYzOcpPe0te0z6mSxihkqCykAZqAABJ19EZDKmNovMrQw0RCG0JkDeSBmeuPbSTjUiRkJy/HAcaEjWytEItmmuyRLxE9dObuTmCd9NAjjXSXiKtwsUExj6cC5Ta87elppOBKFdHVIzHaDUOfdKt9bFpmmq1Qeo++lQw5finTzgjTZHtlFJKnA5oQM+EGTHdR+33SyE5KBkEgg57wJ68qiFj6ImnxtqiRrA376TNGS/M0rZhnZYw133aml17PIcYQoHCojCQcxO/umaCm41F1beEdCM92ZjLwpW7NoSkYUzlonfUr2XtqElSnMyvU8CMwJ45Cdax3I1xtPLnNaSPMOyC7MXu/YHVBsIONKUHnAVABJMQQoEaqymDlVc7RWguOWhxQAUq0qJCdJOImJzirHvp1HSWkyNO3gB6z4VWN4LlKzvL6j4j+tdPASPdYK4fHIo2hr2iid1IrEn4wyIzDtl/6Sqvi4j8fcPFbvqDdUoyyU21lPF6x+to/bV13cgi1KOnTeHqR9ldLovPIrf1psgcCbQ2FqDSnJKQqEIknrnzqCpvyxhlSFs+aFkpIBQM8JEiSBIAyB0ETlMrtToSsfBqX0TmEgx1SSKiNs2hdQt0CzFQEhHwXSySg4idD0ipIG8oOYFCoiirwsSVto5npWhtIACE5tuEwFZ6ZEke/KmKLVY/hkCyIxtJUvDgATibxEZ6SUwRGcFUxFOm9pU9JRs6wEKCZgZg4yMGXFEQYzV31pO1zZP9ktOeWLmROYnOT3cNKiiF2++ruKFJRZ+kpJAhATqAqJnLLP+HeSAZNddmbUoOoaSErbRDkgrIiMBifNASNT6qHN7RIKVK8legECOaTino5kFWkqAHYaVsG0yVuJaTZ32ziiVIwp1CTnv1GW8SdBNRRee9sL1Ftvh95IhAVhT1huEA98E99FrEkBOcCfxNRV2wuMWq0slQK0OqSpyPkqMqA4mnKbMhU48bh3nMx4aVz8WzM/Ur0fDJTFB5RqSfRHb1/RCD6Q9hrKBFYQOiohPyTnBz41ulxx0KTp5S51kKPqnDPUPZFPLK/AIOgpo2vIA1jquHCtzm3ouZFJy/OOydJJVkK75idPV1a03sbpHRmOuilpWlKZTllHWeJpLiWmgtkdSMzFMHWoAOlcIz1pZSCofjTdFE7gulLqXMWuiTwOs+zLtqy8NbZVNjLngAJu2cqIWqwOtGVJlO8pzA7eArmwshBW0+IJTKDuxDzc+BzHfUxs1uZdhAMqUDKYzGWcj376xyPIOgXUjojevr2QVxFmWwCjoOjX8fjtoa1eSsOQJMfjsoztDcgQhJZT5sggZkg59pP20EsNmWQpSci30jIIPdlE9VLaG5e/xWgE5k8utwLVhUsg+zsFAb1snxktAzNpAnjiCftom9biopcyCogkUns+gv3m0D/ec4f4UA+1IrZhAeYfguPxoDktPr/CM2oHy9rXJ27yI4c0ke41d93N/GDlo84PFAPvqmL36FvZ/wDbiO4x7KtHaS+FWRTTiQDNsUlYO9JZUoxnkeinOug9wAsrzjGF5DRuVOsI4CsikmFkgHUESD28OqsWs5jfuqkK65sb47a7OlIPPhKSsqASIkmAAN5JOlVrtlyvsWcqRZItLmmKYaT36r/hy66q0TWl2ytAGe+sNeU725RbyeJxWpaEn0WjzaRpkMOe7eTTRnbi8UCE220AdayfbVWi5TgpVyn8yb1f5nozhS4Rop0eeRwMFI7QTUPtlkcU4A2lxacAgAlICyNQOAPjGdCrReDq1KWtxSlKJUonMknMk0uzezydFUoteHZhS3NkidGIzYpHtqbJzRbSpQK+bTjIMnFHSBO+DME7jG6soEbxmcSJPGe3q66yo1rgNQjfLHejv3TdqzqVoK4fQRqIoi0pSEpJyEAg92+nNpdDqIOo0oTKQ70Tm4Rro9CQ6kGSrhrSweJPSrhuyrOYSojiASKcMWBZMYSD1iPbTHVus8RcTQTtt2YCZJOQipdclnS2kI3kyT1n8eqht23YlvM5qjM8OoU8F5pQYjEeAE1zZTm0avQQty059WpKuzNuAJWhKhwInw4U7um6mW55pASTrxI7TUaYvxzc0I/aUBRGy7VBsjnWVpB3jMeOVZ8kg0TnyM6bqTGzZZ1G9rbveU18DmPSSNVA8D7ql1icS4kLSZSoSD21xetldDZLKUqUM8KiQCOojQ1TbvRZ+dWhKppdncTkpCk78wR7aN8nzU3gSB+oX4ymfURSu0lntWEuuoCBIBjMgCYSI0GZMk76zk4X8eH+E4P5K6WGJzhY+Ihr8OfRPtsEBNtZ6mrAfBcVNeVJeFps/wC+x42dyovymt4bwbjTmLJ6noovy0PFLKR/vgP+R/8AqtsothHouDhtJWn1CmHJ1arQ6yFun4JKQhuQMSiNVEyTkIT11Ir6vVqytKeeVhQnvJJ0Skb1E5AVHuTJlbd3Nc5OJZKwDuDhlI+jB76pnlP21VarcoJVLFnUUtgaKIyWvrJMgHgBxNKZbYx3TZWtkxDq0FrfKBtVabeo4sTdnB+DZGnasjzlnwG7iYMpO6j7N886oYwOwaTu7sh4VltDZXCIJMJHadT2DPupAkddOC6PKjDfJso6Wq4Wmpc7s4lLCnivTMDeE6SesmMqDt3YUuFLmSgASOAIxZ9cUbZmmz2SzBdAdUHDJrZbo6bBMGNZjs/EU1FkPS3x7zFWJgVDhaQvBWU/tVnhKeO+sprX2FlliyupHbLZ5Zbkfq0n1Chb9nw9IebvHDr7Kk943klVnsYQAFIs7YURvhKR9tBFnOa5zXEOPxXpREJIWkijQQxDBUclEfiaP3W4psfpHTx+EUPYaZczhUQNDBHYd3cQR3UUsiMhRSzOrQpOHwkbjqBaSvC2ueclast5IVP0gaGC8ViJCDJAALaZMyBoExNSFuzJVAIB4zT9dwWRbLgUFpOFRBQoyVRlMyDJCauGcbOWbGYNzATGB+yYXCpCkrU7Z0qQE5LbUpKgvckdIpnIzPDQ0pYrcy6MPSQDl0lc4D+8DB8Kmt2XK0w3aEEhTS2EobAPmYJOI7wvGcU9QzqpLM98KrgTPiJ99aZA0i20ufh3PNh9j9Va+xnwLYZX5yZPEKBMhSTvBqwbvs435iPGqnuZxRRvKkDEnqO8dh07SDuqxblvKUhWsgR2HOuc4Brr7rViGuezTcJPay5W3kLQdCIPad466q/Yq6l2a8w2sT0HIUNFCBHs0q073tMmTuqI2F2bez1pdj6Ip2Gf/uACCQOGEObshvKqR5YD8myWc/54j21Pr1uZq1WxpD6caErLuE6EpabAninpab4qvOVRU2pc6CyWb/qpNWmx/bURuQo/5bIrrEaLiAkahccol8eRXdaH0DphISjqWshCT3TPdXlNlBVunLdnkK9Bf+IO0kXY2nTHaEg9yXFe0CoHsPYWrMyHXiErczzzITuAGumZ7azTyiNtrbgoDK+rodSq9QYiNftrSHFJWFGZGdW/eFtsryYds6ykemW4jrBmR/Wmtp2GsVpax2ZRbUdCDKewpOfrrM3FN/7ClufhXD8JulFdlnjabQ02rNOKVDcQgFUHvSKzb7E1b1kaOISe0RhPrTRTZzZa1WO1oWtsqbClJK0wRBBAVEzEkbsqNcpOzi32kOtpJW1MgCVFBzMDeREx1mqzsEtDYhFTuTfUFQWyXuC43O7L30TsTiFREdICe4GP5aQs/J3bFtJdRzeacQTj6R3jDlBBEHMigFtsb9nV8I2tBBjpAgSM9dD3UZiY/RpQNnc3VwRh2zhaZ693ePdWUAatygI/G/7a3TBE8bFIfM0m0Xsq+g3O5I9QroKFNrMvoI/dFb5zOs5bqV6COWmN+ARVTQ+D4wr1RHv8afspy6qas9ItjqUfEj7DRBtqCKySHRaoQOYSiFgYzmd/Cilps0tKOkYSrhAIKvUKG2NyKN2Z7IggFJSQRxByI7NaU11OBRYthcwtHZJ7QXPaUSEgQc5J3Hq8ah1juFSVErGYOlWI1fKS2EWjEhSRh5xSZCkjQqIBhWWe6mK73sSekX0qI80IBUonvAHia1hzg6mjTuuIH2zz/i7fRKWGxlhgPOQnFkEkwcjqe0iIG8jrrV1WwoTCoKUJErQqQBp0tCO0iKGeUqtDuJWSAeig+jrn25nqzPEy62rvRNmbSBhStaVJk7wR5uQ1MZdYFE0MkPLA+fqqlZJA3mvO/T06X66pxeF4c90AVJB9IRPcDnnxg0L2eQpN4MhS8acLuFREKyAkEcYzz66YqBYwLBKg4ArM9IYgFa75CgZp/cloK7ZZ1GBCHu2Ag69h0psMbWSgLPiJHOw7jpVIntrs75Qt5znMOGx2ckRM4FY+O+KnVmT8eRn+rVn/AAMUAvIf2kcbA2fUR7qM3e/8cb62if8ALs/210zsuELsqOcv9lKrAwc8KbSnEeAUlaZ8SPGoO28hrUBTnGJ7h1Vb3KIlDlhW2pIPOLQkA8QoKkdYCSe6qxN2NJfStzpJJVIMwTomerWQdcta5uKILg0ldzhjXCJzwLTRN5OEnok74Akx1jWO6i2zdtR0gmASZI7ctKilz7PPu2hKQ2rEoohYxILcK+EOQwxhnOcoyqQ2qx81bubxBZAIKx6YEEKMZTBg9aTWWRgy2CunC8PeWOFH7+/VS9Fortdry3UO3E1FL8v7CYFJa0uNBE6No1Rx/aB8LPN2cqQMpmCqOAp2zejVoHNvtFJVlzboyV2TkT66gKNozOZ/pRuy3qh1OFeYPqPEcD100srZLLAd1GtrdhFsrK7PCmlKySVAKSTJjPUZGD/3rKll62tSrOErMqQsCeIwqg+HrBrK2RTvy6rmT4VgfoqvZV0E9gpSzyVAccqQZV0R2Clw5zaSoa6J/eP2UbhrQWuN4DA47AIjZr7Sl8pMYRCQrsyPdJOdSJKiYI01qu0WNUTBqS7OWwgFpWoHRM7vxFLxWEpuZqDhvE3PkyP63X0UlL6RvE0Zux/HoDnvqt3cfPJKz0CYn7ata6IwpjSK58sQZWu67LcS6QGxVKN7VWsi0MtuE82ZURoDERPHWjnkLDzfRwdURIrvbrZ/nrOHE+e3mI4b6q95LzcLbUQZzTPs31oZGHNFGisHiMtmr1VubM3IVLKNTx4xSd5KKbUptdnTaEhCApBCVBCgVHzlQAcxoZqHXDts+1kkjnFdFJO4qMDtzNTcOhsRuzOeqjvUTvUTmT10OsWvVSQHEON1lpNdpLC7ayChttkACElUxAAAASmIhIGu6mN27NWhDyHC42cIUIg+kMPEcaLG9BGcDwpVm9k8aDnS3YQnDNDcvRLuWK0rKyXkDGylkw16CZiJXrnrTi7rPamnEOc62soRgALRGQCE7l6w2M+s03F8AelXab4SfSHjV+IxHdI8Gzo0LraV61WgNiGvgyowMSZJED5WgnxqL21TqP0jC40OEYx6s/EVJjeg4gd9Lpt6TvFLdI52rxa1Qh0IysFBQFd+kJwsLXGmHEcIP7sxPdRPZiwnN5ZlSshP4/EUXvK7bPaD0kDFoFpMKB6lDP3UOs3lLalMpDa+bIAWs4SUqAUMgDnBjrIq7BGnunc07VSKXlkkxrFVy3dxtD2E5HxG7OJE6zFTq0WS1qSThaPUlZn1pA9dRiyYkP5pUlaT0knXPP2eNGyxqFQLXty9UOv241M2oMoJDYAlwjEM0hYJSkaEmNIEVvyFSENuEYcacQI0UJiY3bjlkQcqnqlpdAxJQpSR0ecQFQOG4x1TQO+mHXT0ziwiAQIgcNSKbzQRqkMikDhl17/fugVttZ5tJOeceGL7T41lcXpZcDYBPpceo1qijohViGuD1E7EzIHYKXsbHOLxHzR5o49ffRBu531ss820SlaE4iCk5QDAAUTnvmD1U+ZuN5GrTve2oD2RXRwpjLy5zh8LC4ePnPLbGzsLP8LhtQ0QiTxjL11wuwuhYcASDER1ZH3U7S0sHQjtFLps5X6frFdXKyRtHVcZsj43BzdCm7DoXLTyAkK0Vunt3UrZrxtVj6ITzrY0kEkDurl268szl6q5Yvrmeg5C0jRW8dR6uuuZi8AGjMwadl3eH8VzOySn5/VSa7+UVpQKHUKROR3igl6MpUSUEFJzBBygZ0hbrbY3mTlDg4fj2VFrPbXU9FJKgdBrM8P6VzWxXtouvK5jdtb7IldVjx2xoAZJVjPUE5z2TA76mt4hxRJOlO9krhFnRjcgvODpcEjUIHvO89go+Wx1UmWdpdp0VwRFrdeqhLaDOZ8afiyjeoDvqQOWNtWqRTK2bNNOZlS+5RHsIqhMD6JtUmKbMDvrpViPWKbO7IQZSpcdTqx76RXcz6MkvvJ7VBX8wNFYOzlAT2TzyA9frpVFlUBqaHtsWwZc+T2oT7gKWAtW95Pe1/Wp81ddh+31T+ztOSMP/fupC77wCrVaBPpBI/gQhB+slVNre3bnEFKLU2jjhbKCRwxAkjtGdC7osLtleSl0QFeaoGUq4wrj1HOhkALDW6kbTzPMKU+NuCRBNR2+bQlVqs6oz6SZ46ET2Z/Sp3eAknsoBOK0Iz8wFXeowPUk0MTA1uZDVyBoHVSgwM99MLW6O2fxNcqtMA66DOhtstQFLXUjjINlC9oz0AP2h7DWUMvu0SO8ew1lbYWHKuZjZhzUYuPZqyuMMqXhxFtBMoGpAJos1szZ0+Y7h/dlPsNDbiZULOyQE/okatoPojfhmiqgv5DX/JQPYBUfhpyT5l5URHulUXcU+Za3R/xXPvV2plz5yo7ukZ9SppqEr/u2u5BHsVSbxVhlTSFDqxj/AOSKT4SW9f4Rct3dJvW9alpadwrS4rmwcCUrSVZAgtgYgDHRUDUcdtLQ1SCezP2Vpq8SpUNNobVn8JK1LSDlkpSiEyOA76c2ezJToB1k5mt8OJdhWlpF+idDw44nzE0O6AWu0g5c1l+7/SiewjSfLUEiOivDPysP3cVEiyM60y2UkLTGJJxJ7RnHeJHYaCTHGVpaRuuhHwtsLg9rrpTVVoI31iXyd9aW0FhK0+kAQeogEUq1Z65FFd8FlWuecXuPqpPytQ3eunimKarssnzqMBDmaufygaz8oDfWC6q5N2GiDQhzC1yq8EjqpBVtkaj8fg12/dOdcqu3sIowAqLh2Tc2khWtK3w9isySfReQQeBzSr6pNYLuz4cKb7TrCWm2h5xViI/ZAUJ6pURHYeFWN0t7r9k/atRWBhSCkjUkzUdaMvPHQhQTHCB7JJqRbMPJwQqKiKnPhXjMfCvEk6AJUsz4AeIq2NLgWhTmNjkzu2AtEnbRA/H440KtbhMjUUaslyvOJCoSARIxrMwc80oAgxuk05b2XcjNbQ/hUr2qNbI+Hv3NLDP/AMghOjQVB70R0RPHf31upTf1yFDYJcR54GTSBuV1Vla24YtFWuRJxNsjs1K3Ng0o/Jti0nyZnh8hNGXS0CkK5sFRhIMSoxMDiYBMDhUW2bvVhi6bI46QkJszOZRMnAmAMsyTVd3rf6XXG1PWhKVhfwYUjNJ84RqE7gVCMwMxTcp7LASeiuxViQr9Wg939KSVdje9lB4aH2io1sVtMhwKZfWC8nMFSYxpgSRHAzlrFShy2shJUVQkCTEnLsAqi0jcKwSvO77MWh/IJl50wIgDGrIRlA07qV0pi6+C45B/WLz49IjT3ddLIXlrXLmFuK9ZhgBGAnocgV2y4KHFzMZ0g/aoBzjI58KUI9U17gBqpzY0OGyMlBg4Y7UgnCfCKZOvvDeakrUJbSlMYUpAHYBlTF9MzkKziUgqNhLghCH3TvMdtM7wsZWc1qHYoj2UZXZpprabIoZpoxNqj8P3QhmwuJ820PjscPvp6izvfPHu8pPtTWiwrf8A9qQU2Txoi890bYWdk8CXxB8rc8EH/TTtlbuXxgntQg0KbbVxHtypZLSp+zKhzHumclnb3Ke2rypSIaeQlW7E0PbJjwqE2e+LQ064m0AuKxdPH5wIyyPCNBpwqwLnaWpWvVVf35bw9bLSsRBdIHYiEA/VrTF5mkELmTjJK3KUS/LCQJbCwvcIgZ8TpHZNNbGoiCSMWZkiQVKnFI3gycuum4ExnSzQA1IHfVNGXZOIDgc2qLXfeLxxBKlAIMRiBy1yMAgRpIOm+nC7U+r0ld6x7Obo9yc3c08h5RaLvTAlKhlCRxIOc9mVTFi4GpjyZQHWU+6TW7xLgNV5ySCIPIAVQ3xznNjEo+cPT6jwQKyrP2yuhlDCSlsA84Bofkr6qyrbiMwvVKLWA6BENm7qbtN0WRp1CVJVZWd8EEITBBAyI1mq8vrZ92zOtIcYStWObOsScS4A1SM1ZDJW4DhUg2U21bbsNmRzQJQw2kmHMyEAbmo8CaJHblo54Mxp0Hcjp8irOKjGln9D9FUUhjvyg/FK7JbLrYUX3mgp9WQ6c4EwJA3STOfCpI9andBZgf8AiAe6omduUn9UP83/AOukHNoWF5LSoA8HLSn1hNTxcZ3P7oHW9xNBVPtM+fLbQSAFF5ZImYJMkTAnOmjb+Q/HGn+09wLU+txkoUlapQgKWVnql0AqOWkknhUZU+RIgggwQdQRSvK8ktNrrwYgBoHZF/KSd9cLf4/j8RQwWjLWk3bVVCNaHYltaqyNjL8DifJ1K6SEygnegZYe1OXd2GpIknfVR7H2j47Z8/T9oI99Wva7Oo+aTWHExNY/4rbgZ88Z9CnAwjVQ8a5NpamAtM9tBXLESc58aa2q6ELjEJ6icqAMZ3TnSO6KTc02fknwrarGkjQVDDcrI/VI8BW0WJtIjDHYSPYavlt7oRJJ29/6UsF2ImYpwLuTwy7Kh4aA0xjqxq+9Re6rE2ogLTiB1CiVDwJoSwd1bnv7JttftW3Y2lNskF9QIEZ4J1UevgONVKzR7lBuFFktikNn4NaQ4iTMBU5T1KSoeFAGDlXWhiayPy6rzc2IdJNb9OieJRPpK8TSgZB665YE+FO229NSScgASSTuAGtCSVtY1tWVa3Igwoi0CVYehoY6XSBz7MOVWslgjervX/Sqd2BtDdmbcFpbdSpSgUhL4bOECIUkOpMzOo31Lk7W2ROgcPa+pX+sigdDI46ArmTSMzmkR25T8XT/AIo3n5K+qsqP7VbWsrs6UpSRDgOap3L3ntrKJkEgGoSi9pQPZvaBtNkYSWFqKWkAkNKgwkAmSmD3GnyNo2yY8nX3tke0VUlmeWEJ6RjCMprvn18a578G0uJXYZw+ItBJd7K2XNpUJ0ZP0a5G1aP7pX0D9lVSLQveo+NKKUsZ4j40Hg29UY4bEervZT/am/Oes6m22XMaiIVzfmkEHFxkRVf7VMOv2t51tlYStQIkAE5AFRG4kgk9taDq/lK8a2FK+UrxNaIGcn8Nf+19EQ4bH3d7IX+SbR/dL8K6/wDLtq/uVer7aJc8v5SvE/bWY1n01H+KtPPf6e/1U/x0R6u/UfRJ3Lc9pYfbdLJIQoEiUzG/fwq37Ba0PpxNnEN43g8FDUHqNVCor+UrxrTNpdbONta0q0xJJB7OzqpErDMbcQtEMQwzSGX81cjjEimi7vnQZVXti5QLY0ekUOjg4j3oKfGjDfKn8uyCf2XPcU0nwcg2VHHMH4gVJFWD9me6uRdcjTdUbf5UQPMsn0nfsTQ618p9oV+jZZR24lHxkVBhJiqPEIR3U1RdIG6lVOM2fpOrShPWdewak9QqrbbtnbXRBeKQdzaQn1gT66HsuqBxFRUriSSaMYIjVxUGPz6NbXqiO3F5qttqLjbTmBKQhMpMkCTJgZSVHLhFAmrE8CCG3PoK+yjbVqVrjV40u3aXPlnxrXznNFABZP8AGtkOYuOvohKGlp6XNrTxBQqJ7Yyohc94808lakrT0VgKwmUKUkgLHGDTxLzvy1eNd+VO684rxoPEG7offyThw05CzOa+H9qX3Pf9nS0kCzOYoz+CUZO8zhzk0Wb2mSPNsy/+Woe2KrhVrdP6xR765L7n94fH+tM8bJ2Hukf4OLq4+ym+0V/lxoDydSemDJwjcrrrKr63PKw+cTnx7ayjbiJHCzSRLw2KN2UE+yaWZJwp7BUl2bsDZ/T4YellBOeAkZOdULLeuox1DUBZAgnQb62WlcT4mkyRZrGaltbOcgGU7KVXRZi3aQCEEoKpCoUgkJVrORBIpzejbJYLjBCQtxGJk5qbUErJCScy0ZBGe6DmKhgaV8o+Jp5d12uPFQSsJwpxEqUUgCQnXtUKAwWbzIziDd5T+qltiSoWJPNBHO+UmJSgnBgGuP0cU65U2vdtsW1XMRzXOJiM0z0SrDOqMWKN0dVR5N0vEIVjyWhax0j5reLFP0TlXDd2uKStXOZIAJkq0JSkRlxUKEYejebuqGIo3lKnu2bbZxc0EKAtDklISkoBw4UAJ85sjpBXGRlGbazMjyJsJA5wuOjRHmlKIxYs8PnxvnSocq6XAptJVm4GynpH9aJTOXjXb9wupU6kqEtJStXSOisMRlmemKEYSmhubb0UGJpoblUh2bwlamllIS82pGJQ8xcYkLk6dIQepRru+uZ5lCmYHOoSlad6SzKSozmMYwK+lUUtF2OIbQ4T0VzhgnVOoPA5jLrFdi5HC2h0rSELUEglRyJKhKssh0FUXhvNmzff3X6InYqzeX3+/sLSkDfR11sCy2ZVmwBUr5/zSvGFdDEFZ4MERunFOdRl+wqQtTbhhSSQRwI1HaDlRYbJPF5TOJONKSonEcMBfNnOJ1PDSac6O612WV7y7Wkrs8hP5RYLnN4S8Mfm83EnF+zg1jdFC71spS4pRAwqWuII3HWBoMxFci5VlLSpEOlQTJ0wkAk8B0t3XSrWzzpU4kEYmiQpJJnKZIyzAjtjOImDDKdd9KSSDd5Uc2hUkstBAH9ns5XGCJAg/tc5iInqma3cLbS7M404UJ5wqUhxUShbSUqAnXCtJWntAqNWC7FOrwI1gmCYmNw4nq1NKIuhZS0qRDysKczriwZ5ZZ0vkeWrRhxbpSPbRrb+LYAkJ8nTkmMiFuedHpYcMznmKJX+6gss4CMrOyVxgiekDPpc5iKZ6pmoii5lEugkDmgSomYyJTkY1JEDjPbG1XKsNJdlOEkDImQTORyyMZ9Y0mDAHDjTXZPZO4VopVdFsaDJQ8kKbWuCUxziCE5LQTnlvGhBIpO9HQ2+MK0OYEtgLTBSqEpgxGfXOfGo89cK0c5Kh8G6WiRJlYxHKBMdE5mK5fuhaGkOnNLk4SJOhIIPA9H7JzgfDAOu1obiXXeX3Up2ivD4JhIKCFWdJXGGcYWs5xmFRh7jWWJ1o2YhR5tWB0pWFJUhevQcSekF9GEqGmIZamoXzA6655nrPjVDDNqrUMr6rKntrWnDqNaymLjOWprda2NAG6yTyuL9ljTnRHYK7Lx4CtVlEWi0tsjg0a9FnlJ6q6TaVDTKcjG8awfAeFZWVMoU5z+6w2xciCctMzlOeWeVZ5UrPPXXXPOc8886ysqZQhEjr3WG1Kyz83TM5b8s8s+FbFsXmcRzEHM5jgc9K3WVMoV53d0mu0KIAOcaa5dldC1KIAJyGgkwO6aysqZQoJHXuuVvkkk5k5knWe2lfLVzOIzxkzrOs8c63WVMoU5ju6R8rVlnx3nfrv31irUo7z4ns48K1WVeUIeY7utNvkacOuuk2pWk5DMCTAPEcK1WVMoUzu7pQ2xeeZk5HM59ufXSarQcq1WVMoV8x1brsWpWeZz1zOfbxrflStJy4Z7pj2nxrKyqyhWJHd1xznUK3znZWVlTKEfNd3SbzpjdWVlZTGgUsksji7d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00013" y="-1790700"/>
            <a:ext cx="24765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6" name="AutoShape 6" descr="data:image/jpeg;base64,/9j/4AAQSkZJRgABAQAAAQABAAD/2wCEAAkGBxQTEhUUExQWFhUXGBwaGBcXGB8bHBsaGB8bGBwcHBwdHiggHxwlHBgYIjEiJSkrLi4uGCAzODMsNygtLisBCgoKDg0OGxAQGywkICYuLzAsLDQwLSwwNC8sNCwsLCwsLCwvLDQsLCwsLCwsLCwsLCwsLCwsLCwsLCwsLCwsLP/AABEIARQAtgMBIgACEQEDEQH/xAAcAAABBAMBAAAAAAAAAAAAAAAFAwQGBwABAgj/xABREAABAwEFAwcGCQkFBgcAAAABAgMRAAQFEiExBkFRBxMiYXGBkRQyQqGxwSMkUlSSotHS8BUXM0NicoKy4TRTc6PCY2SDk7PxCBYlhcPT4v/EABoBAAIDAQEAAAAAAAAAAAAAAAIDAAEEBQb/xAAzEQABBAAEBAQEBgIDAAAAAAABAAIDEQQSITEFE0FRFCJhoXGB0fAyM5GxweEVIwZC8f/aAAwDAQACEQMRAD8AkWx2w12O2GyuOWRClqYaUtRxZqUgEkwrjR383F1fMmvrb/4qV2Ak3fZAI/srH8gp7tBe6bGlJKMeMwkTEQM5PD7aU94aLOyjiALKGjk4un5k3rHpferscmd1Z/Em/FX3qFO7fLzCWUiTPSUT7AKVuzbd9x5tCkNBK1hJgKmCY+V7qz+Oiur9knxDLoIh+bS6vmTX1vvVocmt1fMm/rfeo/e97N2ZBU6qJ80DMqPAD8CurLb23GUvYglBTMqMRuznIRnWnmNzZb1TbF0o/wDm1ur5k19b71YOTW6vmTf1vvVJbNaUOA82tC4yJSoK9lIX5bywwt0JxFAyHWSAO7OoXgNzdFCQBaAjkzur5k14q+9Wvza3V8ya+t96nmxl8vWlLinUpgEYVJBAM6jU6ZeNSAI9s1UcgkaHBRrg4WFFfzZ3V8ya8Vferlzk1usD+xNeKvvVLp40m44MJMiIMmcgN9GrUXHJndXzJrxV96tHk1ur5k19b71eer42+tztoddTankpLkpSlakpCQeiAkGIgDt316Z2UvM2uxWd+c3GklX7+ivrA1aukKPJrdXzJv633q3+bS6vmTX1vvVLIMz1VHrPtawt5LIxA4sAVHRJmI1nM6GKW+RrKzGrQlwG6aDk0ur5k19b71Z+bS6vmTf1vvVLVDKKhlp28Sl0pDWJCSRiCszGUgR76qWZkQt5pU57W7pVPJndWvkTf1vvVv8ANrdXzJr633qljZyHZWwKYiUR/NrdXzJr633qz82t1fMmvrfeqWYTn1itqGlRWqz202Du1phKm7I2klwCRi0wqMa9QrKkm3wIsyBl+lH8q61UUXfJ+pP5NsWn9mZ/kTQvlMckMJHFZ/lFEtgmpu6x8DZWfEIT+O6hXKSg/AE6nHP1ayYz8l331SsR+WUlsfs+w6wp14ScRCRiIEADgRvmprd132dEFptsGPOSBPjrVU3fc1ofT8G2paJiZATO/UgVYmxl3OsM4HRHSUQJBgGOHWD41nwbthk+f2EmA7DL81FuUZR8qSNwbEd5VPuoGxzz+BhGJYTOFA0EmSTu36mpJymM/Csq3FJH0SD/AKqI8nVgCWS9HSWoif2U5fzT4CkPhMmJcy/j8EssLpS1I7E7PusvKcdGCElKRiBxE6nI6CN/GjO2V7GzsghCV41YCFiUwQTmN+lGUJI9f21HOUNE2STqHEn2j2Gt7o+TA4M+K0ObkjIat7H30XmljmkNhsjJAgHFOg3HKmPKRbXEcyhClJSoLKsJiSMMSRuzOVc8myfg3TE9NO/gMvaa75S2iWmlx5qyPpCf9NJLnOwl3r/f0QEkwWogLe+8huzpKlAEwkEyokzn1DwFNrWX2Q8wFKaUpCm1CcumkiY00Mg1LuTew5uPRMHADwylXtT4Uw5Q7GUPoX8tEdpSTJ8CmsfKcIhNev8AGyRkcGCS9V53RZ/g3ZmUED1xXozkRvVP5ITjWAGnHEkqOQBPOf66pvaGw4E2wgZHm1j+JQB+ti8aPcnbbirKhoK6Lr2IJ3YsmwT4V1ZcQGwiQddlsdLTMyulzbSzdOHFEwcPQVExlu48ahmxbGO2NYvRlWfFIkeuKNXhsOlDK1JcUVoTikwEmBJEajqzNCtgl/G09aFAeo+wGufKZXSsEoG/0WZxeZGh6se8bTgaeVOaUqI7kzVO2NMuIB3qSD3kCrbv9Pxa0ZatrP1aqu4msVoZHFxPqIPuouIWXtCLE6vaFc4NANqtoxZkAIhTqvNG5I+UfcN9NdtL5esyW+aASFk4lkTBEQM8s8/CoPZ7xSu0h60ytMyoADONBBIETFPxWLyHlt37o5pqOUbpxahbVI8oWp3AT5+IjsgA5Cd8AVMNh78U82pDqsS0EQreUmYnrEHPsqPbRbX8+2Wm0FKVHNSiJI4ADTxotyd3apCFPKBHOEBP7onpdhJ9VZ4DU4EbiR1QRfmU02OqecoCh5On/FH8q6ykeUNBNnRl+tH8q63XWWxL7BORd1hHGzM/yCmHKaj4Nk8FqHiJ91PNgmf/AE6wkE/2dknTL4MUpt5ZiuxqMGW1JV3ThJ8FE91IxLbicEuYWwpPk5V8VP8AiK9ialCjkYqJcnOdnVxDpnvSmpUka5bqmFP+lqkX4Aopyj2cqZbX8hWfUFCPbFEdhlDyJvtV/MaLWqypdTgcTiQRBB7j7q6bZSnopSAkAAACANaghqbmelKhH583ol5qN8oCCbIqPRUknsmPfUgCY1zyrAniJyzpsjM7C3ujc3MCFF+ThjDZ1q+U4Y7AAPbNEdr7GXrI4lIKlCFJAEklJ0A7JoshEYcu2umhlpS2QhsXL9EIjAZlUa5P2lIsykrSpJ5wkYgQSCE55947qhHLLtJzFpbbw4ghjGqDBBcWUj+Q+qrYQmYyiDr31555aXJttpk+a2wjvgr/ANc1bYG8vlu1CnLGTKVHF3mu1Wa2LWAMKUQBuHOIjtOetG9hrbNmRhMLbURlqDOJJ9fqoFso3isV5D/Yg+DiDRbkOWg3ihtaQpLiVphQkeYV7/3KqfDB8eQaVshfEHNyjRWNaL/tdsAYEGciEJgq/ez046CkdmQW7c0FCCHCgjrMp9tWezYW0ZNtpQeKU4fZrXSbta5wu80gOfLwie2ayeCeSHF1kFL5BsEnVavRvGy6kek2seIIqq9kiPLGJ+X7jHrq2m05DLfrVafkd1q8EpS2ogOhSSAYwSFTOkASO6rxzDmY8d1c7fM0qyLdZkutqQoBQUkiDn2HxqnrqsQdeQ0pWDEcJVEwc90jfl31cqU6ZVWu21zqYf51AIbcOIEeivUjqzzH9KmPjsB9bb/BViW7O7KUXXsVZ2iFLJdUM+lGH6I175qSgioPdm3acI59CsQ3oiD3E5VyNtluOtoYZEFQT081EE5xhMDLfnRxz4djfJ/aNskTR5UU5QD8XT/ij+VdZSe3g+Lpyj4RP8q6ytqem/JRfLdou6zpQeky022tJ1BSkAHsIEg9o1BqYPMpWlSFCUqBBB3g5GvMGwu0S7C624AcCkhLidMSTBHeNQfca9MMOBScSJhSQod+fjBFA12awnzw5KPQrV2XY1Z04Gk4QTJzJJOkkkzTO2tPpcWpvEpJKF4cWpHQUgToCnpdo66b41FhwqLgdhzogERGLDAGURhIOumc1t63u4VgNnJCzIxSSnDhCcj0ji+qacxmXQBYXFtdkuXXkEpQklIPnEKVIAaGpVvlz6Pjz5VaMX6MQY6WFUD9LkRJJ81vT5Z7sXeTomGiQnnIASelhAKIO6QTqNQRwJ4cvJwqKObG6NZUkqwYk/JgdLPge2ipVY7lPPKHsCjhBViyTBEIx4ZzOZwdLdOlcWBLinVKcEQgBOWXnOCRwJTgJHXG6mV2294BtKm5OFIK1Yh6KCQTBOLNWfFMURTalqYxFOFasgkTIKss5G7MnsqiCFYINGyhzTlpSQsIKlFCAoKTAKgHSdDA6WDProzYlqKJXAPYRl1g76E2e3P4UgtYiDCjBEKSoIKt0gylQjdi4VtV4ulSkhqemBJSoCBzknMfsJ4eeO0wglUwgdSjKcjG6JrzRytOYrbeB3B5pP0Wkj3V6CupxS1rUtKgClBCSFAJMHEkTvB1ivOXKC5idt6uNtI+iCn3UNUU4GxaT2BbxWe8h/uqvUUmkeSm04Lzsx/2qR9MFH+qn3JimW7eONmc91RnZS0c3bGFaBLzZ+itJq+isbr2K0qQDXVNgtKSgEgKUSADqYBJjjFM275s6gopcSQkySJgCQNYjeMt80CtFUiK3SCXExi9GAQe6Z7IpZKgQCNDmKtUsxUm8ylxJStIUk5EESDW0qGIjfAPt+yk2HQsBSTiBJgjMRnp1ddRSkCf2HsijIStPUlZj1zRC6tn2LPm2jpfLUZV4nTuoi3x31X/ACm8pjV3/ANp520kSEz0W+BWdZ3hI7yMpUIIwbDRaERtB0CJ8pl4NNWdvnXEIl0RiUBMJXMVleZL8v1+2Ol20OFxZ46AcEjQDqFZTgEylYtvuFL12MPtxzjVnQVAZ4khIkHrGZHeN9XvcLBbszCDqlpAOc5hIrzzs9zHNNBLi23MCZKVGCYzlO+rMZ2tdst2tulIe5twNLOIp6IHRIIBzIKJ/eNYIH5XOBXVxUL3sYB1UqO0M3j5IIhLWJR3lREgD+GD31IJrzlem1yl29dsaxNmUlIMGMKEpIMZEGFdoJ0pPaDby12xULcwt6c00ShEcVGZPeTTG4irvuik4WTkogaC+99V6JNubmOcRPDEJ9tKhKZxACSIxb4114V5pumzogqwpVAzjF4zA8RT66tsX7E6C04S2cy0okoPVG7tHroG4y3ZSEb+DHJmY+/lS9DvPpQJUoJHEmB4mt86Ndcpy4caoHlB2zF4ONBkqDSEAqQcvhFZqnccIgA9vGl9jNvW7Cw6lTbi3FLBSAQElIATBJkgjPQcKdzxmyrOeFyckSde39q91OAVtTgFVdbOVgEBTVnlOWS1wevzQRAPXTeycryVLSh1gNpWemvnCQkRrAbknLTfVidhNApTuG4lrcxb+ythTgEkmAMyTpHGa8nbTWpCxbFJUlQVbHFJIMykrWQRxBBGdejbNfNivNp1lC8aCgpcSQpCsC8pAIBg55ivM+1LPMOWizIUS03aFITijEYykkAcBupzSCsTmFpoikZ5MLS2ldqS44hCV2dxIKlAAkjICdTULaXhckHQmO7SjNzNONOp5lwoKlNJkAfrUFZ1B0qztneSqzOWlSX1uqAxSArCcQCDw06RolXVWgtiyWh+xWhxSS+hBWwccBXPJhUCYVkJ6opuymw2sOrS6khzzukgdFooMgESE9FBz3KHGmxu+wWAsNnEktAloqK1ZElRkiRJVMDwFINNXY3C0JlCw40pQ5wwnCJQRmc0kAdao1NCoufyTdrBSoPlWFaVCHUEJ5vCoTwSMCfV1V3el02FarPzqnPMxJnAEIQsOuJ5wxCRmsCD6CeE13Z7DdasQb0S2kwC4ClKCAmN4IUBpnMnjXNptl2OJbS44VYUhH6wSIVhSYEEplRE5gSdJNRRdm7rCpKAu2NkNN82SlxHnSorUcRMHGQRvBTvp9cOztlBbfs7qlBHmkKSR5oQQYTw3ZQSTvNAbIbqUMeBSFSYB5wmMUjIZiRBA4qAEnKpHd1qYbeFlYmSMZzVCUhCAnUZyMOh7cznFFnKDfwsV32h7FhXgUlo7+dWCER359gNeRX31LUVrUVKUZUomSSdSSczVv8A/iIvvnLQxY0LJ5sYnEDTGuME8SEz2YuuoZctyJTmoBSuJ3dlKlmbELK2YTBSYl1N0A3KizLSokJMdlZU/vFpIaACR5w0HUeFZSWYvMLpbJeGct2XMf0Ta6FA2RSlFQU20nCVBIAIUQkJjMhSYzOcpPe0te0z6mSxihkqCykAZqAABJ19EZDKmNovMrQw0RCG0JkDeSBmeuPbSTjUiRkJy/HAcaEjWytEItmmuyRLxE9dObuTmCd9NAjjXSXiKtwsUExj6cC5Ta87elppOBKFdHVIzHaDUOfdKt9bFpmmq1Qeo++lQw5finTzgjTZHtlFJKnA5oQM+EGTHdR+33SyE5KBkEgg57wJ68qiFj6ImnxtqiRrA376TNGS/M0rZhnZYw133aml17PIcYQoHCojCQcxO/umaCm41F1beEdCM92ZjLwpW7NoSkYUzlonfUr2XtqElSnMyvU8CMwJ45Cdax3I1xtPLnNaSPMOyC7MXu/YHVBsIONKUHnAVABJMQQoEaqymDlVc7RWguOWhxQAUq0qJCdJOImJzirHvp1HSWkyNO3gB6z4VWN4LlKzvL6j4j+tdPASPdYK4fHIo2hr2iid1IrEn4wyIzDtl/6Sqvi4j8fcPFbvqDdUoyyU21lPF6x+to/bV13cgi1KOnTeHqR9ldLovPIrf1psgcCbQ2FqDSnJKQqEIknrnzqCpvyxhlSFs+aFkpIBQM8JEiSBIAyB0ETlMrtToSsfBqX0TmEgx1SSKiNs2hdQt0CzFQEhHwXSySg4idD0ipIG8oOYFCoiirwsSVto5npWhtIACE5tuEwFZ6ZEke/KmKLVY/hkCyIxtJUvDgATibxEZ6SUwRGcFUxFOm9pU9JRs6wEKCZgZg4yMGXFEQYzV31pO1zZP9ktOeWLmROYnOT3cNKiiF2++ruKFJRZ+kpJAhATqAqJnLLP+HeSAZNddmbUoOoaSErbRDkgrIiMBifNASNT6qHN7RIKVK8legECOaTino5kFWkqAHYaVsG0yVuJaTZ32ziiVIwp1CTnv1GW8SdBNRRee9sL1Ftvh95IhAVhT1huEA98E99FrEkBOcCfxNRV2wuMWq0slQK0OqSpyPkqMqA4mnKbMhU48bh3nMx4aVz8WzM/Ur0fDJTFB5RqSfRHb1/RCD6Q9hrKBFYQOiohPyTnBz41ulxx0KTp5S51kKPqnDPUPZFPLK/AIOgpo2vIA1jquHCtzm3ouZFJy/OOydJJVkK75idPV1a03sbpHRmOuilpWlKZTllHWeJpLiWmgtkdSMzFMHWoAOlcIz1pZSCofjTdFE7gulLqXMWuiTwOs+zLtqy8NbZVNjLngAJu2cqIWqwOtGVJlO8pzA7eArmwshBW0+IJTKDuxDzc+BzHfUxs1uZdhAMqUDKYzGWcj376xyPIOgXUjojevr2QVxFmWwCjoOjX8fjtoa1eSsOQJMfjsoztDcgQhJZT5sggZkg59pP20EsNmWQpSci30jIIPdlE9VLaG5e/xWgE5k8utwLVhUsg+zsFAb1snxktAzNpAnjiCftom9biopcyCogkUns+gv3m0D/ec4f4UA+1IrZhAeYfguPxoDktPr/CM2oHy9rXJ27yI4c0ke41d93N/GDlo84PFAPvqmL36FvZ/wDbiO4x7KtHaS+FWRTTiQDNsUlYO9JZUoxnkeinOug9wAsrzjGF5DRuVOsI4CsikmFkgHUESD28OqsWs5jfuqkK65sb47a7OlIPPhKSsqASIkmAAN5JOlVrtlyvsWcqRZItLmmKYaT36r/hy66q0TWl2ytAGe+sNeU725RbyeJxWpaEn0WjzaRpkMOe7eTTRnbi8UCE220AdayfbVWi5TgpVyn8yb1f5nozhS4Rop0eeRwMFI7QTUPtlkcU4A2lxacAgAlICyNQOAPjGdCrReDq1KWtxSlKJUonMknMk0uzezydFUoteHZhS3NkidGIzYpHtqbJzRbSpQK+bTjIMnFHSBO+DME7jG6soEbxmcSJPGe3q66yo1rgNQjfLHejv3TdqzqVoK4fQRqIoi0pSEpJyEAg92+nNpdDqIOo0oTKQ70Tm4Rro9CQ6kGSrhrSweJPSrhuyrOYSojiASKcMWBZMYSD1iPbTHVus8RcTQTtt2YCZJOQipdclnS2kI3kyT1n8eqht23YlvM5qjM8OoU8F5pQYjEeAE1zZTm0avQQty059WpKuzNuAJWhKhwInw4U7um6mW55pASTrxI7TUaYvxzc0I/aUBRGy7VBsjnWVpB3jMeOVZ8kg0TnyM6bqTGzZZ1G9rbveU18DmPSSNVA8D7ql1icS4kLSZSoSD21xetldDZLKUqUM8KiQCOojQ1TbvRZ+dWhKppdncTkpCk78wR7aN8nzU3gSB+oX4ymfURSu0lntWEuuoCBIBjMgCYSI0GZMk76zk4X8eH+E4P5K6WGJzhY+Ihr8OfRPtsEBNtZ6mrAfBcVNeVJeFps/wC+x42dyovymt4bwbjTmLJ6noovy0PFLKR/vgP+R/8AqtsothHouDhtJWn1CmHJ1arQ6yFun4JKQhuQMSiNVEyTkIT11Ir6vVqytKeeVhQnvJJ0Skb1E5AVHuTJlbd3Nc5OJZKwDuDhlI+jB76pnlP21VarcoJVLFnUUtgaKIyWvrJMgHgBxNKZbYx3TZWtkxDq0FrfKBtVabeo4sTdnB+DZGnasjzlnwG7iYMpO6j7N886oYwOwaTu7sh4VltDZXCIJMJHadT2DPupAkddOC6PKjDfJso6Wq4Wmpc7s4lLCnivTMDeE6SesmMqDt3YUuFLmSgASOAIxZ9cUbZmmz2SzBdAdUHDJrZbo6bBMGNZjs/EU1FkPS3x7zFWJgVDhaQvBWU/tVnhKeO+sprX2FlliyupHbLZ5Zbkfq0n1Chb9nw9IebvHDr7Kk943klVnsYQAFIs7YURvhKR9tBFnOa5zXEOPxXpREJIWkijQQxDBUclEfiaP3W4psfpHTx+EUPYaZczhUQNDBHYd3cQR3UUsiMhRSzOrQpOHwkbjqBaSvC2ueclast5IVP0gaGC8ViJCDJAALaZMyBoExNSFuzJVAIB4zT9dwWRbLgUFpOFRBQoyVRlMyDJCauGcbOWbGYNzATGB+yYXCpCkrU7Z0qQE5LbUpKgvckdIpnIzPDQ0pYrcy6MPSQDl0lc4D+8DB8Kmt2XK0w3aEEhTS2EobAPmYJOI7wvGcU9QzqpLM98KrgTPiJ99aZA0i20ufh3PNh9j9Va+xnwLYZX5yZPEKBMhSTvBqwbvs435iPGqnuZxRRvKkDEnqO8dh07SDuqxblvKUhWsgR2HOuc4Brr7rViGuezTcJPay5W3kLQdCIPad466q/Yq6l2a8w2sT0HIUNFCBHs0q073tMmTuqI2F2bez1pdj6Ip2Gf/uACCQOGEObshvKqR5YD8myWc/54j21Pr1uZq1WxpD6caErLuE6EpabAninpab4qvOVRU2pc6CyWb/qpNWmx/bURuQo/5bIrrEaLiAkahccol8eRXdaH0DphISjqWshCT3TPdXlNlBVunLdnkK9Bf+IO0kXY2nTHaEg9yXFe0CoHsPYWrMyHXiErczzzITuAGumZ7azTyiNtrbgoDK+rodSq9QYiNftrSHFJWFGZGdW/eFtsryYds6ykemW4jrBmR/Wmtp2GsVpax2ZRbUdCDKewpOfrrM3FN/7ClufhXD8JulFdlnjabQ02rNOKVDcQgFUHvSKzb7E1b1kaOISe0RhPrTRTZzZa1WO1oWtsqbClJK0wRBBAVEzEkbsqNcpOzi32kOtpJW1MgCVFBzMDeREx1mqzsEtDYhFTuTfUFQWyXuC43O7L30TsTiFREdICe4GP5aQs/J3bFtJdRzeacQTj6R3jDlBBEHMigFtsb9nV8I2tBBjpAgSM9dD3UZiY/RpQNnc3VwRh2zhaZ693ePdWUAatygI/G/7a3TBE8bFIfM0m0Xsq+g3O5I9QroKFNrMvoI/dFb5zOs5bqV6COWmN+ARVTQ+D4wr1RHv8afspy6qas9ItjqUfEj7DRBtqCKySHRaoQOYSiFgYzmd/Cilps0tKOkYSrhAIKvUKG2NyKN2Z7IggFJSQRxByI7NaU11OBRYthcwtHZJ7QXPaUSEgQc5J3Hq8ah1juFSVErGYOlWI1fKS2EWjEhSRh5xSZCkjQqIBhWWe6mK73sSekX0qI80IBUonvAHia1hzg6mjTuuIH2zz/i7fRKWGxlhgPOQnFkEkwcjqe0iIG8jrrV1WwoTCoKUJErQqQBp0tCO0iKGeUqtDuJWSAeig+jrn25nqzPEy62rvRNmbSBhStaVJk7wR5uQ1MZdYFE0MkPLA+fqqlZJA3mvO/T06X66pxeF4c90AVJB9IRPcDnnxg0L2eQpN4MhS8acLuFREKyAkEcYzz66YqBYwLBKg4ArM9IYgFa75CgZp/cloK7ZZ1GBCHu2Ag69h0psMbWSgLPiJHOw7jpVIntrs75Qt5znMOGx2ckRM4FY+O+KnVmT8eRn+rVn/AAMUAvIf2kcbA2fUR7qM3e/8cb62if8ALs/210zsuELsqOcv9lKrAwc8KbSnEeAUlaZ8SPGoO28hrUBTnGJ7h1Vb3KIlDlhW2pIPOLQkA8QoKkdYCSe6qxN2NJfStzpJJVIMwTomerWQdcta5uKILg0ldzhjXCJzwLTRN5OEnok74Akx1jWO6i2zdtR0gmASZI7ctKilz7PPu2hKQ2rEoohYxILcK+EOQwxhnOcoyqQ2qx81bubxBZAIKx6YEEKMZTBg9aTWWRgy2CunC8PeWOFH7+/VS9Fortdry3UO3E1FL8v7CYFJa0uNBE6No1Rx/aB8LPN2cqQMpmCqOAp2zejVoHNvtFJVlzboyV2TkT66gKNozOZ/pRuy3qh1OFeYPqPEcD100srZLLAd1GtrdhFsrK7PCmlKySVAKSTJjPUZGD/3rKll62tSrOErMqQsCeIwqg+HrBrK2RTvy6rmT4VgfoqvZV0E9gpSzyVAccqQZV0R2Clw5zaSoa6J/eP2UbhrQWuN4DA47AIjZr7Sl8pMYRCQrsyPdJOdSJKiYI01qu0WNUTBqS7OWwgFpWoHRM7vxFLxWEpuZqDhvE3PkyP63X0UlL6RvE0Zux/HoDnvqt3cfPJKz0CYn7ata6IwpjSK58sQZWu67LcS6QGxVKN7VWsi0MtuE82ZURoDERPHWjnkLDzfRwdURIrvbrZ/nrOHE+e3mI4b6q95LzcLbUQZzTPs31oZGHNFGisHiMtmr1VubM3IVLKNTx4xSd5KKbUptdnTaEhCApBCVBCgVHzlQAcxoZqHXDts+1kkjnFdFJO4qMDtzNTcOhsRuzOeqjvUTvUTmT10OsWvVSQHEON1lpNdpLC7ayChttkACElUxAAAASmIhIGu6mN27NWhDyHC42cIUIg+kMPEcaLG9BGcDwpVm9k8aDnS3YQnDNDcvRLuWK0rKyXkDGylkw16CZiJXrnrTi7rPamnEOc62soRgALRGQCE7l6w2M+s03F8AelXab4SfSHjV+IxHdI8Gzo0LraV61WgNiGvgyowMSZJED5WgnxqL21TqP0jC40OEYx6s/EVJjeg4gd9Lpt6TvFLdI52rxa1Qh0IysFBQFd+kJwsLXGmHEcIP7sxPdRPZiwnN5ZlSshP4/EUXvK7bPaD0kDFoFpMKB6lDP3UOs3lLalMpDa+bIAWs4SUqAUMgDnBjrIq7BGnunc07VSKXlkkxrFVy3dxtD2E5HxG7OJE6zFTq0WS1qSThaPUlZn1pA9dRiyYkP5pUlaT0knXPP2eNGyxqFQLXty9UOv241M2oMoJDYAlwjEM0hYJSkaEmNIEVvyFSENuEYcacQI0UJiY3bjlkQcqnqlpdAxJQpSR0ecQFQOG4x1TQO+mHXT0ziwiAQIgcNSKbzQRqkMikDhl17/fugVttZ5tJOeceGL7T41lcXpZcDYBPpceo1qijohViGuD1E7EzIHYKXsbHOLxHzR5o49ffRBu531ss820SlaE4iCk5QDAAUTnvmD1U+ZuN5GrTve2oD2RXRwpjLy5zh8LC4ePnPLbGzsLP8LhtQ0QiTxjL11wuwuhYcASDER1ZH3U7S0sHQjtFLps5X6frFdXKyRtHVcZsj43BzdCm7DoXLTyAkK0Vunt3UrZrxtVj6ITzrY0kEkDurl268szl6q5Yvrmeg5C0jRW8dR6uuuZi8AGjMwadl3eH8VzOySn5/VSa7+UVpQKHUKROR3igl6MpUSUEFJzBBygZ0hbrbY3mTlDg4fj2VFrPbXU9FJKgdBrM8P6VzWxXtouvK5jdtb7IldVjx2xoAZJVjPUE5z2TA76mt4hxRJOlO9krhFnRjcgvODpcEjUIHvO89go+Wx1UmWdpdp0VwRFrdeqhLaDOZ8afiyjeoDvqQOWNtWqRTK2bNNOZlS+5RHsIqhMD6JtUmKbMDvrpViPWKbO7IQZSpcdTqx76RXcz6MkvvJ7VBX8wNFYOzlAT2TzyA9frpVFlUBqaHtsWwZc+T2oT7gKWAtW95Pe1/Wp81ddh+31T+ztOSMP/fupC77wCrVaBPpBI/gQhB+slVNre3bnEFKLU2jjhbKCRwxAkjtGdC7osLtleSl0QFeaoGUq4wrj1HOhkALDW6kbTzPMKU+NuCRBNR2+bQlVqs6oz6SZ46ET2Z/Sp3eAknsoBOK0Iz8wFXeowPUk0MTA1uZDVyBoHVSgwM99MLW6O2fxNcqtMA66DOhtstQFLXUjjINlC9oz0AP2h7DWUMvu0SO8ew1lbYWHKuZjZhzUYuPZqyuMMqXhxFtBMoGpAJos1szZ0+Y7h/dlPsNDbiZULOyQE/okatoPojfhmiqgv5DX/JQPYBUfhpyT5l5URHulUXcU+Za3R/xXPvV2plz5yo7ukZ9SppqEr/u2u5BHsVSbxVhlTSFDqxj/AOSKT4SW9f4Rct3dJvW9alpadwrS4rmwcCUrSVZAgtgYgDHRUDUcdtLQ1SCezP2Vpq8SpUNNobVn8JK1LSDlkpSiEyOA76c2ezJToB1k5mt8OJdhWlpF+idDw44nzE0O6AWu0g5c1l+7/SiewjSfLUEiOivDPysP3cVEiyM60y2UkLTGJJxJ7RnHeJHYaCTHGVpaRuuhHwtsLg9rrpTVVoI31iXyd9aW0FhK0+kAQeogEUq1Z65FFd8FlWuecXuPqpPytQ3eunimKarssnzqMBDmaufygaz8oDfWC6q5N2GiDQhzC1yq8EjqpBVtkaj8fg12/dOdcqu3sIowAqLh2Tc2khWtK3w9isySfReQQeBzSr6pNYLuz4cKb7TrCWm2h5xViI/ZAUJ6pURHYeFWN0t7r9k/atRWBhSCkjUkzUdaMvPHQhQTHCB7JJqRbMPJwQqKiKnPhXjMfCvEk6AJUsz4AeIq2NLgWhTmNjkzu2AtEnbRA/H440KtbhMjUUaslyvOJCoSARIxrMwc80oAgxuk05b2XcjNbQ/hUr2qNbI+Hv3NLDP/AMghOjQVB70R0RPHf31upTf1yFDYJcR54GTSBuV1Vla24YtFWuRJxNsjs1K3Ng0o/Jti0nyZnh8hNGXS0CkK5sFRhIMSoxMDiYBMDhUW2bvVhi6bI46QkJszOZRMnAmAMsyTVd3rf6XXG1PWhKVhfwYUjNJ84RqE7gVCMwMxTcp7LASeiuxViQr9Wg939KSVdje9lB4aH2io1sVtMhwKZfWC8nMFSYxpgSRHAzlrFShy2shJUVQkCTEnLsAqi0jcKwSvO77MWh/IJl50wIgDGrIRlA07qV0pi6+C45B/WLz49IjT3ddLIXlrXLmFuK9ZhgBGAnocgV2y4KHFzMZ0g/aoBzjI58KUI9U17gBqpzY0OGyMlBg4Y7UgnCfCKZOvvDeakrUJbSlMYUpAHYBlTF9MzkKziUgqNhLghCH3TvMdtM7wsZWc1qHYoj2UZXZpprabIoZpoxNqj8P3QhmwuJ820PjscPvp6izvfPHu8pPtTWiwrf8A9qQU2Txoi890bYWdk8CXxB8rc8EH/TTtlbuXxgntQg0KbbVxHtypZLSp+zKhzHumclnb3Ke2rypSIaeQlW7E0PbJjwqE2e+LQ064m0AuKxdPH5wIyyPCNBpwqwLnaWpWvVVf35bw9bLSsRBdIHYiEA/VrTF5mkELmTjJK3KUS/LCQJbCwvcIgZ8TpHZNNbGoiCSMWZkiQVKnFI3gycuum4ExnSzQA1IHfVNGXZOIDgc2qLXfeLxxBKlAIMRiBy1yMAgRpIOm+nC7U+r0ld6x7Obo9yc3c08h5RaLvTAlKhlCRxIOc9mVTFi4GpjyZQHWU+6TW7xLgNV5ySCIPIAVQ3xznNjEo+cPT6jwQKyrP2yuhlDCSlsA84Bofkr6qyrbiMwvVKLWA6BENm7qbtN0WRp1CVJVZWd8EEITBBAyI1mq8vrZ92zOtIcYStWObOsScS4A1SM1ZDJW4DhUg2U21bbsNmRzQJQw2kmHMyEAbmo8CaJHblo54Mxp0Hcjp8irOKjGln9D9FUUhjvyg/FK7JbLrYUX3mgp9WQ6c4EwJA3STOfCpI9andBZgf8AiAe6omduUn9UP83/AOukHNoWF5LSoA8HLSn1hNTxcZ3P7oHW9xNBVPtM+fLbQSAFF5ZImYJMkTAnOmjb+Q/HGn+09wLU+txkoUlapQgKWVnql0AqOWkknhUZU+RIgggwQdQRSvK8ktNrrwYgBoHZF/KSd9cLf4/j8RQwWjLWk3bVVCNaHYltaqyNjL8DifJ1K6SEygnegZYe1OXd2GpIknfVR7H2j47Z8/T9oI99Wva7Oo+aTWHExNY/4rbgZ88Z9CnAwjVQ8a5NpamAtM9tBXLESc58aa2q6ELjEJ6icqAMZ3TnSO6KTc02fknwrarGkjQVDDcrI/VI8BW0WJtIjDHYSPYavlt7oRJJ29/6UsF2ImYpwLuTwy7Kh4aA0xjqxq+9Re6rE2ogLTiB1CiVDwJoSwd1bnv7JttftW3Y2lNskF9QIEZ4J1UevgONVKzR7lBuFFktikNn4NaQ4iTMBU5T1KSoeFAGDlXWhiayPy6rzc2IdJNb9OieJRPpK8TSgZB665YE+FO229NSScgASSTuAGtCSVtY1tWVa3Igwoi0CVYehoY6XSBz7MOVWslgjervX/Sqd2BtDdmbcFpbdSpSgUhL4bOECIUkOpMzOo31Lk7W2ROgcPa+pX+sigdDI46ArmTSMzmkR25T8XT/AIo3n5K+qsqP7VbWsrs6UpSRDgOap3L3ntrKJkEgGoSi9pQPZvaBtNkYSWFqKWkAkNKgwkAmSmD3GnyNo2yY8nX3tke0VUlmeWEJ6RjCMprvn18a578G0uJXYZw+ItBJd7K2XNpUJ0ZP0a5G1aP7pX0D9lVSLQveo+NKKUsZ4j40Hg29UY4bEervZT/am/Oes6m22XMaiIVzfmkEHFxkRVf7VMOv2t51tlYStQIkAE5AFRG4kgk9taDq/lK8a2FK+UrxNaIGcn8Nf+19EQ4bH3d7IX+SbR/dL8K6/wDLtq/uVer7aJc8v5SvE/bWY1n01H+KtPPf6e/1U/x0R6u/UfRJ3Lc9pYfbdLJIQoEiUzG/fwq37Ba0PpxNnEN43g8FDUHqNVCor+UrxrTNpdbONta0q0xJJB7OzqpErDMbcQtEMQwzSGX81cjjEimi7vnQZVXti5QLY0ekUOjg4j3oKfGjDfKn8uyCf2XPcU0nwcg2VHHMH4gVJFWD9me6uRdcjTdUbf5UQPMsn0nfsTQ618p9oV+jZZR24lHxkVBhJiqPEIR3U1RdIG6lVOM2fpOrShPWdewak9QqrbbtnbXRBeKQdzaQn1gT66HsuqBxFRUriSSaMYIjVxUGPz6NbXqiO3F5qttqLjbTmBKQhMpMkCTJgZSVHLhFAmrE8CCG3PoK+yjbVqVrjV40u3aXPlnxrXznNFABZP8AGtkOYuOvohKGlp6XNrTxBQqJ7Yyohc94808lakrT0VgKwmUKUkgLHGDTxLzvy1eNd+VO684rxoPEG7offyThw05CzOa+H9qX3Pf9nS0kCzOYoz+CUZO8zhzk0Wb2mSPNsy/+Woe2KrhVrdP6xR765L7n94fH+tM8bJ2Hukf4OLq4+ym+0V/lxoDydSemDJwjcrrrKr63PKw+cTnx7ayjbiJHCzSRLw2KN2UE+yaWZJwp7BUl2bsDZ/T4YellBOeAkZOdULLeuox1DUBZAgnQb62WlcT4mkyRZrGaltbOcgGU7KVXRZi3aQCEEoKpCoUgkJVrORBIpzejbJYLjBCQtxGJk5qbUErJCScy0ZBGe6DmKhgaV8o+Jp5d12uPFQSsJwpxEqUUgCQnXtUKAwWbzIziDd5T+qltiSoWJPNBHO+UmJSgnBgGuP0cU65U2vdtsW1XMRzXOJiM0z0SrDOqMWKN0dVR5N0vEIVjyWhax0j5reLFP0TlXDd2uKStXOZIAJkq0JSkRlxUKEYejebuqGIo3lKnu2bbZxc0EKAtDklISkoBw4UAJ85sjpBXGRlGbazMjyJsJA5wuOjRHmlKIxYs8PnxvnSocq6XAptJVm4GynpH9aJTOXjXb9wupU6kqEtJStXSOisMRlmemKEYSmhubb0UGJpoblUh2bwlamllIS82pGJQ8xcYkLk6dIQepRru+uZ5lCmYHOoSlad6SzKSozmMYwK+lUUtF2OIbQ4T0VzhgnVOoPA5jLrFdi5HC2h0rSELUEglRyJKhKssh0FUXhvNmzff3X6InYqzeX3+/sLSkDfR11sCy2ZVmwBUr5/zSvGFdDEFZ4MERunFOdRl+wqQtTbhhSSQRwI1HaDlRYbJPF5TOJONKSonEcMBfNnOJ1PDSac6O612WV7y7Wkrs8hP5RYLnN4S8Mfm83EnF+zg1jdFC71spS4pRAwqWuII3HWBoMxFci5VlLSpEOlQTJ0wkAk8B0t3XSrWzzpU4kEYmiQpJJnKZIyzAjtjOImDDKdd9KSSDd5Uc2hUkstBAH9ns5XGCJAg/tc5iInqma3cLbS7M404UJ5wqUhxUShbSUqAnXCtJWntAqNWC7FOrwI1gmCYmNw4nq1NKIuhZS0qRDysKczriwZ5ZZ0vkeWrRhxbpSPbRrb+LYAkJ8nTkmMiFuedHpYcMznmKJX+6gss4CMrOyVxgiekDPpc5iKZ6pmoii5lEugkDmgSomYyJTkY1JEDjPbG1XKsNJdlOEkDImQTORyyMZ9Y0mDAHDjTXZPZO4VopVdFsaDJQ8kKbWuCUxziCE5LQTnlvGhBIpO9HQ2+MK0OYEtgLTBSqEpgxGfXOfGo89cK0c5Kh8G6WiRJlYxHKBMdE5mK5fuhaGkOnNLk4SJOhIIPA9H7JzgfDAOu1obiXXeX3Up2ivD4JhIKCFWdJXGGcYWs5xmFRh7jWWJ1o2YhR5tWB0pWFJUhevQcSekF9GEqGmIZamoXzA6655nrPjVDDNqrUMr6rKntrWnDqNaymLjOWprda2NAG6yTyuL9ljTnRHYK7Lx4CtVlEWi0tsjg0a9FnlJ6q6TaVDTKcjG8awfAeFZWVMoU5z+6w2xciCctMzlOeWeVZ5UrPPXXXPOc8886ysqZQhEjr3WG1Kyz83TM5b8s8s+FbFsXmcRzEHM5jgc9K3WVMoV53d0mu0KIAOcaa5dldC1KIAJyGgkwO6aysqZQoJHXuuVvkkk5k5knWe2lfLVzOIzxkzrOs8c63WVMoU5ju6R8rVlnx3nfrv31irUo7z4ns48K1WVeUIeY7utNvkacOuuk2pWk5DMCTAPEcK1WVMoUzu7pQ2xeeZk5HM59ufXSarQcq1WVMoV8x1brsWpWeZz1zOfbxrflStJy4Z7pj2nxrKyqyhWJHd1xznUK3znZWVlTKEfNd3SbzpjdWVlZTGgUsksji7d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00013" y="-1790700"/>
            <a:ext cx="24765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8" name="AutoShape 8" descr="data:image/jpeg;base64,/9j/4AAQSkZJRgABAQAAAQABAAD/2wCEAAkGBxQTEhUUExQWFhUXGBwaGBcXGB8bHBsaGB8bGBwcHBwdHiggHxwlHBgYIjEiJSkrLi4uGCAzODMsNygtLisBCgoKDg0OGxAQGywkICYuLzAsLDQwLSwwNC8sNCwsLCwsLCwvLDQsLCwsLCwsLCwsLCwsLCwsLCwsLCwsLCwsLP/AABEIARQAtgMBIgACEQEDEQH/xAAcAAABBAMBAAAAAAAAAAAAAAAFAwQGBwABAgj/xABREAABAwEFAwcGCQkFBgcAAAABAgMRAAQFEiExBkFRBxMiYXGBkRQyQqGxwSMkUlSSotHS8BUXM0NicoKy4TRTc6PCY2SDk7PxCBYlhcPT4v/EABoBAAIDAQEAAAAAAAAAAAAAAAIDAAEEBQb/xAAzEQABBAAEBAQEBgIDAAAAAAABAAIDEQQSITEFE0FRFCJhoXGB0fAyM5GxweEVIwZC8f/aAAwDAQACEQMRAD8AkWx2w12O2GyuOWRClqYaUtRxZqUgEkwrjR383F1fMmvrb/4qV2Ak3fZAI/srH8gp7tBe6bGlJKMeMwkTEQM5PD7aU94aLOyjiALKGjk4un5k3rHpferscmd1Z/Em/FX3qFO7fLzCWUiTPSUT7AKVuzbd9x5tCkNBK1hJgKmCY+V7qz+Oiur9knxDLoIh+bS6vmTX1vvVocmt1fMm/rfeo/e97N2ZBU6qJ80DMqPAD8CurLb23GUvYglBTMqMRuznIRnWnmNzZb1TbF0o/wDm1ur5k19b71YOTW6vmTf1vvVJbNaUOA82tC4yJSoK9lIX5bywwt0JxFAyHWSAO7OoXgNzdFCQBaAjkzur5k14q+9Wvza3V8ya+t96nmxl8vWlLinUpgEYVJBAM6jU6ZeNSAI9s1UcgkaHBRrg4WFFfzZ3V8ya8Vferlzk1usD+xNeKvvVLp40m44MJMiIMmcgN9GrUXHJndXzJrxV96tHk1ur5k19b71eer42+tztoddTankpLkpSlakpCQeiAkGIgDt316Z2UvM2uxWd+c3GklX7+ivrA1aukKPJrdXzJv633q3+bS6vmTX1vvVLIMz1VHrPtawt5LIxA4sAVHRJmI1nM6GKW+RrKzGrQlwG6aDk0ur5k19b71Z+bS6vmTf1vvVLVDKKhlp28Sl0pDWJCSRiCszGUgR76qWZkQt5pU57W7pVPJndWvkTf1vvVv8ANrdXzJr633qljZyHZWwKYiUR/NrdXzJr633qz82t1fMmvrfeqWYTn1itqGlRWqz202Du1phKm7I2klwCRi0wqMa9QrKkm3wIsyBl+lH8q61UUXfJ+pP5NsWn9mZ/kTQvlMckMJHFZ/lFEtgmpu6x8DZWfEIT+O6hXKSg/AE6nHP1ayYz8l331SsR+WUlsfs+w6wp14ScRCRiIEADgRvmprd132dEFptsGPOSBPjrVU3fc1ofT8G2paJiZATO/UgVYmxl3OsM4HRHSUQJBgGOHWD41nwbthk+f2EmA7DL81FuUZR8qSNwbEd5VPuoGxzz+BhGJYTOFA0EmSTu36mpJymM/Csq3FJH0SD/AKqI8nVgCWS9HSWoif2U5fzT4CkPhMmJcy/j8EssLpS1I7E7PusvKcdGCElKRiBxE6nI6CN/GjO2V7GzsghCV41YCFiUwQTmN+lGUJI9f21HOUNE2STqHEn2j2Gt7o+TA4M+K0ObkjIat7H30XmljmkNhsjJAgHFOg3HKmPKRbXEcyhClJSoLKsJiSMMSRuzOVc8myfg3TE9NO/gMvaa75S2iWmlx5qyPpCf9NJLnOwl3r/f0QEkwWogLe+8huzpKlAEwkEyokzn1DwFNrWX2Q8wFKaUpCm1CcumkiY00Mg1LuTew5uPRMHADwylXtT4Uw5Q7GUPoX8tEdpSTJ8CmsfKcIhNev8AGyRkcGCS9V53RZ/g3ZmUED1xXozkRvVP5ITjWAGnHEkqOQBPOf66pvaGw4E2wgZHm1j+JQB+ti8aPcnbbirKhoK6Lr2IJ3YsmwT4V1ZcQGwiQddlsdLTMyulzbSzdOHFEwcPQVExlu48ahmxbGO2NYvRlWfFIkeuKNXhsOlDK1JcUVoTikwEmBJEajqzNCtgl/G09aFAeo+wGufKZXSsEoG/0WZxeZGh6se8bTgaeVOaUqI7kzVO2NMuIB3qSD3kCrbv9Pxa0ZatrP1aqu4msVoZHFxPqIPuouIWXtCLE6vaFc4NANqtoxZkAIhTqvNG5I+UfcN9NdtL5esyW+aASFk4lkTBEQM8s8/CoPZ7xSu0h60ytMyoADONBBIETFPxWLyHlt37o5pqOUbpxahbVI8oWp3AT5+IjsgA5Cd8AVMNh78U82pDqsS0EQreUmYnrEHPsqPbRbX8+2Wm0FKVHNSiJI4ADTxotyd3apCFPKBHOEBP7onpdhJ9VZ4DU4EbiR1QRfmU02OqecoCh5On/FH8q6ykeUNBNnRl+tH8q63XWWxL7BORd1hHGzM/yCmHKaj4Nk8FqHiJ91PNgmf/AE6wkE/2dknTL4MUpt5ZiuxqMGW1JV3ThJ8FE91IxLbicEuYWwpPk5V8VP8AiK9ialCjkYqJcnOdnVxDpnvSmpUka5bqmFP+lqkX4Aopyj2cqZbX8hWfUFCPbFEdhlDyJvtV/MaLWqypdTgcTiQRBB7j7q6bZSnopSAkAAACANaghqbmelKhH583ol5qN8oCCbIqPRUknsmPfUgCY1zyrAniJyzpsjM7C3ujc3MCFF+ThjDZ1q+U4Y7AAPbNEdr7GXrI4lIKlCFJAEklJ0A7JoshEYcu2umhlpS2QhsXL9EIjAZlUa5P2lIsykrSpJ5wkYgQSCE55947qhHLLtJzFpbbw4ghjGqDBBcWUj+Q+qrYQmYyiDr31555aXJttpk+a2wjvgr/ANc1bYG8vlu1CnLGTKVHF3mu1Wa2LWAMKUQBuHOIjtOetG9hrbNmRhMLbURlqDOJJ9fqoFso3isV5D/Yg+DiDRbkOWg3ihtaQpLiVphQkeYV7/3KqfDB8eQaVshfEHNyjRWNaL/tdsAYEGciEJgq/ez046CkdmQW7c0FCCHCgjrMp9tWezYW0ZNtpQeKU4fZrXSbta5wu80gOfLwie2ayeCeSHF1kFL5BsEnVavRvGy6kek2seIIqq9kiPLGJ+X7jHrq2m05DLfrVafkd1q8EpS2ogOhSSAYwSFTOkASO6rxzDmY8d1c7fM0qyLdZkutqQoBQUkiDn2HxqnrqsQdeQ0pWDEcJVEwc90jfl31cqU6ZVWu21zqYf51AIbcOIEeivUjqzzH9KmPjsB9bb/BViW7O7KUXXsVZ2iFLJdUM+lGH6I175qSgioPdm3acI59CsQ3oiD3E5VyNtluOtoYZEFQT081EE5xhMDLfnRxz4djfJ/aNskTR5UU5QD8XT/ij+VdZSe3g+Lpyj4RP8q6ytqem/JRfLdou6zpQeky022tJ1BSkAHsIEg9o1BqYPMpWlSFCUqBBB3g5GvMGwu0S7C624AcCkhLidMSTBHeNQfca9MMOBScSJhSQod+fjBFA12awnzw5KPQrV2XY1Z04Gk4QTJzJJOkkkzTO2tPpcWpvEpJKF4cWpHQUgToCnpdo66b41FhwqLgdhzogERGLDAGURhIOumc1t63u4VgNnJCzIxSSnDhCcj0ji+qacxmXQBYXFtdkuXXkEpQklIPnEKVIAaGpVvlz6Pjz5VaMX6MQY6WFUD9LkRJJ81vT5Z7sXeTomGiQnnIASelhAKIO6QTqNQRwJ4cvJwqKObG6NZUkqwYk/JgdLPge2ipVY7lPPKHsCjhBViyTBEIx4ZzOZwdLdOlcWBLinVKcEQgBOWXnOCRwJTgJHXG6mV2294BtKm5OFIK1Yh6KCQTBOLNWfFMURTalqYxFOFasgkTIKss5G7MnsqiCFYINGyhzTlpSQsIKlFCAoKTAKgHSdDA6WDProzYlqKJXAPYRl1g76E2e3P4UgtYiDCjBEKSoIKt0gylQjdi4VtV4ulSkhqemBJSoCBzknMfsJ4eeO0wglUwgdSjKcjG6JrzRytOYrbeB3B5pP0Wkj3V6CupxS1rUtKgClBCSFAJMHEkTvB1ivOXKC5idt6uNtI+iCn3UNUU4GxaT2BbxWe8h/uqvUUmkeSm04Lzsx/2qR9MFH+qn3JimW7eONmc91RnZS0c3bGFaBLzZ+itJq+isbr2K0qQDXVNgtKSgEgKUSADqYBJjjFM275s6gopcSQkySJgCQNYjeMt80CtFUiK3SCXExi9GAQe6Z7IpZKgQCNDmKtUsxUm8ylxJStIUk5EESDW0qGIjfAPt+yk2HQsBSTiBJgjMRnp1ddRSkCf2HsijIStPUlZj1zRC6tn2LPm2jpfLUZV4nTuoi3x31X/ACm8pjV3/ANp520kSEz0W+BWdZ3hI7yMpUIIwbDRaERtB0CJ8pl4NNWdvnXEIl0RiUBMJXMVleZL8v1+2Ol20OFxZ46AcEjQDqFZTgEylYtvuFL12MPtxzjVnQVAZ4khIkHrGZHeN9XvcLBbszCDqlpAOc5hIrzzs9zHNNBLi23MCZKVGCYzlO+rMZ2tdst2tulIe5twNLOIp6IHRIIBzIKJ/eNYIH5XOBXVxUL3sYB1UqO0M3j5IIhLWJR3lREgD+GD31IJrzlem1yl29dsaxNmUlIMGMKEpIMZEGFdoJ0pPaDby12xULcwt6c00ShEcVGZPeTTG4irvuik4WTkogaC+99V6JNubmOcRPDEJ9tKhKZxACSIxb4114V5pumzogqwpVAzjF4zA8RT66tsX7E6C04S2cy0okoPVG7tHroG4y3ZSEb+DHJmY+/lS9DvPpQJUoJHEmB4mt86Ndcpy4caoHlB2zF4ONBkqDSEAqQcvhFZqnccIgA9vGl9jNvW7Cw6lTbi3FLBSAQElIATBJkgjPQcKdzxmyrOeFyckSde39q91OAVtTgFVdbOVgEBTVnlOWS1wevzQRAPXTeycryVLSh1gNpWemvnCQkRrAbknLTfVidhNApTuG4lrcxb+ythTgEkmAMyTpHGa8nbTWpCxbFJUlQVbHFJIMykrWQRxBBGdejbNfNivNp1lC8aCgpcSQpCsC8pAIBg55ivM+1LPMOWizIUS03aFITijEYykkAcBupzSCsTmFpoikZ5MLS2ldqS44hCV2dxIKlAAkjICdTULaXhckHQmO7SjNzNONOp5lwoKlNJkAfrUFZ1B0qztneSqzOWlSX1uqAxSArCcQCDw06RolXVWgtiyWh+xWhxSS+hBWwccBXPJhUCYVkJ6opuymw2sOrS6khzzukgdFooMgESE9FBz3KHGmxu+wWAsNnEktAloqK1ZElRkiRJVMDwFINNXY3C0JlCw40pQ5wwnCJQRmc0kAdao1NCoufyTdrBSoPlWFaVCHUEJ5vCoTwSMCfV1V3el02FarPzqnPMxJnAEIQsOuJ5wxCRmsCD6CeE13Z7DdasQb0S2kwC4ClKCAmN4IUBpnMnjXNptl2OJbS44VYUhH6wSIVhSYEEplRE5gSdJNRRdm7rCpKAu2NkNN82SlxHnSorUcRMHGQRvBTvp9cOztlBbfs7qlBHmkKSR5oQQYTw3ZQSTvNAbIbqUMeBSFSYB5wmMUjIZiRBA4qAEnKpHd1qYbeFlYmSMZzVCUhCAnUZyMOh7cznFFnKDfwsV32h7FhXgUlo7+dWCER359gNeRX31LUVrUVKUZUomSSdSSczVv8A/iIvvnLQxY0LJ5sYnEDTGuME8SEz2YuuoZctyJTmoBSuJ3dlKlmbELK2YTBSYl1N0A3KizLSokJMdlZU/vFpIaACR5w0HUeFZSWYvMLpbJeGct2XMf0Ta6FA2RSlFQU20nCVBIAIUQkJjMhSYzOcpPe0te0z6mSxihkqCykAZqAABJ19EZDKmNovMrQw0RCG0JkDeSBmeuPbSTjUiRkJy/HAcaEjWytEItmmuyRLxE9dObuTmCd9NAjjXSXiKtwsUExj6cC5Ta87elppOBKFdHVIzHaDUOfdKt9bFpmmq1Qeo++lQw5finTzgjTZHtlFJKnA5oQM+EGTHdR+33SyE5KBkEgg57wJ68qiFj6ImnxtqiRrA376TNGS/M0rZhnZYw133aml17PIcYQoHCojCQcxO/umaCm41F1beEdCM92ZjLwpW7NoSkYUzlonfUr2XtqElSnMyvU8CMwJ45Cdax3I1xtPLnNaSPMOyC7MXu/YHVBsIONKUHnAVABJMQQoEaqymDlVc7RWguOWhxQAUq0qJCdJOImJzirHvp1HSWkyNO3gB6z4VWN4LlKzvL6j4j+tdPASPdYK4fHIo2hr2iid1IrEn4wyIzDtl/6Sqvi4j8fcPFbvqDdUoyyU21lPF6x+to/bV13cgi1KOnTeHqR9ldLovPIrf1psgcCbQ2FqDSnJKQqEIknrnzqCpvyxhlSFs+aFkpIBQM8JEiSBIAyB0ETlMrtToSsfBqX0TmEgx1SSKiNs2hdQt0CzFQEhHwXSySg4idD0ipIG8oOYFCoiirwsSVto5npWhtIACE5tuEwFZ6ZEke/KmKLVY/hkCyIxtJUvDgATibxEZ6SUwRGcFUxFOm9pU9JRs6wEKCZgZg4yMGXFEQYzV31pO1zZP9ktOeWLmROYnOT3cNKiiF2++ruKFJRZ+kpJAhATqAqJnLLP+HeSAZNddmbUoOoaSErbRDkgrIiMBifNASNT6qHN7RIKVK8legECOaTino5kFWkqAHYaVsG0yVuJaTZ32ziiVIwp1CTnv1GW8SdBNRRee9sL1Ftvh95IhAVhT1huEA98E99FrEkBOcCfxNRV2wuMWq0slQK0OqSpyPkqMqA4mnKbMhU48bh3nMx4aVz8WzM/Ur0fDJTFB5RqSfRHb1/RCD6Q9hrKBFYQOiohPyTnBz41ulxx0KTp5S51kKPqnDPUPZFPLK/AIOgpo2vIA1jquHCtzm3ouZFJy/OOydJJVkK75idPV1a03sbpHRmOuilpWlKZTllHWeJpLiWmgtkdSMzFMHWoAOlcIz1pZSCofjTdFE7gulLqXMWuiTwOs+zLtqy8NbZVNjLngAJu2cqIWqwOtGVJlO8pzA7eArmwshBW0+IJTKDuxDzc+BzHfUxs1uZdhAMqUDKYzGWcj376xyPIOgXUjojevr2QVxFmWwCjoOjX8fjtoa1eSsOQJMfjsoztDcgQhJZT5sggZkg59pP20EsNmWQpSci30jIIPdlE9VLaG5e/xWgE5k8utwLVhUsg+zsFAb1snxktAzNpAnjiCftom9biopcyCogkUns+gv3m0D/ec4f4UA+1IrZhAeYfguPxoDktPr/CM2oHy9rXJ27yI4c0ke41d93N/GDlo84PFAPvqmL36FvZ/wDbiO4x7KtHaS+FWRTTiQDNsUlYO9JZUoxnkeinOug9wAsrzjGF5DRuVOsI4CsikmFkgHUESD28OqsWs5jfuqkK65sb47a7OlIPPhKSsqASIkmAAN5JOlVrtlyvsWcqRZItLmmKYaT36r/hy66q0TWl2ytAGe+sNeU725RbyeJxWpaEn0WjzaRpkMOe7eTTRnbi8UCE220AdayfbVWi5TgpVyn8yb1f5nozhS4Rop0eeRwMFI7QTUPtlkcU4A2lxacAgAlICyNQOAPjGdCrReDq1KWtxSlKJUonMknMk0uzezydFUoteHZhS3NkidGIzYpHtqbJzRbSpQK+bTjIMnFHSBO+DME7jG6soEbxmcSJPGe3q66yo1rgNQjfLHejv3TdqzqVoK4fQRqIoi0pSEpJyEAg92+nNpdDqIOo0oTKQ70Tm4Rro9CQ6kGSrhrSweJPSrhuyrOYSojiASKcMWBZMYSD1iPbTHVus8RcTQTtt2YCZJOQipdclnS2kI3kyT1n8eqht23YlvM5qjM8OoU8F5pQYjEeAE1zZTm0avQQty059WpKuzNuAJWhKhwInw4U7um6mW55pASTrxI7TUaYvxzc0I/aUBRGy7VBsjnWVpB3jMeOVZ8kg0TnyM6bqTGzZZ1G9rbveU18DmPSSNVA8D7ql1icS4kLSZSoSD21xetldDZLKUqUM8KiQCOojQ1TbvRZ+dWhKppdncTkpCk78wR7aN8nzU3gSB+oX4ymfURSu0lntWEuuoCBIBjMgCYSI0GZMk76zk4X8eH+E4P5K6WGJzhY+Ihr8OfRPtsEBNtZ6mrAfBcVNeVJeFps/wC+x42dyovymt4bwbjTmLJ6noovy0PFLKR/vgP+R/8AqtsothHouDhtJWn1CmHJ1arQ6yFun4JKQhuQMSiNVEyTkIT11Ir6vVqytKeeVhQnvJJ0Skb1E5AVHuTJlbd3Nc5OJZKwDuDhlI+jB76pnlP21VarcoJVLFnUUtgaKIyWvrJMgHgBxNKZbYx3TZWtkxDq0FrfKBtVabeo4sTdnB+DZGnasjzlnwG7iYMpO6j7N886oYwOwaTu7sh4VltDZXCIJMJHadT2DPupAkddOC6PKjDfJso6Wq4Wmpc7s4lLCnivTMDeE6SesmMqDt3YUuFLmSgASOAIxZ9cUbZmmz2SzBdAdUHDJrZbo6bBMGNZjs/EU1FkPS3x7zFWJgVDhaQvBWU/tVnhKeO+sprX2FlliyupHbLZ5Zbkfq0n1Chb9nw9IebvHDr7Kk943klVnsYQAFIs7YURvhKR9tBFnOa5zXEOPxXpREJIWkijQQxDBUclEfiaP3W4psfpHTx+EUPYaZczhUQNDBHYd3cQR3UUsiMhRSzOrQpOHwkbjqBaSvC2ueclast5IVP0gaGC8ViJCDJAALaZMyBoExNSFuzJVAIB4zT9dwWRbLgUFpOFRBQoyVRlMyDJCauGcbOWbGYNzATGB+yYXCpCkrU7Z0qQE5LbUpKgvckdIpnIzPDQ0pYrcy6MPSQDl0lc4D+8DB8Kmt2XK0w3aEEhTS2EobAPmYJOI7wvGcU9QzqpLM98KrgTPiJ99aZA0i20ufh3PNh9j9Va+xnwLYZX5yZPEKBMhSTvBqwbvs435iPGqnuZxRRvKkDEnqO8dh07SDuqxblvKUhWsgR2HOuc4Brr7rViGuezTcJPay5W3kLQdCIPad466q/Yq6l2a8w2sT0HIUNFCBHs0q073tMmTuqI2F2bez1pdj6Ip2Gf/uACCQOGEObshvKqR5YD8myWc/54j21Pr1uZq1WxpD6caErLuE6EpabAninpab4qvOVRU2pc6CyWb/qpNWmx/bURuQo/5bIrrEaLiAkahccol8eRXdaH0DphISjqWshCT3TPdXlNlBVunLdnkK9Bf+IO0kXY2nTHaEg9yXFe0CoHsPYWrMyHXiErczzzITuAGumZ7azTyiNtrbgoDK+rodSq9QYiNftrSHFJWFGZGdW/eFtsryYds6ykemW4jrBmR/Wmtp2GsVpax2ZRbUdCDKewpOfrrM3FN/7ClufhXD8JulFdlnjabQ02rNOKVDcQgFUHvSKzb7E1b1kaOISe0RhPrTRTZzZa1WO1oWtsqbClJK0wRBBAVEzEkbsqNcpOzi32kOtpJW1MgCVFBzMDeREx1mqzsEtDYhFTuTfUFQWyXuC43O7L30TsTiFREdICe4GP5aQs/J3bFtJdRzeacQTj6R3jDlBBEHMigFtsb9nV8I2tBBjpAgSM9dD3UZiY/RpQNnc3VwRh2zhaZ693ePdWUAatygI/G/7a3TBE8bFIfM0m0Xsq+g3O5I9QroKFNrMvoI/dFb5zOs5bqV6COWmN+ARVTQ+D4wr1RHv8afspy6qas9ItjqUfEj7DRBtqCKySHRaoQOYSiFgYzmd/Cilps0tKOkYSrhAIKvUKG2NyKN2Z7IggFJSQRxByI7NaU11OBRYthcwtHZJ7QXPaUSEgQc5J3Hq8ah1juFSVErGYOlWI1fKS2EWjEhSRh5xSZCkjQqIBhWWe6mK73sSekX0qI80IBUonvAHia1hzg6mjTuuIH2zz/i7fRKWGxlhgPOQnFkEkwcjqe0iIG8jrrV1WwoTCoKUJErQqQBp0tCO0iKGeUqtDuJWSAeig+jrn25nqzPEy62rvRNmbSBhStaVJk7wR5uQ1MZdYFE0MkPLA+fqqlZJA3mvO/T06X66pxeF4c90AVJB9IRPcDnnxg0L2eQpN4MhS8acLuFREKyAkEcYzz66YqBYwLBKg4ArM9IYgFa75CgZp/cloK7ZZ1GBCHu2Ag69h0psMbWSgLPiJHOw7jpVIntrs75Qt5znMOGx2ckRM4FY+O+KnVmT8eRn+rVn/AAMUAvIf2kcbA2fUR7qM3e/8cb62if8ALs/210zsuELsqOcv9lKrAwc8KbSnEeAUlaZ8SPGoO28hrUBTnGJ7h1Vb3KIlDlhW2pIPOLQkA8QoKkdYCSe6qxN2NJfStzpJJVIMwTomerWQdcta5uKILg0ldzhjXCJzwLTRN5OEnok74Akx1jWO6i2zdtR0gmASZI7ctKilz7PPu2hKQ2rEoohYxILcK+EOQwxhnOcoyqQ2qx81bubxBZAIKx6YEEKMZTBg9aTWWRgy2CunC8PeWOFH7+/VS9Fortdry3UO3E1FL8v7CYFJa0uNBE6No1Rx/aB8LPN2cqQMpmCqOAp2zejVoHNvtFJVlzboyV2TkT66gKNozOZ/pRuy3qh1OFeYPqPEcD100srZLLAd1GtrdhFsrK7PCmlKySVAKSTJjPUZGD/3rKll62tSrOErMqQsCeIwqg+HrBrK2RTvy6rmT4VgfoqvZV0E9gpSzyVAccqQZV0R2Clw5zaSoa6J/eP2UbhrQWuN4DA47AIjZr7Sl8pMYRCQrsyPdJOdSJKiYI01qu0WNUTBqS7OWwgFpWoHRM7vxFLxWEpuZqDhvE3PkyP63X0UlL6RvE0Zux/HoDnvqt3cfPJKz0CYn7ata6IwpjSK58sQZWu67LcS6QGxVKN7VWsi0MtuE82ZURoDERPHWjnkLDzfRwdURIrvbrZ/nrOHE+e3mI4b6q95LzcLbUQZzTPs31oZGHNFGisHiMtmr1VubM3IVLKNTx4xSd5KKbUptdnTaEhCApBCVBCgVHzlQAcxoZqHXDts+1kkjnFdFJO4qMDtzNTcOhsRuzOeqjvUTvUTmT10OsWvVSQHEON1lpNdpLC7ayChttkACElUxAAAASmIhIGu6mN27NWhDyHC42cIUIg+kMPEcaLG9BGcDwpVm9k8aDnS3YQnDNDcvRLuWK0rKyXkDGylkw16CZiJXrnrTi7rPamnEOc62soRgALRGQCE7l6w2M+s03F8AelXab4SfSHjV+IxHdI8Gzo0LraV61WgNiGvgyowMSZJED5WgnxqL21TqP0jC40OEYx6s/EVJjeg4gd9Lpt6TvFLdI52rxa1Qh0IysFBQFd+kJwsLXGmHEcIP7sxPdRPZiwnN5ZlSshP4/EUXvK7bPaD0kDFoFpMKB6lDP3UOs3lLalMpDa+bIAWs4SUqAUMgDnBjrIq7BGnunc07VSKXlkkxrFVy3dxtD2E5HxG7OJE6zFTq0WS1qSThaPUlZn1pA9dRiyYkP5pUlaT0knXPP2eNGyxqFQLXty9UOv241M2oMoJDYAlwjEM0hYJSkaEmNIEVvyFSENuEYcacQI0UJiY3bjlkQcqnqlpdAxJQpSR0ecQFQOG4x1TQO+mHXT0ziwiAQIgcNSKbzQRqkMikDhl17/fugVttZ5tJOeceGL7T41lcXpZcDYBPpceo1qijohViGuD1E7EzIHYKXsbHOLxHzR5o49ffRBu531ss820SlaE4iCk5QDAAUTnvmD1U+ZuN5GrTve2oD2RXRwpjLy5zh8LC4ePnPLbGzsLP8LhtQ0QiTxjL11wuwuhYcASDER1ZH3U7S0sHQjtFLps5X6frFdXKyRtHVcZsj43BzdCm7DoXLTyAkK0Vunt3UrZrxtVj6ITzrY0kEkDurl268szl6q5Yvrmeg5C0jRW8dR6uuuZi8AGjMwadl3eH8VzOySn5/VSa7+UVpQKHUKROR3igl6MpUSUEFJzBBygZ0hbrbY3mTlDg4fj2VFrPbXU9FJKgdBrM8P6VzWxXtouvK5jdtb7IldVjx2xoAZJVjPUE5z2TA76mt4hxRJOlO9krhFnRjcgvODpcEjUIHvO89go+Wx1UmWdpdp0VwRFrdeqhLaDOZ8afiyjeoDvqQOWNtWqRTK2bNNOZlS+5RHsIqhMD6JtUmKbMDvrpViPWKbO7IQZSpcdTqx76RXcz6MkvvJ7VBX8wNFYOzlAT2TzyA9frpVFlUBqaHtsWwZc+T2oT7gKWAtW95Pe1/Wp81ddh+31T+ztOSMP/fupC77wCrVaBPpBI/gQhB+slVNre3bnEFKLU2jjhbKCRwxAkjtGdC7osLtleSl0QFeaoGUq4wrj1HOhkALDW6kbTzPMKU+NuCRBNR2+bQlVqs6oz6SZ46ET2Z/Sp3eAknsoBOK0Iz8wFXeowPUk0MTA1uZDVyBoHVSgwM99MLW6O2fxNcqtMA66DOhtstQFLXUjjINlC9oz0AP2h7DWUMvu0SO8ew1lbYWHKuZjZhzUYuPZqyuMMqXhxFtBMoGpAJos1szZ0+Y7h/dlPsNDbiZULOyQE/okatoPojfhmiqgv5DX/JQPYBUfhpyT5l5URHulUXcU+Za3R/xXPvV2plz5yo7ukZ9SppqEr/u2u5BHsVSbxVhlTSFDqxj/AOSKT4SW9f4Rct3dJvW9alpadwrS4rmwcCUrSVZAgtgYgDHRUDUcdtLQ1SCezP2Vpq8SpUNNobVn8JK1LSDlkpSiEyOA76c2ezJToB1k5mt8OJdhWlpF+idDw44nzE0O6AWu0g5c1l+7/SiewjSfLUEiOivDPysP3cVEiyM60y2UkLTGJJxJ7RnHeJHYaCTHGVpaRuuhHwtsLg9rrpTVVoI31iXyd9aW0FhK0+kAQeogEUq1Z65FFd8FlWuecXuPqpPytQ3eunimKarssnzqMBDmaufygaz8oDfWC6q5N2GiDQhzC1yq8EjqpBVtkaj8fg12/dOdcqu3sIowAqLh2Tc2khWtK3w9isySfReQQeBzSr6pNYLuz4cKb7TrCWm2h5xViI/ZAUJ6pURHYeFWN0t7r9k/atRWBhSCkjUkzUdaMvPHQhQTHCB7JJqRbMPJwQqKiKnPhXjMfCvEk6AJUsz4AeIq2NLgWhTmNjkzu2AtEnbRA/H440KtbhMjUUaslyvOJCoSARIxrMwc80oAgxuk05b2XcjNbQ/hUr2qNbI+Hv3NLDP/AMghOjQVB70R0RPHf31upTf1yFDYJcR54GTSBuV1Vla24YtFWuRJxNsjs1K3Ng0o/Jti0nyZnh8hNGXS0CkK5sFRhIMSoxMDiYBMDhUW2bvVhi6bI46QkJszOZRMnAmAMsyTVd3rf6XXG1PWhKVhfwYUjNJ84RqE7gVCMwMxTcp7LASeiuxViQr9Wg939KSVdje9lB4aH2io1sVtMhwKZfWC8nMFSYxpgSRHAzlrFShy2shJUVQkCTEnLsAqi0jcKwSvO77MWh/IJl50wIgDGrIRlA07qV0pi6+C45B/WLz49IjT3ddLIXlrXLmFuK9ZhgBGAnocgV2y4KHFzMZ0g/aoBzjI58KUI9U17gBqpzY0OGyMlBg4Y7UgnCfCKZOvvDeakrUJbSlMYUpAHYBlTF9MzkKziUgqNhLghCH3TvMdtM7wsZWc1qHYoj2UZXZpprabIoZpoxNqj8P3QhmwuJ820PjscPvp6izvfPHu8pPtTWiwrf8A9qQU2Txoi890bYWdk8CXxB8rc8EH/TTtlbuXxgntQg0KbbVxHtypZLSp+zKhzHumclnb3Ke2rypSIaeQlW7E0PbJjwqE2e+LQ064m0AuKxdPH5wIyyPCNBpwqwLnaWpWvVVf35bw9bLSsRBdIHYiEA/VrTF5mkELmTjJK3KUS/LCQJbCwvcIgZ8TpHZNNbGoiCSMWZkiQVKnFI3gycuum4ExnSzQA1IHfVNGXZOIDgc2qLXfeLxxBKlAIMRiBy1yMAgRpIOm+nC7U+r0ld6x7Obo9yc3c08h5RaLvTAlKhlCRxIOc9mVTFi4GpjyZQHWU+6TW7xLgNV5ySCIPIAVQ3xznNjEo+cPT6jwQKyrP2yuhlDCSlsA84Bofkr6qyrbiMwvVKLWA6BENm7qbtN0WRp1CVJVZWd8EEITBBAyI1mq8vrZ92zOtIcYStWObOsScS4A1SM1ZDJW4DhUg2U21bbsNmRzQJQw2kmHMyEAbmo8CaJHblo54Mxp0Hcjp8irOKjGln9D9FUUhjvyg/FK7JbLrYUX3mgp9WQ6c4EwJA3STOfCpI9andBZgf8AiAe6omduUn9UP83/AOukHNoWF5LSoA8HLSn1hNTxcZ3P7oHW9xNBVPtM+fLbQSAFF5ZImYJMkTAnOmjb+Q/HGn+09wLU+txkoUlapQgKWVnql0AqOWkknhUZU+RIgggwQdQRSvK8ktNrrwYgBoHZF/KSd9cLf4/j8RQwWjLWk3bVVCNaHYltaqyNjL8DifJ1K6SEygnegZYe1OXd2GpIknfVR7H2j47Z8/T9oI99Wva7Oo+aTWHExNY/4rbgZ88Z9CnAwjVQ8a5NpamAtM9tBXLESc58aa2q6ELjEJ6icqAMZ3TnSO6KTc02fknwrarGkjQVDDcrI/VI8BW0WJtIjDHYSPYavlt7oRJJ29/6UsF2ImYpwLuTwy7Kh4aA0xjqxq+9Re6rE2ogLTiB1CiVDwJoSwd1bnv7JttftW3Y2lNskF9QIEZ4J1UevgONVKzR7lBuFFktikNn4NaQ4iTMBU5T1KSoeFAGDlXWhiayPy6rzc2IdJNb9OieJRPpK8TSgZB665YE+FO229NSScgASSTuAGtCSVtY1tWVa3Igwoi0CVYehoY6XSBz7MOVWslgjervX/Sqd2BtDdmbcFpbdSpSgUhL4bOECIUkOpMzOo31Lk7W2ROgcPa+pX+sigdDI46ArmTSMzmkR25T8XT/AIo3n5K+qsqP7VbWsrs6UpSRDgOap3L3ntrKJkEgGoSi9pQPZvaBtNkYSWFqKWkAkNKgwkAmSmD3GnyNo2yY8nX3tke0VUlmeWEJ6RjCMprvn18a578G0uJXYZw+ItBJd7K2XNpUJ0ZP0a5G1aP7pX0D9lVSLQveo+NKKUsZ4j40Hg29UY4bEervZT/am/Oes6m22XMaiIVzfmkEHFxkRVf7VMOv2t51tlYStQIkAE5AFRG4kgk9taDq/lK8a2FK+UrxNaIGcn8Nf+19EQ4bH3d7IX+SbR/dL8K6/wDLtq/uVer7aJc8v5SvE/bWY1n01H+KtPPf6e/1U/x0R6u/UfRJ3Lc9pYfbdLJIQoEiUzG/fwq37Ba0PpxNnEN43g8FDUHqNVCor+UrxrTNpdbONta0q0xJJB7OzqpErDMbcQtEMQwzSGX81cjjEimi7vnQZVXti5QLY0ekUOjg4j3oKfGjDfKn8uyCf2XPcU0nwcg2VHHMH4gVJFWD9me6uRdcjTdUbf5UQPMsn0nfsTQ618p9oV+jZZR24lHxkVBhJiqPEIR3U1RdIG6lVOM2fpOrShPWdewak9QqrbbtnbXRBeKQdzaQn1gT66HsuqBxFRUriSSaMYIjVxUGPz6NbXqiO3F5qttqLjbTmBKQhMpMkCTJgZSVHLhFAmrE8CCG3PoK+yjbVqVrjV40u3aXPlnxrXznNFABZP8AGtkOYuOvohKGlp6XNrTxBQqJ7Yyohc94808lakrT0VgKwmUKUkgLHGDTxLzvy1eNd+VO684rxoPEG7offyThw05CzOa+H9qX3Pf9nS0kCzOYoz+CUZO8zhzk0Wb2mSPNsy/+Woe2KrhVrdP6xR765L7n94fH+tM8bJ2Hukf4OLq4+ym+0V/lxoDydSemDJwjcrrrKr63PKw+cTnx7ayjbiJHCzSRLw2KN2UE+yaWZJwp7BUl2bsDZ/T4YellBOeAkZOdULLeuox1DUBZAgnQb62WlcT4mkyRZrGaltbOcgGU7KVXRZi3aQCEEoKpCoUgkJVrORBIpzejbJYLjBCQtxGJk5qbUErJCScy0ZBGe6DmKhgaV8o+Jp5d12uPFQSsJwpxEqUUgCQnXtUKAwWbzIziDd5T+qltiSoWJPNBHO+UmJSgnBgGuP0cU65U2vdtsW1XMRzXOJiM0z0SrDOqMWKN0dVR5N0vEIVjyWhax0j5reLFP0TlXDd2uKStXOZIAJkq0JSkRlxUKEYejebuqGIo3lKnu2bbZxc0EKAtDklISkoBw4UAJ85sjpBXGRlGbazMjyJsJA5wuOjRHmlKIxYs8PnxvnSocq6XAptJVm4GynpH9aJTOXjXb9wupU6kqEtJStXSOisMRlmemKEYSmhubb0UGJpoblUh2bwlamllIS82pGJQ8xcYkLk6dIQepRru+uZ5lCmYHOoSlad6SzKSozmMYwK+lUUtF2OIbQ4T0VzhgnVOoPA5jLrFdi5HC2h0rSELUEglRyJKhKssh0FUXhvNmzff3X6InYqzeX3+/sLSkDfR11sCy2ZVmwBUr5/zSvGFdDEFZ4MERunFOdRl+wqQtTbhhSSQRwI1HaDlRYbJPF5TOJONKSonEcMBfNnOJ1PDSac6O612WV7y7Wkrs8hP5RYLnN4S8Mfm83EnF+zg1jdFC71spS4pRAwqWuII3HWBoMxFci5VlLSpEOlQTJ0wkAk8B0t3XSrWzzpU4kEYmiQpJJnKZIyzAjtjOImDDKdd9KSSDd5Uc2hUkstBAH9ns5XGCJAg/tc5iInqma3cLbS7M404UJ5wqUhxUShbSUqAnXCtJWntAqNWC7FOrwI1gmCYmNw4nq1NKIuhZS0qRDysKczriwZ5ZZ0vkeWrRhxbpSPbRrb+LYAkJ8nTkmMiFuedHpYcMznmKJX+6gss4CMrOyVxgiekDPpc5iKZ6pmoii5lEugkDmgSomYyJTkY1JEDjPbG1XKsNJdlOEkDImQTORyyMZ9Y0mDAHDjTXZPZO4VopVdFsaDJQ8kKbWuCUxziCE5LQTnlvGhBIpO9HQ2+MK0OYEtgLTBSqEpgxGfXOfGo89cK0c5Kh8G6WiRJlYxHKBMdE5mK5fuhaGkOnNLk4SJOhIIPA9H7JzgfDAOu1obiXXeX3Up2ivD4JhIKCFWdJXGGcYWs5xmFRh7jWWJ1o2YhR5tWB0pWFJUhevQcSekF9GEqGmIZamoXzA6655nrPjVDDNqrUMr6rKntrWnDqNaymLjOWprda2NAG6yTyuL9ljTnRHYK7Lx4CtVlEWi0tsjg0a9FnlJ6q6TaVDTKcjG8awfAeFZWVMoU5z+6w2xciCctMzlOeWeVZ5UrPPXXXPOc8886ysqZQhEjr3WG1Kyz83TM5b8s8s+FbFsXmcRzEHM5jgc9K3WVMoV53d0mu0KIAOcaa5dldC1KIAJyGgkwO6aysqZQoJHXuuVvkkk5k5knWe2lfLVzOIzxkzrOs8c63WVMoU5ju6R8rVlnx3nfrv31irUo7z4ns48K1WVeUIeY7utNvkacOuuk2pWk5DMCTAPEcK1WVMoUzu7pQ2xeeZk5HM59ufXSarQcq1WVMoV8x1brsWpWeZz1zOfbxrflStJy4Z7pj2nxrKyqyhWJHd1xznUK3znZWVlTKEfNd3SbzpjdWVlZTGgUsksji7d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00013" y="-1790700"/>
            <a:ext cx="24765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70" name="Picture 10" descr="http://blogs.slj.com/afuse8production/files/2012/05/frind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2133600"/>
            <a:ext cx="2990850" cy="4524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smtClean="0">
                <a:latin typeface="Comic Sans MS" pitchFamily="66" charset="0"/>
              </a:rPr>
              <a:t>I can use words I learn from a text. 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Comic Sans MS" pitchFamily="66" charset="0"/>
              </a:rPr>
              <a:t>Tell your partner about a new word you learned last week.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" name="Picture 2" descr="http://writingunderpressure.files.wordpress.com/2011/01/talk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4724" y="2810097"/>
            <a:ext cx="3654552" cy="2106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Crimson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 deep purplish red</a:t>
            </a:r>
          </a:p>
          <a:p>
            <a:r>
              <a:rPr lang="en-US" b="1" dirty="0" smtClean="0">
                <a:latin typeface="Comic Sans MS" pitchFamily="66" charset="0"/>
              </a:rPr>
              <a:t>Synonyms</a:t>
            </a:r>
            <a:r>
              <a:rPr lang="en-US" dirty="0" smtClean="0">
                <a:latin typeface="Comic Sans MS" pitchFamily="66" charset="0"/>
              </a:rPr>
              <a:t>- red, blush</a:t>
            </a:r>
          </a:p>
          <a:p>
            <a:endParaRPr lang="en-US" dirty="0" smtClean="0"/>
          </a:p>
        </p:txBody>
      </p:sp>
      <p:sp>
        <p:nvSpPr>
          <p:cNvPr id="33794" name="AutoShape 2" descr="data:image/jpeg;base64,/9j/4AAQSkZJRgABAQAAAQABAAD/2wCEAAkGBhQPDxQUDxQUFBQUFBQUFBQUFBQUFBQUFBQVFBQUFBQXHCYeFxkkGRQUHy8gJCcpLCwsFR4xNTAqNSYsLCkBCQoKDQwMFA8PFCkYFBgpKSkpKSkpKSkpKSkpKSkpKSkpKSkpKSkpKSkpKSkpKSkpKSkpKSkpKSkpKSkpKSkpKf/AABEIAOEA4QMBIgACEQEDEQH/xAAXAAEBAQEAAAAAAAAAAAAAAAAAAQIG/8QAIxABAQAABwEBAAIDAAAAAAAAAAEDERNRcZGxMTICYSEiQf/EABkBAQEBAQEBAAAAAAAAAAAAAAABAgMHBf/EABkRAQEBAQEBAAAAAAAAAAAAAAABETEhQf/aAAwDAQACEQMRAD8A4HExLnf837f+/wBpqXe90xL/ALXm+svnvSJGtS73umpd72yC41qXe9mpd73WcgRrUu97pqXe91lRcXUu97pqXe91kDGtS73umpd73WQMb1Lve6al3vdZBWtS73umpd73WQMa1Lve6mpd73UAxZiXe91dS73tkDGtS73umpd73WQGtS73s1Lve6yBjWpd73TUu97rIGNal3vZqXe91nIDG9W73ujAHi4n6vN9YbxPt5vrIzABFCgoAAqKmQouSKCKAAqCgAAACRQQAFAAAEAMwRcT7eb6y1/P7eb6yqTgAAABYKgCgKAAACgAAAAACgCAAAAAABmAuJ9vN9ZaxPt5vrIzAAAAVQAAADIBQVAAABUApAAVAAFBAAAAAAXE+3mstYn6vN9ZGZwAAFBUUAAAAUVAAFAUSqgioAKIoCKAIoAAAABifq831lrE+3m+sjE4ADQKgEqooAAAAoAACghkACoAoICoqAogKCgiKZKDP8/t5vqNYn6vN9ZGIKgNCoAoigAgKCAqoAogKACCoCioAKggAqgAKZhmIGJ+rzfWWsT7eb6wrnFAFAAKAKqAIAAGYAAgKZooAAqmaKAAAAKogCqyILifq81lcT9Xm+orEABVEAVAAAAAgAABkZgGQoKAAACgKCKAqCgAuQDOJ+rzfWWsT9Xm+sjnFMwFEzAQVAABFFzQUDNM1EMwRBczNAFzVDNV1VZUVQBRUAUQBclQFP5/q81lrE+3m+sjEEyUBBUABYIigKJkoCCgJkZKAmRkpkgmRkopiKAKAKACgAACC4n2831lrE+3m+s5KzOAAAAAAAAAAAKCCoAAAAKoAAAqgACKAAKYn2831nJrE/V5rIxEFQBUUAAAAAAAAFQAVAgoKgKAAAAogoqAKJkovqYn2831GsT9Xm+sjnAAVABBQFBFAAABAUQzBQAAAAUAAaAAAAXMTNQMT9Xm+sgMTgICgAjSUAKAKFACEAEUBCKBFABSrACIAKqABFAPjYCq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00013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3796" name="Picture 4" descr="https://d2d00szk9na1qq.cloudfront.net/Product/26c1c571-5293-448e-888a-93d4d427bb03/Images/Large_EH-7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2895600"/>
            <a:ext cx="2505635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cameo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 a piece of jewelry.</a:t>
            </a:r>
          </a:p>
        </p:txBody>
      </p:sp>
      <p:sp>
        <p:nvSpPr>
          <p:cNvPr id="9218" name="AutoShape 2" descr="data:image/jpeg;base64,/9j/4AAQSkZJRgABAQAAAQABAAD/2wCEAAkGBhQSERUTEhQWFRUWGR0ZGRcYGRwbIBwYIBodIB8cHBwgHCYeHxwjHR8YHzAgIycpLS0tHx4xNTAqNSctLCkBCQoKBQUFDQUFDSkYEhgpKSkpKSkpKSkpKSkpKSkpKSkpKSkpKSkpKSkpKSkpKSkpKSkpKSkpKSkpKSkpKSkpKf/AABEIALQBGAMBIgACEQEDEQH/xAAcAAACAgMBAQAAAAAAAAAAAAAFBgMEAAIHAQj/xABFEAACAQIEBAQDBgQEBAQHAQABAhEDIQAEEjEFBkFREyJhcTKBkQdCUqGx0RQjwfBicoLhFUNTkiQzwvEXorLD0tPiFv/EABQBAQAAAAAAAAAAAAAAAAAAAAD/xAAUEQEAAAAAAAAAAAAAAAAAAAAA/9oADAMBAAIRAxEAPwCGkHZSyiQDB7YEZvPM25wV5b48aVW/mU7jBHl+vl8y9ZHRVFQk9AVHSJ26EYAIK7U1W4OoYjXPajeScF+PcLpLUVKV9KgOwuNf97+uBj8LVbmw3mdv9sBVqcSckqg0xYk9MdE4nm1GQpu1/wCYI/1U5/phGr8HUXaCg/Dbfdx8/oPTDPxXKl+GaVYyjUmDdTCss+98AuZjJpVc1GqaFA+FYv7kjFXLUAAZMmbETsTbrvGInyUC7A9T7fi9h1HTGyUzr0lxBGqR1AIv7XH1GApcxUGlWlmGiJJJ2vFyYF9sL6nDtnBoU6vNOoCBNilv0wt08mxsEM+2AoLUjfbG7IQA26nY+vb39MXTkan4DjX+GqpJ0EqdxG/+/Y9MBRLHGurBehkmcSot6gg+22Jf+E1Ow/P9sAvs+NfE9MMJ4M/Yfn+2NW4K/b9f2wC8a2PDWOD7cFf8P6/tiM8GcfcP0wAQVTjZauDy8JeI0/r+2NP+Et+D8j+2ADCrjzx5wcPC3/D+R/bHo4XU/Afof2wAE1ceirhiXg7n7uNqfA3P3R9f9sAvCsfXGyVzhhPBH7D6jEZ4MxOkKB3boB3NsAJpAuYUX3PYDqT2GNTViwNup7/7emC1TJNGhFITrMSx7sP0HTHg4K34RgBE4Kcu5ZqlVACRudQ6CMbVMky20n5CcEeF0nKFUOlgG0k9JZfzsbYAmeGgC9yJBJg/ONjbBf7OKMNnDEaUppA9Wk/phU/hs0wBNQHptvf9MNH2cuTSzlT8VVAD6fzG/bABOJ5fVWdy+oF2OlxYCTYEXjFTOcJSqgVBL9I8s9TI64i8CqahlyUJAAiNUtpmfSSf9JwU5TywSotSqx1B2QCLG2/yv9RgKo4e2WKI5GrTJEz7ie4tjMac2VJzoWfKQFkWiW29Tt9RjzAHV4Pl0YEePII3C28+i9++I04blidemsTE3KjcNbbupHzwYzIUpUeSSD17HTU/Ig4qikA/pMfSsR+jfngIqOSoU5NNKt5++Li/+Hr5friZsnSIKmmzA2IL7iT6DtOIUaYnsv8A9r/fGwqEge3/AKf/AOsBZpUqQXT4QiAILNG3aR0xdy5U03QKNOkHTLRZ/f1wNYzt6/tizk/vD/A35QcBEcvT/wCmk+x/fGwpoAP5dP8A7F/qMaAYlpZcvGkE+wnAS0Kw1KAFG+yqPun0xvRzNre9gMT5fgdXUp0EAEbwLT23xfynLDwNTAewJ/MxgKdIzNun9Rj3RcW/LB7LcAVdyT8/2xLlzltZpq1M1F3UEMR77kYAIlGRYT8saHh776YGCdfjNIzBIC2tFz6fT0wOfizFDGlTeCbgQYAPUg/vgE5uHGrUqFMxTH8xrFyseba4/MSMUuI5J8pFOowZqrBVIZiATETcWxLm+XkLSGQMTN1gb9Ov5Yu0uBnNEM1YfFbSPKIsZk2PTa+AtcP5bzimoWp6riIbsOk9PfBzP5fNUcujK4RfIIkTqYRvpP3zO+BycPrUiziuyhSAsAS1tlXYk7RN4OLGcFWsqUqlYtEEqFUBYFpMCTI9vi6bgx5elUqZTLqNOs7k+gPp2vhM4px4jVTISdLEwdmRoiw2IGCOVpVwEU1yVLHQulRFiRedQtJAsI67YG1+V0YMfHk/CYUdTOrffp064ARxDmzQsgCfBV5BJmpN1IIgCDv/AJbXwLzHNZIYgtICBQOrH4p8tgJMWJMC3XB7Ocjq1R0NQLq0lWAm4EaSNQEn5/LEafZ+NtcMpJdNGqxA2JYSszfrHTbAacNp1HQOlSVcEglrwIBn5z8ow1cHyFVaRVjqZWIJme1vpgNT5Xq0qKinmj4YXQAtH4Za83MGfpfFleI5rKVAarCqjmTpCgEkRuF2gA2n88AwJTIFwcRE3+v9MecG5tSor+IB4iX0rYlbdz3thiSjSdQ5AAIm8fv/AFwAHSIMgbf1xCwXsPoMMFXgqkeUkT6z+uKlXl94MMPmCP3wAeswhQFW5bp/l/3xXbL02gNTQwfXePf3wRr8HqiIQmAZ033JxSaiQbgg+ojAQVOH0iINMRtu20e+J8lkqVCiVpKVVnuA28JHUW3xo2N6pimvqWP6DADH4VQkHS4IiIfbptp9774hy/B6NJh4ZqLEW8rAGT0Prc95xaZrjENR4JP97Kf3wA3P8Ao1jqepWktqsq7to7N6j6HGYs5h9M+gP1Aq/wD4jGYDfLvqpkd1T86bL+v9MeFp83eT+VN/6NhuyXJlJAoLVX0hQNl+Ekj164J5blmksaaK2t5iW6R1Pa2A561AmQokiRaTceIOnqowRocDrHak0Tu0KIkdz2GOhU8jAsQvooj9AMejKL1v74BLy/KbmNToveJY7z0t+eCVDlpEMgs24MwBBEH+5wRzJqifNTpKJubnex6+vbES5FHJD1HqHqCYFuwF/fAVVy+XS38ue3xn6XwTyrhhYMBMXGmfUDtgS+cFOs9KlTCBEVvE02LFrrrNpCgW3viE5xvEDTqGmLTvrkG/+GBgGIV0DBbScVM7xhUaJURvJ6YBZupUYnz6VNtK2P8A3b/TFLwlgSoYg2m/5nAWs3zNU8KsU87TUVQdtrAfWMI2ScGrVenZ3bzAb6hY7dCZP1wz1OHVV1l5RfEL6o1ALpW5IsNuuK/BeWocuAygsT4wU6XBOwBlzfrAXsTgF1Erq4RVq6FKgATECN43OGDMB0X+YsT5hPv+XzwcqqgYeCFckeY0xOlRtqEG7En1se2B7V9KmqRqeQppxoe50hkSdN956gH2wA/iOdSmitUpym4bRqkyIi8/3bATM8wKgkrVWmLbQBcwCsSASN4+pw35TLAIKmbenTMAEFSqooJIuDoLXmTeTHuCyGWo5ms1SqWFFRpCxLVGDGdOwK7PtPzwFDh3N2vTKlb+UwQADuVm0x0vNrwMFuIcUMnQwCGdZMzpEfCYtPX2xZ5g4WKvg0cvoLFvMVGnQgvEfEp0nZpETacXeJcNoUMt4aoZNk1P5mY2G24mJiCAJ6YAaucdlZkZ2AWzLMqbyZA+EjSD1MHGUuMkwBUaprBY6f8AMV1QN7CLk2wU4bkhlsqrOrKoQs7KCRpk959DYH2xHw7hlIPDlfDXa5MgsTYDrfYD6YAQ/FVJWn52IYKVAJI6g6RcACL/AOHGuW4grOadVyjqZV5ht4BW0H2/KME87wVUziVEtTqCIJggi41BjpABPxG4BPaMb8xcB0oaoUmqt5BfTHWWCKBI+X6YCjQ4yq1fAqnRUiRU1jT/AJiGi8wAgHU7DF7K55GBSu6oxJiqwKpAP3Q8TvFiZuZjF6nw+hnaVNm1KyhSkBQyMPVQTAa0Exb1xRpsupcrXpBTULannSjKq/8AmaoMu1yAbiD2nAeLw+mHdwFRwun+WPKwsS0lgIkW6wDOJMnxIMIBNiVaJgkW32PS4x62V/g3qVaqtWoMdRqFXdlAAhSCIKm912O4EyPcxwmg5WsArDdVarqUKY1FUCmSBNmtOAv5LmFqQZNEyFIIt5jMz0iwxao85Gn/AOZDrO48pA/QxfAPJw/iEHw0osFlwfMIMNZQADeIAHTFPPUFIXxAwDkkMABYAzIYgi0kW7YDqVTMIIJIE3E49dAw7j6jHKOGc1SHVmJp63AYeYDzEgT0tBj1wx8F5hTT8USxCjuoJE4BjzHBqbbov+ny/pbA/Ncug2DFQBAkTeZM7Y94RxxqtaojRpUwpiD8Kn/1DBermVW7ELPc4BTr8s1QZXS8djHT1/fArMcHqqPNTcdNiRsV3Fu2OiUqiOJUhh3Bn9MbjLgbEjAcrqUunf8Arp//AGHGY6bmOHK/xKj+4H/v264zAXpjFarxJF+9PtfFbifElVSqsC3p0HXC3X4iqyCbjoMAWfmkEAotjU0HUfzgYG1OYHavVplmAVVOwAEkbEXmDinQdphECKZaTe/eO+2Pa+WmmdbFjGAvnOllK1PMWJjRbynb2O2B2b4/4aksQkySJlp22+WJTmQtNSOwwh16VR8xVYqILCW+6DpAjUetsAycK5lp1bediCd1PXBTMZ0KNwNt7YFcL5ZqCnIrU9L+YFJa/abCPacUM1n/AOHzCZeky5mqWiqgGnwlF58SSA1/hYbjp1BlAFQeStTDHaZP5WvgXW8RG8Lw/HqESHAFGmD1DPUY328qyfbBOrQDqPEUQCrCDJJW41VLWm8AATjavzVUpsqmmrBj18kLN2OptO9973jAbcJ4SUQvVeg5mPDWSiKRsN2Mjct+WKpz5qVabUG8BU1axqB8W4gBRPlgSDIbpa+JOI5d6lZq1J0p1dOlKiIWJPTVfSe3wyBscD+KcSzeYVsmQlOPLXzJHlggHSqm5YzcdPTAGc2aYRyMujMWlQtmarO/mMT11HYemIchlqdJRWzDo1dKQDu8kACSdEadPxRqiSIxDlaBoIrLVVvDAXxaoHlUADSG1BVBtMQT64AcY5hbiFE06iqKYYGQTqMAk6SDt92NJJGA2zme8eXWm9OiINmZw/msxABjYH1kE7WY+GcJpPGlsvU0dCkMB3k3g/IHvhdyfHFfLpQoOFuNXllmiNO5BtAt/XBvwK+dqqKn8unSVkcba6gfYiZIAAMfXbAb8KySkmozLSJOoBzJiYG1iAABfEmey81FHlIguXUypPwi/ceYmI6YYQtSjSLLobQvw6RcAXvqtaTvgNwoHMl8wiKiuQ9zA0aQFLEdSBJjv88B5TzZKKzaEWAuliWaTGlmC7Ab+g3ANsa0uHEVhEgqGhi0AXvIO4Im/t0wTzOXenTfMU3p1QFBFFR5CBJbTvJYSNsCOHZylURG8JSlRiKdNyIYMW0LcnZTJHYG2AtcV4eKlJgSJe5v2BBievX98eZHxMxQDVAtIBYZ3quCWWxYQQAhMkfO2D+TNVqLLmBS1MD5KYOlR0EmZtF4HthSpGqmYFNU8TWGUFiCKT6pJhjGlhqmBNhGAr5NDlK2pnXQ8FzSh9UEwQd43Bi8H54Y+K8PNekCWWk4Iel5phhcEjY9tjvifNZcOml3TS3lB06QT/g9facKOX48+Rq1Kdak9Ry1KnRYeaEIC6SfujXcHqWveMBZ4Zx1zWOVzK6qrNUKuCfDNKJgMvoDYj5zOKf/AAb+GNRqFSmAQNdIXnSTYEiTufL+sDBXiHDvF0toWi6ElXpyCCZmQDee++KvG+dqWQoJTNNHdyFVGIA9WYkXWdzEzgBXBeL5fiANGmjM0HUlUfCAbkRYkWjRcWssYn5z5PzFSihpFarUpIU6QzAxsTabHpf1O4fPcVSq3i/yKVQN5GpB6ZXv0Mn1gYr8K5zzOWr1KlQ/xVFyNRJ8wUdVnykb+W1xuMBHleMVqaFMxlnRe7IVvfe2k4t0cxQraFpVNLqpOn3Mm3v2w95rh44hllbSop1wrSGOoKYKnaJiD2nHNedOQKmSGumXqU9tSi63kTH92wF+hxXMI4A8yaxrIsbFd+sQIjtg5w3nNa6kMwUkFRr+6dvpjnHD+aa1E6Ki6w28jSd7fvb6YNLxjLV6TFCPEBFiIP7/AFwDNlsvUOXlangtqL6iSJ/nklZGxI0+8jDFxLm58nlVqv52LBYbckgmJte0Y5vwxajFFmVJUMp6iQT9AMFs3zMrVXSooenrJBImwaBYyPWbYDoef52oUH0Viym1wNQk6u1/ut0xmOb8df8AiatJ0bXqqIHX8Cgvc+h1nbaMZgDOZqtruT1xcoULkntjXPgfFHzxVzXMFGmyq7jUROkHYR1jv0G5wBcVrD2xSz3E1SmxYzAaygkwPQfLA3hXMVFqgo1IedirTYgx8J26Rh1p1aWjyFbDYECI9PpgEHKc0pURKYDBmEkXBAmJ272xcyXBsoGZjTZXYgMGn4vwhD1YdunXrgTzNlWzdeCiZNKZI1af5rzEkhbBbCJJ7+mC1DLisoQ1PFKxEGXBGxBiQflG+Aq8Eza0a7hq9PL0Hby0VNQkbAr4roCt9wp67jBfmXi3D6CjWyqHMhaK+Z+8hR7eYkYo5vhlKlqRlavXqeY0E3YSJNXTOmnNyBEyeuA3LHB/4Qs75eoHBhnKeRZ6pBax21EyBYxOArHM1a9VzlqlTK5WBpVixeo0fEDJYGY+9A/LDjyrl8vWGh6QWuLMCAdQidZDaiJPWZJgzfFt8x99/IqCWZ5UBSN52J2+u+E6jkhW4k2YVvApSpDkEOw03YQJBb1IgQY6YAvlKlVuKtSpMKGWpypFIhjUI3mQxUzIsALGN5w0ZbK5OWpAgtcw5Yn/ABRq63m18W+FLRUhaWhSwkLGkkT3IBbCf9ofEaOlaWVrUzmalRdRDawgAM7EwSYBAub9MBBxjLzmfApM7U9JBXoWnaOunoSLfKcMfAeEUaVEs+UerUW0eFqi0BVDWmALjuMKnLnMi5CKmaqitUqSpqLTPkEkmTImTabRHWScdB4Tz3lsyJpuGUCSxERBg+lrXnreMAG4vnsuMv4tKiaFcOiqNMFKmsWcDsoLEdR7jFfl2imZy+bqMKkgkJVgmGiZQAR8Zk2PrYYK8y5NKtQS4UR57En/AAwo+9E36WnpgrQ4jTVQgkBVAACEACLSTA274DlOUfMO38PUrVAlQFKiQBrSNRBMSBbTaDc98POWWgqqKxZgfIlETpJAkExuQqmJO098RZ6sj5ghUg00ADAggoxLAAAeUg6pA7i/a1wHiVCgK9WoVV/E8OSJJVVBAUCWIuxsN57YCXIvTfLErRqZOoQ2ghjItMgny7DYzOKuXpChSUSQKai5vAA39xvhiXmNHpa1urSPMpBHSWU3In1wB1CsjSukEssGDKyQD2giD846YDMrnMuiwaoa5B1E1CPQsevpinn0VmLI5Nw0zOkyIt2tsd74t8tcIyWXoUzUWmrRdqumWYqA0TcjUDY7GYjBLiWbyjroRqOqCFI0reJCjbcxbAQ18zRGTpNWppWrBQwQrJ122gHSoJtbtihzRTy9aivhwlZYPh/CdthIjUvp64WTxY5fiAEeWtT87GRCo3SPe464N0uesu0BWQqeutYgbkydpttgNOSqbV2qpWp+SkKfhqz6jsQSSoE7bm+2CHNHBchmqZpViin7pFyp9It0j9sKefdHFTwGJMEDSYPcCQTY9D+2GjgdLLfwlOvRpijTKjUGMsjwJDMZPa8x164BL4XkUyWdoUMy61ctU1D4AygAQpZx5lAJEBvhntt0s5fJ5OmS3hU6ZNtRmRvA1Ek+wtgNm6+WrjQGpu3SBLAnqCokY51zGtbL10KRXWnI8FyWQyDbQfhMX0x8u4MGc5iegGThldDRmFUgPoPVBqExNxE74H8n85E+NS4lWemxurtqg2uvlBgjeTaD6YdeR87lMxQ8ejl6dKp8FRFQKyN66QDB3B6/LAfmivkc7VagWWnmoBDkeVrxBI3Py+uAIcxcvZKrQXVW8JWcOtQkMGIHQ9RGOU83cnjLVFOXqeOrCQyiGUj2MxFwRhk5N4zS4dWqUMxRYgxDEM3hgkyNB2UkatSibnDMufoBi9KtKNcaPLv7REbX6npgOU8L47maUhXBMGCVDNJIEQbGZ3F8VX41WNQq7QVYrDIFMg3G0W6ycO/MOWyoqJXyzUEqBgSrliGi/wAKidYMGZG2+LHDudKNVjTza00aZvBpmes7qTedQIPfpgE7J8Sab7+0f7fMY8x0PidLKVKRkI5UW06ZH+XSJ/pjMA4Ny7TqR4zkj8KmAfoJj2jEeYyGWymquqhTESFE+wAEkmPfA/h/EeIgQ9KSJlmKme0Kt7e98Q1zXdtdZKrxt5YA7wBb+uAXeLcvVuI5sVkX+FQKF1sfM0GZ0rF/9pOHPlzlGjlEJk1WPxVXuT6eg6xJwKzeaK0DWZxTQbKQb+0RgHwvnPO1tVOhlFrAGPFckIs92JvHvJwDpxnMZemPFrFFCyAWibjp19uuOY8wUKjVFrZYPk8sfIvncPUO+tk1BtEqImO/WzXnuVzXKvmnL1BsEOimh7qtyT6sTP5Y8PLaGA1aq5vpYEdrqLH6YA9yg+VpZZTS3Ya3JJLOxEyzG53sNu2L3FuZKdCkartAAsReewUDdjtAxyHjXHamUzb5ZMyaQCAl9AqEEpIVlA0zECQLDGvCeUc1WpJmNYYVSWBq1GDMxtrVQCbETeJgdMA5cs8rmtUfMZ2nUpIzSmXLF0FpnTdRe8QLzG2H+oaWnzwBH3xoED/NGEnKcCWnTGvzsAB5mNztcCBfthW5uyOZ8lM1FGWqlqiJq1OoFiCCPWJ9DgLP2l5zL5qpl6eVaSGIeqhOkKVsoOzGx2kR74Kcm8Ko1GNMsgFMCafwkgjqY2/M4H8t8u+J8J0BD8ekGDGyg2mOp2GDuS5Hy61PEqNUd2gFmJMkDrFp9MA4BETTRCALA06TKkAbQNtojHOvtFqmtnstlctppiihqNUUQRrglbQDbSbib4sc0ZurkQn8JXRWciQ28agpKkCG32ae42xHSlioVtdWodPiNcifidj1iJjqYGAIZB2oimopPqYESWmbz5r2J+IT+RBwa/4c9ZtAazAqQGjzEWBfSRF7wCYxQyvJ6OpWs7VDbS4EPbqTNybyNr+mNKfKtTKVhVoVZ0E1AHVjMgjSBq0gX36QMBJwrLKgfSnhhmJKBy6qR5SFYgSsrb3wR4NlFHj1aqLoDhg+kM0qBIWdhiKit/6Ynp8DYsS9RmQkkU+i2vf1uT6xe1wL53iX8RkqpokampuoVrXCkEAjr0ttgJwumq0FRNQVC6CZnyuw3O/vti/X4aNMAQAPLEiDFtjiA0mVQHHmiTHc9cBtwLhVJnLkLUqpNMs92APmixhRDbQJ3wdzOXRqZR9DLHwwG/LbCFy5yvm/Hz1TxalLxHQo+ysmklRYTCiFswuMFc5wDNgKKdcBolp8Qj31Ab7mIPywFDmLhFOqTRaQDCkrusxMSLNB+WLuf+y3huaVSEKaBC+EwHuTKnU0j4jJws5TO5pM3Vo5wAOArI6yQ0bxqANrWiPkRjfhvMmZrZ05GktOmdRqFmZh/KAE6SJkXssd5wDZkeSqFHLigapZkJ8Oo4UMqH/lkgeZQZN73tGFTOcPGsZetValRNRfF0NAIBIEkbAkxPbfDRn/ALO6dYHxK+Y1bApUKwOtjOK3FOSytIzXNRUQACoPNY9Xm42sRY9b4BjyPDqWVQJS0qkAz3PcnrJwv81cNTMA1EQeMIVW/ELwpMdZMHv6ThBTimcyNUnJjWKsJoI1Q0wCJsN9xHrYYa8ly1n3TxKrrSqsxLoarEoJkQwDap9/qMBz3juZqZashFGqjyNZ1NTOg7oSokBgetvfHReHcRy2YQVQlJZ+JCqyp/Cf8Q7YHZv7N80xbVWStJ++7/D0W699rxEjrZS4rw+tlHC6RTI8xRhKOB0IFmH+IbYB343ksrVTSVVXb4Wpgah7jbT3B/XHMuYc4tLLBaFSpqZyHOkqCOwI+jAn2scMHBs7meJFlAoUaOp0BgTGnUKekG+06mkkHcwSLuX+zWmlCoi1KprTBciEmAQAkGReDfvgFjkDi+WpiGYUsySR4tYymgxZQbKe5O/fpjqCcCp5inL5h6pIgmmUKR2CqCIjpjjvHOQMxl/5jEOswWCsAD2MgflbFjlfiuby9QJk2hqnkCEiJOx8xj6/7YB9H2eUqVdHV6j0APPTDMsmQVJHwwIuoibQJtjMD6PA83XpGtmatWhWWoRUSsKhXSACrA6vhPm8wBuPTHuAfKfG2c/yU1iYJJAA9ze/pgJzBz1TQFVLVHFiqbTsdTHp7YT8nWzOYihTZtO5AsADuSY2/sYasnyZlkADBqrC5ZjCz/lF498AmcWzOZzWl6/lpkgAKZ0r+LTcgDu0fPBPJcada6UEKimZC7gKAJWb7GD5he84ef4RYggKkXtuOtuwGErj/KtGjlq2aVSiqp0hj5Qx+FU6m5iNrntYGLL09Shm0z1i8HtIEH5C+A3EOZ/AqstLz1FBASDCvuCw3tPwi+2wxR5P4lxHO0CorLTpatMpTlwPvaTMKIsDva204a+DfZzQoDVqrs0khpEAEbaf67mTgE3lLg1MOczVqUzWYiA8kqSTeT1b6DDsc+nweIniAXAIED27YG1/svpeO2YFdyWmVKKwk9dO8dYBwo83ctDJU0qUc01Ya/h8o84vcSTA3NrbdRgGDmfidSgoVKiPWePIRML1IXpHdt+mBnCuH1czXL1KgXyQ1Sq23m9begA6nFXgnBWqMFU6qjEF6jWlvc7AbAYdOH/Zy0aalcanXzaUVjuTAL2AuBZR8IvgITx2nkqiiolSoshVCRoXcly0S0gbD1wbqcapZkOTSZaSXZraGESrHqsd46HAvif2cZhbUMxqsL1ZsRO2kxBkbAbYVaHFM5ks9VoZnMGtTRTTK2UVFdQYvdbEGOkn1wEtelVzGY8WpAsQBJYLTBXSB6yCZtue+HHl+kqqzNUogVIXS3mOlbkQLCWg3vYYGrwZ69NzlgKAPlvfST26k7+1+2LPKnIb0Q38TWSrIhQqQFHu1+3TAM+W4gjnSa9JJMDUdPyEm5PYYV+YOLNmKyZegfLSqhqjg2cIwlVA+7q6ncrEYE8S+zLNO4XL5xdBmVqAqdj+EX7dO+KH2fZNlpms5EsAigAiFUt69TJ2mZwDvScL5nIVRckkAAepOJeY+cqWTVH1pUR+geWAIkMY2U2G253xX/8A8omfAWs7Ckh1GmjQzN0LGJCC8Rueoi8//wAKMoWCh66IBZA4I9wxQsDvYGMBbz3M9CitF6tamRVKrpRwzKW/EAfhBsT0xb4rWBqNDSLRG0QIjAPO/YllagP/AIjNC2m7q8D/AFL3vjOG0XSnoqFiysykHTbSxFoAgGJjpOAdOF5nTRps5AERcgdTG+5jElTjNATNamPQuv74U0qpW8lZtJQaaZ8TTYgSCgI/7oOKQ4crK9IOpQm8AkDbeVibWm99tsBLzvmEYU6qAVAjgK6Q0FgZUkGY0j4T104T8rwXweIUc5TLFg8VNRJGhhpNj0Ck26W7Yaa2QpUqLpRpjW9iS2k6QZBvEtIgAAXPSZwvcV4qtCnrcMdwIHWNp2Ex1wD9zbzC1DJ1qlOfFA0r5T8e0qIk4A8Q5wSnQ+KdCKTquaggFhoN/MJFzMyPXCbyVnl4i2YGZqFKiqBTVTc0/MCNZBJiRHpO8CHHhnLtGiulKZANyXLMxPudvYQL4BazGfcN4+XUqQVq05G62aD+ale8jD7w/nDK1iqlglU7od/kdiOowp8d5Gp1aFRadSrRdzIbUzITEaXBuqk/eB63thBHCcyhRKjKHoNKNF9StIDSYIBHXAdw4rzVlcsUFWoFNQ+UQTPrbYDv0wscy5rL55ny4qKKqLrEg/8AykwCp2N+2EarW4jxIM7ZdXo0mCuqQIuCSoJkGCL9BPc4tUOSlo1aiUqtV5JiqkAFZMeU/eF/n+YBeSuLHJZqagPhv5HG4gCA49VM7dCcdj8PUNVMyHggqdxFiD6j++mEqryHQYrBqKRGvzBjU99Vg3qLR0wt8b4hm8kXoUaj+BLAU30maTTsQLEzfSQN8A0cd+0fK5bxENJa7a9DICptpEkm4gbbb9owscd5T8Wh/FZPzUmUOae7IDeOsgbW2IOOfko7N/y+qqASJ7STOOt8n8r1KSazXBDBShULdSoJuymYNulx8sBDypzpUSmuXzgapSEBakgtTHY/jT8x67YzBLMcg0qpaq9SoCxvpFNY9SAkavX64zAE+BpQQGmgYEb7X7GbyO0nF7xHlgzeUQdXoRtHfCjwLO0mMIGWo0Lv5Z3EyxETPSd4wyca4hTya+JXbxKn3KW0nvFzA/EfpOA34rxWjlaXi15Cn4U3eoe36GLAdegKxQ4FmuNtTrZpjRyeorSppcmJkjpMCPEb1AGFvPZr+Kq+Pmqo+IL4YaPLvC76EG8m5PcyQ/8AC+ccrTp06anKQq6VUM6wPYUiJ9cA68I4JSytFKVFCEQRfqerE9WJuTid6jH7oA76iT9NOEfNc4UUJY6TIGnQ5ZOp3hSBAJ2vFiYjCxxf7ZKq1tGTRTTH/UBYs3p5hpH1/pgOg8e4omSpmtmXMkladFIlz0AsDq7mYXqTjjvHuIvWqVcxVAEoQBA0oJsqxc73O5O+JM5n3zFU18wxNU+vlRfwoDMD2xZzHEsqMtUp/wAupUqKLtUI0XmNCo3mkXOqdvXAPXI3EsrSyyVmkPWsS5EAHYC8LPrBOHrK55GjY44JwCpTCGjVKlHABnN6B9HS3yx1Ll5aKqKX8UtMp8K61a0/9UnSQJANpFpF5IM2d4itNHd50oAbAmB77TvI6DHI+J0aVfOvmEWVkHW03inBjuAY37YZ+dua6eZprlsrVLIGHiVFNiF+6p+9Jgk7WG+A/Ds1Ro1EaqrVFW5RV1FgAT1I8vcnpgHvh6mjl6FI7sdbC4+P4R7xc/7YKplSMA8xzUrUhmDRGmV83iqNyIuVj1sdsD+J/aLVpKtT+CIpkSHNQGbAmIESOt+h7YB1yVEAsz/Cqkn2629pxznh9AIkAQJYgDoGYsB8gQMMvD+ZxmuG1K8eG1VigQsGspAIHYxqMYAqB9MA18q5pWy9eRIRwLTuVUxPfb64Kji4uJgL0G5t09P1xz3g/PNHLCvlROvWajNrRAAwUDTIYkiASApiSTAGK/EOdloo1QEVfH1AIjQ1MlbxKwNIM+h72wD9y5zRTzeo0WDQQNMwb3mT9IHbArjGXSlVqCYvrYk9SJJ7C8nHIuE8Zr083SIrOKbG5dgQEB+9pYwALzY2JjHSuKaM9SI8dnQ28SmdIcAFSLidMz9MBe5N4rQz+Ud6JZTSqFdWzT5T0N0YHabx6YMU8oNtj9JPeMJPLRo8O8akGp0zXCeGrOKYZ0MHztKhirTfeBgbzJzrnqyFcrSbQW0hqTByRMTIgqDaDAkHfAdD4k+gIukks2kWsDG7dh64Ts/ljTc03UDrEzY7Hbrgbwf7RsxAGYoimALVKniKJm4JFNr+2LWa5uo5lxTbyVlB0wGIdZmPMqspHmNxcT2wA3guRH/FEbYuCAB1OiBNrEMB9cOozSkSGDQSCQbSN57RjmfGuP5nLZik9FZRYcki2oNsTuBAH1w38xc1ZTMUy1CswYqfKq3WbkESu02YGMBfzfM+XpwHcLIsWlQR6ah5h7WwqcZzNNv51Kqj69RYaryOosZBH0+eIOVOEZqnUGZDvmaJHmDIrEMwkgI9WZAiY9R73+K8wZWi61KmTp6CQupCpdiQfMFQwsebfY9DgF/gXMhy2dNQqxoVAoqpB8wH3o/EliO4kdcdXzHDaYRHpANSYAoRexuL7kHcY55nMqupgCtRAbNFiOhjoe43BkdMXuUucaeScZTMtGXrE6GP/KfqD2RiQZ+60nYmAa28oOgT69sLvMHCRXXYF/utsfnbb5YbeKpToXqOoEFg2oCVG5uenXAStxenN6VWDsYUT/pLg/lgOLcf4G1J3DpocNeTYgxEdPni7yjzS+WqLSqP/IYwwn4LzqHz37j5Y6VxnPZTMjw6qOHAsR4QZQe81dvQ459xbg1NWIVg42kCCPRh0O3UiDIJwHVctxABNKyQTJJ+9qvK3+E9PTGYWcjxUUaIdiFSmgE39AB1sLbA4zADOVsoKmYALlAJYFQJkdLiL36bTgrx3lV61XUBWdmI8xKFSvYGxgC0dMV8jldJCU9DP+JZLfoCv1GC1PhQUzULGdyXcH5jUZ9wTgB/EuX69VBTFNk6alQfDtGoQIPUExiTJ/ZrlvDhjUeoYEh4AJPYW+uJX4TUFX+Q2lbGdbAjuLfEpHe47nEXPXMOYpUUy9M06ZqBpZBpISwiSSSxky3YR3kOdcbpUxVKUDKgwDPTVAO+5BFumLvDeGrT6Av3nFSlw8ggCCWBvPWVNz9cP/LXLhp0XztZZQeWiG+9UJ+KOqqJPqR6YChxDgdKmieKVd2BZk1/AdgGA6kGYvizlhIDGANlAAG3Ugfp0xFSytNiHYws2vdj6SR63xafMIl1Qn3O3tgJs1pqUTrVXgX1CTE3vvtgd9oXL/h5bJBKYQNMAECdQDERvCgIST1xbyDPVqKiLGtgAPU2+mIebeLNms/C3o5ZRTpm110sGaP8TAW/Cq4Ctw3LimoAvbfucPvAuHEKyoHWpUphTU8sU2kmYMTHkBF5g7YX+UuHGrmEEAhZa+3lFpj1jHTBw2I1QPaYn54AK/KNQJ/LrKziDLLFwZmRPW+2IeOcm/x9NMtVrVKaqdRZQpL1OpJNxFyIj4vTDH/whAwqqqhwIDAQfUGNwexx4zNIC7n4ieg6+/XAcpyHJtbh2aqK7+LSqLKObEHUPK3disEkWtgwKkg/vjfjfFDWzFUWK0m8JT3KqpY/95YewGKdbVpOnci3v0/PAW+HfZ1llq/xDNVqVGOuC0KpI6AR0tcm2C1blvK6gxoUybAEidtrbYtVa4pADeIHudserWFQENTZT+XygnAUKvJ2TqhtVBV1ka9EoSQZE6SOt8UshwX+F1UqTEUQZpgmSJuwmLiT3m+DtKpBvuLE9x6+vrjTjtEhaPbzE79dOA519qFH/wAOj9VqC/uD+wwV+z/lB6eQzZZUrVylN6QuDTJRtOl7Q5UhxHdZxnMjKabIyakYQSbDf2P9MdQzHCUTLutFY8oPltMCw+gj2gYDnvD6Bq0I0CggVkUOgbyldJkETIMmTYHbG3CeT8qHotWqVKr0T8XwjSQQFIudIkdenbGud4k1SotJPjYau4RJ+MiIk2gftgzlMiKa2JJ3JJkk9z64Bc45kgleqmmysYtsDcflGEni3LTZviNCihC+It2IkKBJJI9lJx07mahqIrgbwr/5gDf6DATgj0qWbNSvGlqXho0TDFmJEi4lesfTAHeCZejkMuaE5irDtDspBBt5Q8QR1HecR8Z+zulnv5gT+HqQNNUHzklR8fQqNrid4IwyZTmDKny06iMwAOlWkie/++L65pY1SB6kfpgELJfZRVomfFNUMPMBpTzzZhNiIsdp/PCLzny45JQx4iEiDMRa4Intjv8ASqNvPr7YTvtC4GXQV0F1B1j/AAzM/Iz9cBwkpm2q0aDVWGrTTQ6jAAaVE7+Um3UdMdQ5U5Gr0KlX+NWnUR0EVWOp1dSQNJIMCL9OmEbmPKygOmwkyOh0mPa8Y6ByHz4XCZTMhmzIEIf+qgkySxHnAHXf64Cfh/2d0AHXUSjXgBZk7y0XHbA5vsYRJajmXH+F1BEXtIj0vHTHQKboAXQWPTa/XfY98ZSTxN6g/wAqMIH9TgOHc85WtQRKBUyzXKgkHSNgd56wRtjMdl4pwRa6NTqDUptcXB6EHcEdCMe4BXPFnBMJJ9/0kb++JqHGlYA6gS3QA6/pgHXzsrIaBq2Aub49GbWlBVZJmJMEkdAdifQkYC/zFzI+Wol1VJkKAxMkn22tJ3xzjNcVqZqsz1IJgWmAAOgnpg7zVmhV0CCJkspOzTEHp0xW5W4RTq1wjutNficyAdI3Czux2HzPTARZbKMiCqyHQzaNRnRO5nvAvGHehxxc0qJmK7FQDoFMIiggWXSfvEbe298Rc9cx0zllyeURfC2MkCPUGdwZJO5k4S8tlZBVqoQgqQQARImA0N6HAPfEOA5dMs1eizFUWaqVFBLLPxAiCCsgxEQPnhUpcOqeITRNugqEj3EC/wDe2G7lPjKCktPM1qBKyD5lAZSCDIb0MHF/mTlzKPlaj0gmXFPSz1VTzoqsGIWb62sBO8+uATKPHjpcadNVlKeigyHYEXJI8o/zE7jEFBNIgADFXJUjdnZtTXvc+gJEbC0xczhm5S4N/EVhqnw0gv69l+f6TgGv7MsqER3cjxqnSbCmDaJA+I39guHlr74Uc/RbxPEEKQDJAgQCSv0Fse5HnJaiwJe0+X4iPQe1++AahVvA2G/7Yo8x8YGVylWvEsqwg7ubKPmxA+eKtHjWtZSm6jvUGgD1IPm/LCB9qvNgrPS4dQaTrR69RbhdJkL7z5j2hR3wFfIAqgVn1EfEx6t1PzMnBHJozuoQajMwNyFGox8gcDxH4owf5R006hqswgAqoJF2MCw9p+uAk47lc1Rp+OUWpTRS701ktP0hgOuk29cG6HGKNDLKz6WZgJ6XI2A6D+5x5xbmpKasRWohoshZdR9BJA+WOU8apVs1WBp1Ff8AFS1XIG4lNVjsdrYB3oc0Uap1WUFigaRGqJjfYiYJABgicF+YM3IpRsQfy0j98cV5izuYqqKC0HVlMqoplSBFwNO64fuC5asmXorVfWppBlJNxMSPVZFiYO47HAWswAwIIsRjp/D21UUY9UX9Mcz698P/AC1XIylHVc+Gsx6W/pgF/N5SnSq1GphdTG/y2HsL2xXq1dIM3O5OwA/p7XxtmW1V6mlZAYgYocRz+ifMoC3ZmMR7De2AuZak1bKZi0AaXF5ut7GBuJwo5iiCLjrIv1HUYe+WMwKmUqNPxsYnsVVQSN95MY5/RzRZR67+4t+s4CH7P+YcuufqUmBJr6ESoejrqGmd4abeuOurkEBDRJ6Ekn6TjhHG+CSfGpHRVU6hHVgZB97Y6HX57VspRzgZQ1RdFSlcEVRZiIBtMzPSIvgHqvnlprLEKP1+mB545TckI6tAuoMmPUbj545dztzEay0jTzgCAnxBJBDfL4gOw3PscK2W5xWiSKDkTAZ3ks472G3vgGDmjhi061SnBCG4UiPKbx6gdCO2Eav4iZwNTYq1OGVr2tPzv0x0Ff8AxWT8XUrNSBJvcAG4jtBJ/wDfCTzCPICBcHcarD5HAdh5Q5hOcy/j0mC1V8lWkx1LqHX8VxBBnbvGC1DjoJ8KvSWlUMkAHUGUH4laBIP1GPn/AJO5pqZDNCqupkJiov4knf8AzDcfTqcd2NWhmqSVAQ9NvMjrYoe4O69iOlwRgC6ZmNrj5H+/njzC+1Q0N6pcdyRt6gCfpjMBy+vmm7me/XEFKqw8wYz3nFipTvjynlpMKCSegvgK7uxJJknub/3fAmpUN5nDrk+S6lSdbimvYXO30H1OIM9yARanU9tax+Y/bAIricR+GegwxZnlHMof/LLDuhDD8sV63BqySDTYHqAJ/TAL9RmETNrD27YP8C4/XNM5ZqrGhIfQWtqG0TeJgwLSFPTAXPowOlwVIvBEHEGXnWukS0iPfpgH2lmIEsYHecZS49TJqJLELsIeI6swESSfxWAi0zitR5dr0mTWGchWe4MBth87H64Ws9kqmskhlLnrYEnpPv3wBjOcdpkMiqkGIIkEDrv1wN/iFHw/lv8AK4wQy3Iubbbw49XH0xdqfZrmQJBpsNvKwkfIx+RwFHJc85mmpp06zimw0kMS0T1WZ0n2wV5SoiHqGSWaB18osMBeM8qVcrp8QrLtpABk+5EbYa+H0xTRVtAAH++AL0rDY4C8xcdFE+EVEVFEuSfKgLTAAsSSBO8bQbgolcdxihn+A06j+PWkqgiDEH2EXN+tvTAAaPC6dZ1rPT002sEDvLbyVJv28xt6WwP4twQI2ukxRAYYFmZk94XaOu2GHLVfEZqpsq+RAOnYD2GJc3TA0vfzCP8A39MBQynEaajyBi0AJV8Rgwt1hADBvp2PfDty5zT/ABVAUigD0QJZRCxcaR16A2tv13S85yyaqaqDKDvpBIB7x29tvbE/I1M0qtRCQQ1NWm4+8e/WZB9RgHtjfFLjXNq5bK1A1Ztfw0qatBEkeYrN1Fz3NxIxszxsRhA55pFq40CWZJtf4ZP5AflgI87zlUqJBq1pOrVNR5vsYVgsCB/Wd8CcpxQqZDNYESZPxAd/YkYO1+QqRVHTMNDqrjUoNiJmdQ74sctcrDMKaZdvAQklhbVU6QNj3vMD3wHnBueVoGGq5gCP+XUcENuLMShBJ2INpxNyrny9Iht1YzBnfzW9LnFM8kLl6xXNE6Cf5bLEOPfoRtGHDhNPL06b0qSKgZYkCSWixLbkzgKFa/XAzLcdPD61RiuunUViBYFahAGpSQYNvofQYKVybg2I6HphY5mro9OAxLKbiGEdImIMz+WAMq+Vr0i9Tw3qurHUQ0h9JFqaEAAHYmSYub4QqGX84hkaerKSJ7EETvbDlyZyxqZXrGEqo2jS0FiIkwOgEn6YK0OB0ERkekpVTJeAWiSBUJF9M2MfCRtBnAJ3jIlAjwVNWoCbawU1TBF+loF7b7434ZnWZSHMxB+R7+xBwz8W5fyjy0mlpWfEU3k9ezT9ekjABOCtRYVWmopsG0lbTswufa+Ajr0AcbcN5hzGSYmi002MtTN1J7x0PqIxKWn+/wC74r1UGAscR5wepZB4YO4gGB2UxqH1xmLnLlGgqL4lFajFmAYiRI6Hfa1sZgJ3XB7lrJg02a4aSJHYAWxmMwB/hY8gPz/PE+apiJ64zGYDVbLI7YG5mrL6GAIIMyJ74zGYDmnNdMNWYwBFgAIAE4g4FQC1FI3BF/njMZgG1uMVXQamm1h07YqUaa1KiKUUahfSIn5bfljMZgDCMUIVbCYww5ZP5RPcqPlqGPcZgFH7SnnOIvRUDD3NS/8A9IxqrYzGYDCYk4i5ozreEom2MxmAzhC+WkvSNXzv+wwQ45TApgDGYzAUODvBHvgwmSVK9NlEFqRn/ux5jMBPWvgZWpj+KVokrRqkT/pX9GOPcZgBHGs63jogMBRAi3b+42w28LWKSgWAZhb3OMxmAJJSFamUqAEAmD1BA3HrhUyr+KNNQAif79sZjMBRrZhvEqKTPhtpBO5EdT1PScCeLXAn8Q/XGYzAGuVKpjLHfSkCemqoVMfI4bKNECsjRfw3X/TMx7TjMZgB/H+HJTq00VYSqJZOgMxK/hP5YDcMrMG0gmNRHyn6YzGYCnzFRUVCQAJjb2wF1Y9xmAI8r1NTtTa63b2bVEj++mMxmMw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447800"/>
            <a:ext cx="4714875" cy="3028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data:image/jpeg;base64,/9j/4AAQSkZJRgABAQAAAQABAAD/2wCEAAkGBhQSERUTEhQWFRUWGR0ZGRcYGRwbIBwYIBodIB8cHBwgHCYeHxwjHR8YHzAgIycpLS0tHx4xNTAqNSctLCkBCQoKBQUFDQUFDSkYEhgpKSkpKSkpKSkpKSkpKSkpKSkpKSkpKSkpKSkpKSkpKSkpKSkpKSkpKSkpKSkpKSkpKf/AABEIALQBGAMBIgACEQEDEQH/xAAcAAACAgMBAQAAAAAAAAAAAAAFBgMEAAIHAQj/xABFEAACAQIEBAQDBgQEBAQHAQABAhEDIQAEEjEFBkFREyJhcTKBkQdCUqGx0RQjwfBicoLhFUNTkiQzwvEXorLD0tPiFv/EABQBAQAAAAAAAAAAAAAAAAAAAAD/xAAUEQEAAAAAAAAAAAAAAAAAAAAA/9oADAMBAAIRAxEAPwCGkHZSyiQDB7YEZvPM25wV5b48aVW/mU7jBHl+vl8y9ZHRVFQk9AVHSJ26EYAIK7U1W4OoYjXPajeScF+PcLpLUVKV9KgOwuNf97+uBj8LVbmw3mdv9sBVqcSckqg0xYk9MdE4nm1GQpu1/wCYI/1U5/phGr8HUXaCg/Dbfdx8/oPTDPxXKl+GaVYyjUmDdTCss+98AuZjJpVc1GqaFA+FYv7kjFXLUAAZMmbETsTbrvGInyUC7A9T7fi9h1HTGyUzr0lxBGqR1AIv7XH1GApcxUGlWlmGiJJJ2vFyYF9sL6nDtnBoU6vNOoCBNilv0wt08mxsEM+2AoLUjfbG7IQA26nY+vb39MXTkan4DjX+GqpJ0EqdxG/+/Y9MBRLHGurBehkmcSot6gg+22Jf+E1Ow/P9sAvs+NfE9MMJ4M/Yfn+2NW4K/b9f2wC8a2PDWOD7cFf8P6/tiM8GcfcP0wAQVTjZauDy8JeI0/r+2NP+Et+D8j+2ADCrjzx5wcPC3/D+R/bHo4XU/Afof2wAE1ceirhiXg7n7uNqfA3P3R9f9sAvCsfXGyVzhhPBH7D6jEZ4MxOkKB3boB3NsAJpAuYUX3PYDqT2GNTViwNup7/7emC1TJNGhFITrMSx7sP0HTHg4K34RgBE4Kcu5ZqlVACRudQ6CMbVMky20n5CcEeF0nKFUOlgG0k9JZfzsbYAmeGgC9yJBJg/ONjbBf7OKMNnDEaUppA9Wk/phU/hs0wBNQHptvf9MNH2cuTSzlT8VVAD6fzG/bABOJ5fVWdy+oF2OlxYCTYEXjFTOcJSqgVBL9I8s9TI64i8CqahlyUJAAiNUtpmfSSf9JwU5TywSotSqx1B2QCLG2/yv9RgKo4e2WKI5GrTJEz7ie4tjMac2VJzoWfKQFkWiW29Tt9RjzAHV4Pl0YEePII3C28+i9++I04blidemsTE3KjcNbbupHzwYzIUpUeSSD17HTU/Ig4qikA/pMfSsR+jfngIqOSoU5NNKt5++Li/+Hr5friZsnSIKmmzA2IL7iT6DtOIUaYnsv8A9r/fGwqEge3/AKf/AOsBZpUqQXT4QiAILNG3aR0xdy5U03QKNOkHTLRZ/f1wNYzt6/tizk/vD/A35QcBEcvT/wCmk+x/fGwpoAP5dP8A7F/qMaAYlpZcvGkE+wnAS0Kw1KAFG+yqPun0xvRzNre9gMT5fgdXUp0EAEbwLT23xfynLDwNTAewJ/MxgKdIzNun9Rj3RcW/LB7LcAVdyT8/2xLlzltZpq1M1F3UEMR77kYAIlGRYT8saHh776YGCdfjNIzBIC2tFz6fT0wOfizFDGlTeCbgQYAPUg/vgE5uHGrUqFMxTH8xrFyseba4/MSMUuI5J8pFOowZqrBVIZiATETcWxLm+XkLSGQMTN1gb9Ov5Yu0uBnNEM1YfFbSPKIsZk2PTa+AtcP5bzimoWp6riIbsOk9PfBzP5fNUcujK4RfIIkTqYRvpP3zO+BycPrUiziuyhSAsAS1tlXYk7RN4OLGcFWsqUqlYtEEqFUBYFpMCTI9vi6bgx5elUqZTLqNOs7k+gPp2vhM4px4jVTISdLEwdmRoiw2IGCOVpVwEU1yVLHQulRFiRedQtJAsI67YG1+V0YMfHk/CYUdTOrffp064ARxDmzQsgCfBV5BJmpN1IIgCDv/AJbXwLzHNZIYgtICBQOrH4p8tgJMWJMC3XB7Ocjq1R0NQLq0lWAm4EaSNQEn5/LEafZ+NtcMpJdNGqxA2JYSszfrHTbAacNp1HQOlSVcEglrwIBn5z8ow1cHyFVaRVjqZWIJme1vpgNT5Xq0qKinmj4YXQAtH4Za83MGfpfFleI5rKVAarCqjmTpCgEkRuF2gA2n88AwJTIFwcRE3+v9MecG5tSor+IB4iX0rYlbdz3thiSjSdQ5AAIm8fv/AFwAHSIMgbf1xCwXsPoMMFXgqkeUkT6z+uKlXl94MMPmCP3wAeswhQFW5bp/l/3xXbL02gNTQwfXePf3wRr8HqiIQmAZ033JxSaiQbgg+ojAQVOH0iINMRtu20e+J8lkqVCiVpKVVnuA28JHUW3xo2N6pimvqWP6DADH4VQkHS4IiIfbptp9774hy/B6NJh4ZqLEW8rAGT0Prc95xaZrjENR4JP97Kf3wA3P8Ao1jqepWktqsq7to7N6j6HGYs5h9M+gP1Aq/wD4jGYDfLvqpkd1T86bL+v9MeFp83eT+VN/6NhuyXJlJAoLVX0hQNl+Ekj164J5blmksaaK2t5iW6R1Pa2A561AmQokiRaTceIOnqowRocDrHak0Tu0KIkdz2GOhU8jAsQvooj9AMejKL1v74BLy/KbmNToveJY7z0t+eCVDlpEMgs24MwBBEH+5wRzJqifNTpKJubnex6+vbES5FHJD1HqHqCYFuwF/fAVVy+XS38ue3xn6XwTyrhhYMBMXGmfUDtgS+cFOs9KlTCBEVvE02LFrrrNpCgW3viE5xvEDTqGmLTvrkG/+GBgGIV0DBbScVM7xhUaJURvJ6YBZupUYnz6VNtK2P8A3b/TFLwlgSoYg2m/5nAWs3zNU8KsU87TUVQdtrAfWMI2ScGrVenZ3bzAb6hY7dCZP1wz1OHVV1l5RfEL6o1ALpW5IsNuuK/BeWocuAygsT4wU6XBOwBlzfrAXsTgF1Erq4RVq6FKgATECN43OGDMB0X+YsT5hPv+XzwcqqgYeCFckeY0xOlRtqEG7En1se2B7V9KmqRqeQppxoe50hkSdN956gH2wA/iOdSmitUpym4bRqkyIi8/3bATM8wKgkrVWmLbQBcwCsSASN4+pw35TLAIKmbenTMAEFSqooJIuDoLXmTeTHuCyGWo5ms1SqWFFRpCxLVGDGdOwK7PtPzwFDh3N2vTKlb+UwQADuVm0x0vNrwMFuIcUMnQwCGdZMzpEfCYtPX2xZ5g4WKvg0cvoLFvMVGnQgvEfEp0nZpETacXeJcNoUMt4aoZNk1P5mY2G24mJiCAJ6YAaucdlZkZ2AWzLMqbyZA+EjSD1MHGUuMkwBUaprBY6f8AMV1QN7CLk2wU4bkhlsqrOrKoQs7KCRpk959DYH2xHw7hlIPDlfDXa5MgsTYDrfYD6YAQ/FVJWn52IYKVAJI6g6RcACL/AOHGuW4grOadVyjqZV5ht4BW0H2/KME87wVUziVEtTqCIJggi41BjpABPxG4BPaMb8xcB0oaoUmqt5BfTHWWCKBI+X6YCjQ4yq1fAqnRUiRU1jT/AJiGi8wAgHU7DF7K55GBSu6oxJiqwKpAP3Q8TvFiZuZjF6nw+hnaVNm1KyhSkBQyMPVQTAa0Exb1xRpsupcrXpBTULannSjKq/8AmaoMu1yAbiD2nAeLw+mHdwFRwun+WPKwsS0lgIkW6wDOJMnxIMIBNiVaJgkW32PS4x62V/g3qVaqtWoMdRqFXdlAAhSCIKm912O4EyPcxwmg5WsArDdVarqUKY1FUCmSBNmtOAv5LmFqQZNEyFIIt5jMz0iwxao85Gn/AOZDrO48pA/QxfAPJw/iEHw0osFlwfMIMNZQADeIAHTFPPUFIXxAwDkkMABYAzIYgi0kW7YDqVTMIIJIE3E49dAw7j6jHKOGc1SHVmJp63AYeYDzEgT0tBj1wx8F5hTT8USxCjuoJE4BjzHBqbbov+ny/pbA/Ncug2DFQBAkTeZM7Y94RxxqtaojRpUwpiD8Kn/1DBermVW7ELPc4BTr8s1QZXS8djHT1/fArMcHqqPNTcdNiRsV3Fu2OiUqiOJUhh3Bn9MbjLgbEjAcrqUunf8Arp//AGHGY6bmOHK/xKj+4H/v264zAXpjFarxJF+9PtfFbifElVSqsC3p0HXC3X4iqyCbjoMAWfmkEAotjU0HUfzgYG1OYHavVplmAVVOwAEkbEXmDinQdphECKZaTe/eO+2Pa+WmmdbFjGAvnOllK1PMWJjRbynb2O2B2b4/4aksQkySJlp22+WJTmQtNSOwwh16VR8xVYqILCW+6DpAjUetsAycK5lp1bediCd1PXBTMZ0KNwNt7YFcL5ZqCnIrU9L+YFJa/abCPacUM1n/AOHzCZeky5mqWiqgGnwlF58SSA1/hYbjp1BlAFQeStTDHaZP5WvgXW8RG8Lw/HqESHAFGmD1DPUY328qyfbBOrQDqPEUQCrCDJJW41VLWm8AATjavzVUpsqmmrBj18kLN2OptO9973jAbcJ4SUQvVeg5mPDWSiKRsN2Mjct+WKpz5qVabUG8BU1axqB8W4gBRPlgSDIbpa+JOI5d6lZq1J0p1dOlKiIWJPTVfSe3wyBscD+KcSzeYVsmQlOPLXzJHlggHSqm5YzcdPTAGc2aYRyMujMWlQtmarO/mMT11HYemIchlqdJRWzDo1dKQDu8kACSdEadPxRqiSIxDlaBoIrLVVvDAXxaoHlUADSG1BVBtMQT64AcY5hbiFE06iqKYYGQTqMAk6SDt92NJJGA2zme8eXWm9OiINmZw/msxABjYH1kE7WY+GcJpPGlsvU0dCkMB3k3g/IHvhdyfHFfLpQoOFuNXllmiNO5BtAt/XBvwK+dqqKn8unSVkcba6gfYiZIAAMfXbAb8KySkmozLSJOoBzJiYG1iAABfEmey81FHlIguXUypPwi/ceYmI6YYQtSjSLLobQvw6RcAXvqtaTvgNwoHMl8wiKiuQ9zA0aQFLEdSBJjv88B5TzZKKzaEWAuliWaTGlmC7Ab+g3ANsa0uHEVhEgqGhi0AXvIO4Im/t0wTzOXenTfMU3p1QFBFFR5CBJbTvJYSNsCOHZylURG8JSlRiKdNyIYMW0LcnZTJHYG2AtcV4eKlJgSJe5v2BBievX98eZHxMxQDVAtIBYZ3quCWWxYQQAhMkfO2D+TNVqLLmBS1MD5KYOlR0EmZtF4HthSpGqmYFNU8TWGUFiCKT6pJhjGlhqmBNhGAr5NDlK2pnXQ8FzSh9UEwQd43Bi8H54Y+K8PNekCWWk4Iel5phhcEjY9tjvifNZcOml3TS3lB06QT/g9facKOX48+Rq1Kdak9Ry1KnRYeaEIC6SfujXcHqWveMBZ4Zx1zWOVzK6qrNUKuCfDNKJgMvoDYj5zOKf/AAb+GNRqFSmAQNdIXnSTYEiTufL+sDBXiHDvF0toWi6ElXpyCCZmQDee++KvG+dqWQoJTNNHdyFVGIA9WYkXWdzEzgBXBeL5fiANGmjM0HUlUfCAbkRYkWjRcWssYn5z5PzFSihpFarUpIU6QzAxsTabHpf1O4fPcVSq3i/yKVQN5GpB6ZXv0Mn1gYr8K5zzOWr1KlQ/xVFyNRJ8wUdVnykb+W1xuMBHleMVqaFMxlnRe7IVvfe2k4t0cxQraFpVNLqpOn3Mm3v2w95rh44hllbSop1wrSGOoKYKnaJiD2nHNedOQKmSGumXqU9tSi63kTH92wF+hxXMI4A8yaxrIsbFd+sQIjtg5w3nNa6kMwUkFRr+6dvpjnHD+aa1E6Ki6w28jSd7fvb6YNLxjLV6TFCPEBFiIP7/AFwDNlsvUOXlangtqL6iSJ/nklZGxI0+8jDFxLm58nlVqv52LBYbckgmJte0Y5vwxajFFmVJUMp6iQT9AMFs3zMrVXSooenrJBImwaBYyPWbYDoef52oUH0Viym1wNQk6u1/ut0xmOb8df8AiatJ0bXqqIHX8Cgvc+h1nbaMZgDOZqtruT1xcoULkntjXPgfFHzxVzXMFGmyq7jUROkHYR1jv0G5wBcVrD2xSz3E1SmxYzAaygkwPQfLA3hXMVFqgo1IedirTYgx8J26Rh1p1aWjyFbDYECI9PpgEHKc0pURKYDBmEkXBAmJ272xcyXBsoGZjTZXYgMGn4vwhD1YdunXrgTzNlWzdeCiZNKZI1af5rzEkhbBbCJJ7+mC1DLisoQ1PFKxEGXBGxBiQflG+Aq8Eza0a7hq9PL0Hby0VNQkbAr4roCt9wp67jBfmXi3D6CjWyqHMhaK+Z+8hR7eYkYo5vhlKlqRlavXqeY0E3YSJNXTOmnNyBEyeuA3LHB/4Qs75eoHBhnKeRZ6pBax21EyBYxOArHM1a9VzlqlTK5WBpVixeo0fEDJYGY+9A/LDjyrl8vWGh6QWuLMCAdQidZDaiJPWZJgzfFt8x99/IqCWZ5UBSN52J2+u+E6jkhW4k2YVvApSpDkEOw03YQJBb1IgQY6YAvlKlVuKtSpMKGWpypFIhjUI3mQxUzIsALGN5w0ZbK5OWpAgtcw5Yn/ABRq63m18W+FLRUhaWhSwkLGkkT3IBbCf9ofEaOlaWVrUzmalRdRDawgAM7EwSYBAub9MBBxjLzmfApM7U9JBXoWnaOunoSLfKcMfAeEUaVEs+UerUW0eFqi0BVDWmALjuMKnLnMi5CKmaqitUqSpqLTPkEkmTImTabRHWScdB4Tz3lsyJpuGUCSxERBg+lrXnreMAG4vnsuMv4tKiaFcOiqNMFKmsWcDsoLEdR7jFfl2imZy+bqMKkgkJVgmGiZQAR8Zk2PrYYK8y5NKtQS4UR57En/AAwo+9E36WnpgrQ4jTVQgkBVAACEACLSTA274DlOUfMO38PUrVAlQFKiQBrSNRBMSBbTaDc98POWWgqqKxZgfIlETpJAkExuQqmJO098RZ6sj5ghUg00ADAggoxLAAAeUg6pA7i/a1wHiVCgK9WoVV/E8OSJJVVBAUCWIuxsN57YCXIvTfLErRqZOoQ2ghjItMgny7DYzOKuXpChSUSQKai5vAA39xvhiXmNHpa1urSPMpBHSWU3In1wB1CsjSukEssGDKyQD2giD846YDMrnMuiwaoa5B1E1CPQsevpinn0VmLI5Nw0zOkyIt2tsd74t8tcIyWXoUzUWmrRdqumWYqA0TcjUDY7GYjBLiWbyjroRqOqCFI0reJCjbcxbAQ18zRGTpNWppWrBQwQrJ122gHSoJtbtihzRTy9aivhwlZYPh/CdthIjUvp64WTxY5fiAEeWtT87GRCo3SPe464N0uesu0BWQqeutYgbkydpttgNOSqbV2qpWp+SkKfhqz6jsQSSoE7bm+2CHNHBchmqZpViin7pFyp9It0j9sKefdHFTwGJMEDSYPcCQTY9D+2GjgdLLfwlOvRpijTKjUGMsjwJDMZPa8x164BL4XkUyWdoUMy61ctU1D4AygAQpZx5lAJEBvhntt0s5fJ5OmS3hU6ZNtRmRvA1Ek+wtgNm6+WrjQGpu3SBLAnqCokY51zGtbL10KRXWnI8FyWQyDbQfhMX0x8u4MGc5iegGThldDRmFUgPoPVBqExNxE74H8n85E+NS4lWemxurtqg2uvlBgjeTaD6YdeR87lMxQ8ejl6dKp8FRFQKyN66QDB3B6/LAfmivkc7VagWWnmoBDkeVrxBI3Py+uAIcxcvZKrQXVW8JWcOtQkMGIHQ9RGOU83cnjLVFOXqeOrCQyiGUj2MxFwRhk5N4zS4dWqUMxRYgxDEM3hgkyNB2UkatSibnDMufoBi9KtKNcaPLv7REbX6npgOU8L47maUhXBMGCVDNJIEQbGZ3F8VX41WNQq7QVYrDIFMg3G0W6ycO/MOWyoqJXyzUEqBgSrliGi/wAKidYMGZG2+LHDudKNVjTza00aZvBpmes7qTedQIPfpgE7J8Sab7+0f7fMY8x0PidLKVKRkI5UW06ZH+XSJ/pjMA4Ny7TqR4zkj8KmAfoJj2jEeYyGWymquqhTESFE+wAEkmPfA/h/EeIgQ9KSJlmKme0Kt7e98Q1zXdtdZKrxt5YA7wBb+uAXeLcvVuI5sVkX+FQKF1sfM0GZ0rF/9pOHPlzlGjlEJk1WPxVXuT6eg6xJwKzeaK0DWZxTQbKQb+0RgHwvnPO1tVOhlFrAGPFckIs92JvHvJwDpxnMZemPFrFFCyAWibjp19uuOY8wUKjVFrZYPk8sfIvncPUO+tk1BtEqImO/WzXnuVzXKvmnL1BsEOimh7qtyT6sTP5Y8PLaGA1aq5vpYEdrqLH6YA9yg+VpZZTS3Ya3JJLOxEyzG53sNu2L3FuZKdCkartAAsReewUDdjtAxyHjXHamUzb5ZMyaQCAl9AqEEpIVlA0zECQLDGvCeUc1WpJmNYYVSWBq1GDMxtrVQCbETeJgdMA5cs8rmtUfMZ2nUpIzSmXLF0FpnTdRe8QLzG2H+oaWnzwBH3xoED/NGEnKcCWnTGvzsAB5mNztcCBfthW5uyOZ8lM1FGWqlqiJq1OoFiCCPWJ9DgLP2l5zL5qpl6eVaSGIeqhOkKVsoOzGx2kR74Kcm8Ko1GNMsgFMCafwkgjqY2/M4H8t8u+J8J0BD8ekGDGyg2mOp2GDuS5Hy61PEqNUd2gFmJMkDrFp9MA4BETTRCALA06TKkAbQNtojHOvtFqmtnstlctppiihqNUUQRrglbQDbSbib4sc0ZurkQn8JXRWciQ28agpKkCG32ae42xHSlioVtdWodPiNcifidj1iJjqYGAIZB2oimopPqYESWmbz5r2J+IT+RBwa/4c9ZtAazAqQGjzEWBfSRF7wCYxQyvJ6OpWs7VDbS4EPbqTNybyNr+mNKfKtTKVhVoVZ0E1AHVjMgjSBq0gX36QMBJwrLKgfSnhhmJKBy6qR5SFYgSsrb3wR4NlFHj1aqLoDhg+kM0qBIWdhiKit/6Ynp8DYsS9RmQkkU+i2vf1uT6xe1wL53iX8RkqpokampuoVrXCkEAjr0ttgJwumq0FRNQVC6CZnyuw3O/vti/X4aNMAQAPLEiDFtjiA0mVQHHmiTHc9cBtwLhVJnLkLUqpNMs92APmixhRDbQJ3wdzOXRqZR9DLHwwG/LbCFy5yvm/Hz1TxalLxHQo+ysmklRYTCiFswuMFc5wDNgKKdcBolp8Qj31Ab7mIPywFDmLhFOqTRaQDCkrusxMSLNB+WLuf+y3huaVSEKaBC+EwHuTKnU0j4jJws5TO5pM3Vo5wAOArI6yQ0bxqANrWiPkRjfhvMmZrZ05GktOmdRqFmZh/KAE6SJkXssd5wDZkeSqFHLigapZkJ8Oo4UMqH/lkgeZQZN73tGFTOcPGsZetValRNRfF0NAIBIEkbAkxPbfDRn/ALO6dYHxK+Y1bApUKwOtjOK3FOSytIzXNRUQACoPNY9Xm42sRY9b4BjyPDqWVQJS0qkAz3PcnrJwv81cNTMA1EQeMIVW/ELwpMdZMHv6ThBTimcyNUnJjWKsJoI1Q0wCJsN9xHrYYa8ly1n3TxKrrSqsxLoarEoJkQwDap9/qMBz3juZqZashFGqjyNZ1NTOg7oSokBgetvfHReHcRy2YQVQlJZ+JCqyp/Cf8Q7YHZv7N80xbVWStJ++7/D0W699rxEjrZS4rw+tlHC6RTI8xRhKOB0IFmH+IbYB343ksrVTSVVXb4Wpgah7jbT3B/XHMuYc4tLLBaFSpqZyHOkqCOwI+jAn2scMHBs7meJFlAoUaOp0BgTGnUKekG+06mkkHcwSLuX+zWmlCoi1KprTBciEmAQAkGReDfvgFjkDi+WpiGYUsySR4tYymgxZQbKe5O/fpjqCcCp5inL5h6pIgmmUKR2CqCIjpjjvHOQMxl/5jEOswWCsAD2MgflbFjlfiuby9QJk2hqnkCEiJOx8xj6/7YB9H2eUqVdHV6j0APPTDMsmQVJHwwIuoibQJtjMD6PA83XpGtmatWhWWoRUSsKhXSACrA6vhPm8wBuPTHuAfKfG2c/yU1iYJJAA9ze/pgJzBz1TQFVLVHFiqbTsdTHp7YT8nWzOYihTZtO5AsADuSY2/sYasnyZlkADBqrC5ZjCz/lF498AmcWzOZzWl6/lpkgAKZ0r+LTcgDu0fPBPJcada6UEKimZC7gKAJWb7GD5he84ef4RYggKkXtuOtuwGErj/KtGjlq2aVSiqp0hj5Qx+FU6m5iNrntYGLL09Shm0z1i8HtIEH5C+A3EOZ/AqstLz1FBASDCvuCw3tPwi+2wxR5P4lxHO0CorLTpatMpTlwPvaTMKIsDva204a+DfZzQoDVqrs0khpEAEbaf67mTgE3lLg1MOczVqUzWYiA8kqSTeT1b6DDsc+nweIniAXAIED27YG1/svpeO2YFdyWmVKKwk9dO8dYBwo83ctDJU0qUc01Ya/h8o84vcSTA3NrbdRgGDmfidSgoVKiPWePIRML1IXpHdt+mBnCuH1czXL1KgXyQ1Sq23m9begA6nFXgnBWqMFU6qjEF6jWlvc7AbAYdOH/Zy0aalcanXzaUVjuTAL2AuBZR8IvgITx2nkqiiolSoshVCRoXcly0S0gbD1wbqcapZkOTSZaSXZraGESrHqsd46HAvif2cZhbUMxqsL1ZsRO2kxBkbAbYVaHFM5ks9VoZnMGtTRTTK2UVFdQYvdbEGOkn1wEtelVzGY8WpAsQBJYLTBXSB6yCZtue+HHl+kqqzNUogVIXS3mOlbkQLCWg3vYYGrwZ69NzlgKAPlvfST26k7+1+2LPKnIb0Q38TWSrIhQqQFHu1+3TAM+W4gjnSa9JJMDUdPyEm5PYYV+YOLNmKyZegfLSqhqjg2cIwlVA+7q6ncrEYE8S+zLNO4XL5xdBmVqAqdj+EX7dO+KH2fZNlpms5EsAigAiFUt69TJ2mZwDvScL5nIVRckkAAepOJeY+cqWTVH1pUR+geWAIkMY2U2G253xX/8A8omfAWs7Ckh1GmjQzN0LGJCC8Rueoi8//wAKMoWCh66IBZA4I9wxQsDvYGMBbz3M9CitF6tamRVKrpRwzKW/EAfhBsT0xb4rWBqNDSLRG0QIjAPO/YllagP/AIjNC2m7q8D/AFL3vjOG0XSnoqFiysykHTbSxFoAgGJjpOAdOF5nTRps5AERcgdTG+5jElTjNATNamPQuv74U0qpW8lZtJQaaZ8TTYgSCgI/7oOKQ4crK9IOpQm8AkDbeVibWm99tsBLzvmEYU6qAVAjgK6Q0FgZUkGY0j4T104T8rwXweIUc5TLFg8VNRJGhhpNj0Ck26W7Yaa2QpUqLpRpjW9iS2k6QZBvEtIgAAXPSZwvcV4qtCnrcMdwIHWNp2Ex1wD9zbzC1DJ1qlOfFA0r5T8e0qIk4A8Q5wSnQ+KdCKTquaggFhoN/MJFzMyPXCbyVnl4i2YGZqFKiqBTVTc0/MCNZBJiRHpO8CHHhnLtGiulKZANyXLMxPudvYQL4BazGfcN4+XUqQVq05G62aD+ale8jD7w/nDK1iqlglU7od/kdiOowp8d5Gp1aFRadSrRdzIbUzITEaXBuqk/eB63thBHCcyhRKjKHoNKNF9StIDSYIBHXAdw4rzVlcsUFWoFNQ+UQTPrbYDv0wscy5rL55ny4qKKqLrEg/8AykwCp2N+2EarW4jxIM7ZdXo0mCuqQIuCSoJkGCL9BPc4tUOSlo1aiUqtV5JiqkAFZMeU/eF/n+YBeSuLHJZqagPhv5HG4gCA49VM7dCcdj8PUNVMyHggqdxFiD6j++mEqryHQYrBqKRGvzBjU99Vg3qLR0wt8b4hm8kXoUaj+BLAU30maTTsQLEzfSQN8A0cd+0fK5bxENJa7a9DICptpEkm4gbbb9owscd5T8Wh/FZPzUmUOae7IDeOsgbW2IOOfko7N/y+qqASJ7STOOt8n8r1KSazXBDBShULdSoJuymYNulx8sBDypzpUSmuXzgapSEBakgtTHY/jT8x67YzBLMcg0qpaq9SoCxvpFNY9SAkavX64zAE+BpQQGmgYEb7X7GbyO0nF7xHlgzeUQdXoRtHfCjwLO0mMIGWo0Lv5Z3EyxETPSd4wyca4hTya+JXbxKn3KW0nvFzA/EfpOA34rxWjlaXi15Cn4U3eoe36GLAdegKxQ4FmuNtTrZpjRyeorSppcmJkjpMCPEb1AGFvPZr+Kq+Pmqo+IL4YaPLvC76EG8m5PcyQ/8AC+ccrTp06anKQq6VUM6wPYUiJ9cA68I4JSytFKVFCEQRfqerE9WJuTid6jH7oA76iT9NOEfNc4UUJY6TIGnQ5ZOp3hSBAJ2vFiYjCxxf7ZKq1tGTRTTH/UBYs3p5hpH1/pgOg8e4omSpmtmXMkladFIlz0AsDq7mYXqTjjvHuIvWqVcxVAEoQBA0oJsqxc73O5O+JM5n3zFU18wxNU+vlRfwoDMD2xZzHEsqMtUp/wAupUqKLtUI0XmNCo3mkXOqdvXAPXI3EsrSyyVmkPWsS5EAHYC8LPrBOHrK55GjY44JwCpTCGjVKlHABnN6B9HS3yx1Ll5aKqKX8UtMp8K61a0/9UnSQJANpFpF5IM2d4itNHd50oAbAmB77TvI6DHI+J0aVfOvmEWVkHW03inBjuAY37YZ+dua6eZprlsrVLIGHiVFNiF+6p+9Jgk7WG+A/Ds1Ro1EaqrVFW5RV1FgAT1I8vcnpgHvh6mjl6FI7sdbC4+P4R7xc/7YKplSMA8xzUrUhmDRGmV83iqNyIuVj1sdsD+J/aLVpKtT+CIpkSHNQGbAmIESOt+h7YB1yVEAsz/Cqkn2629pxznh9AIkAQJYgDoGYsB8gQMMvD+ZxmuG1K8eG1VigQsGspAIHYxqMYAqB9MA18q5pWy9eRIRwLTuVUxPfb64Kji4uJgL0G5t09P1xz3g/PNHLCvlROvWajNrRAAwUDTIYkiASApiSTAGK/EOdloo1QEVfH1AIjQ1MlbxKwNIM+h72wD9y5zRTzeo0WDQQNMwb3mT9IHbArjGXSlVqCYvrYk9SJJ7C8nHIuE8Zr083SIrOKbG5dgQEB+9pYwALzY2JjHSuKaM9SI8dnQ28SmdIcAFSLidMz9MBe5N4rQz+Ud6JZTSqFdWzT5T0N0YHabx6YMU8oNtj9JPeMJPLRo8O8akGp0zXCeGrOKYZ0MHztKhirTfeBgbzJzrnqyFcrSbQW0hqTByRMTIgqDaDAkHfAdD4k+gIukks2kWsDG7dh64Ts/ljTc03UDrEzY7Hbrgbwf7RsxAGYoimALVKniKJm4JFNr+2LWa5uo5lxTbyVlB0wGIdZmPMqspHmNxcT2wA3guRH/FEbYuCAB1OiBNrEMB9cOozSkSGDQSCQbSN57RjmfGuP5nLZik9FZRYcki2oNsTuBAH1w38xc1ZTMUy1CswYqfKq3WbkESu02YGMBfzfM+XpwHcLIsWlQR6ah5h7WwqcZzNNv51Kqj69RYaryOosZBH0+eIOVOEZqnUGZDvmaJHmDIrEMwkgI9WZAiY9R73+K8wZWi61KmTp6CQupCpdiQfMFQwsebfY9DgF/gXMhy2dNQqxoVAoqpB8wH3o/EliO4kdcdXzHDaYRHpANSYAoRexuL7kHcY55nMqupgCtRAbNFiOhjoe43BkdMXuUucaeScZTMtGXrE6GP/KfqD2RiQZ+60nYmAa28oOgT69sLvMHCRXXYF/utsfnbb5YbeKpToXqOoEFg2oCVG5uenXAStxenN6VWDsYUT/pLg/lgOLcf4G1J3DpocNeTYgxEdPni7yjzS+WqLSqP/IYwwn4LzqHz37j5Y6VxnPZTMjw6qOHAsR4QZQe81dvQ459xbg1NWIVg42kCCPRh0O3UiDIJwHVctxABNKyQTJJ+9qvK3+E9PTGYWcjxUUaIdiFSmgE39AB1sLbA4zADOVsoKmYALlAJYFQJkdLiL36bTgrx3lV61XUBWdmI8xKFSvYGxgC0dMV8jldJCU9DP+JZLfoCv1GC1PhQUzULGdyXcH5jUZ9wTgB/EuX69VBTFNk6alQfDtGoQIPUExiTJ/ZrlvDhjUeoYEh4AJPYW+uJX4TUFX+Q2lbGdbAjuLfEpHe47nEXPXMOYpUUy9M06ZqBpZBpISwiSSSxky3YR3kOdcbpUxVKUDKgwDPTVAO+5BFumLvDeGrT6Av3nFSlw8ggCCWBvPWVNz9cP/LXLhp0XztZZQeWiG+9UJ+KOqqJPqR6YChxDgdKmieKVd2BZk1/AdgGA6kGYvizlhIDGANlAAG3Ugfp0xFSytNiHYws2vdj6SR63xafMIl1Qn3O3tgJs1pqUTrVXgX1CTE3vvtgd9oXL/h5bJBKYQNMAECdQDERvCgIST1xbyDPVqKiLGtgAPU2+mIebeLNms/C3o5ZRTpm110sGaP8TAW/Cq4Ctw3LimoAvbfucPvAuHEKyoHWpUphTU8sU2kmYMTHkBF5g7YX+UuHGrmEEAhZa+3lFpj1jHTBw2I1QPaYn54AK/KNQJ/LrKziDLLFwZmRPW+2IeOcm/x9NMtVrVKaqdRZQpL1OpJNxFyIj4vTDH/whAwqqqhwIDAQfUGNwexx4zNIC7n4ieg6+/XAcpyHJtbh2aqK7+LSqLKObEHUPK3disEkWtgwKkg/vjfjfFDWzFUWK0m8JT3KqpY/95YewGKdbVpOnci3v0/PAW+HfZ1llq/xDNVqVGOuC0KpI6AR0tcm2C1blvK6gxoUybAEidtrbYtVa4pADeIHudserWFQENTZT+XygnAUKvJ2TqhtVBV1ka9EoSQZE6SOt8UshwX+F1UqTEUQZpgmSJuwmLiT3m+DtKpBvuLE9x6+vrjTjtEhaPbzE79dOA519qFH/wAOj9VqC/uD+wwV+z/lB6eQzZZUrVylN6QuDTJRtOl7Q5UhxHdZxnMjKabIyakYQSbDf2P9MdQzHCUTLutFY8oPltMCw+gj2gYDnvD6Bq0I0CggVkUOgbyldJkETIMmTYHbG3CeT8qHotWqVKr0T8XwjSQQFIudIkdenbGud4k1SotJPjYau4RJ+MiIk2gftgzlMiKa2JJ3JJkk9z64Bc45kgleqmmysYtsDcflGEni3LTZviNCihC+It2IkKBJJI9lJx07mahqIrgbwr/5gDf6DATgj0qWbNSvGlqXho0TDFmJEi4lesfTAHeCZejkMuaE5irDtDspBBt5Q8QR1HecR8Z+zulnv5gT+HqQNNUHzklR8fQqNrid4IwyZTmDKny06iMwAOlWkie/++L65pY1SB6kfpgELJfZRVomfFNUMPMBpTzzZhNiIsdp/PCLzny45JQx4iEiDMRa4Intjv8ASqNvPr7YTvtC4GXQV0F1B1j/AAzM/Iz9cBwkpm2q0aDVWGrTTQ6jAAaVE7+Um3UdMdQ5U5Gr0KlX+NWnUR0EVWOp1dSQNJIMCL9OmEbmPKygOmwkyOh0mPa8Y6ByHz4XCZTMhmzIEIf+qgkySxHnAHXf64Cfh/2d0AHXUSjXgBZk7y0XHbA5vsYRJajmXH+F1BEXtIj0vHTHQKboAXQWPTa/XfY98ZSTxN6g/wAqMIH9TgOHc85WtQRKBUyzXKgkHSNgd56wRtjMdl4pwRa6NTqDUptcXB6EHcEdCMe4BXPFnBMJJ9/0kb++JqHGlYA6gS3QA6/pgHXzsrIaBq2Aub49GbWlBVZJmJMEkdAdifQkYC/zFzI+Wol1VJkKAxMkn22tJ3xzjNcVqZqsz1IJgWmAAOgnpg7zVmhV0CCJkspOzTEHp0xW5W4RTq1wjutNficyAdI3Czux2HzPTARZbKMiCqyHQzaNRnRO5nvAvGHehxxc0qJmK7FQDoFMIiggWXSfvEbe298Rc9cx0zllyeURfC2MkCPUGdwZJO5k4S8tlZBVqoQgqQQARImA0N6HAPfEOA5dMs1eizFUWaqVFBLLPxAiCCsgxEQPnhUpcOqeITRNugqEj3EC/wDe2G7lPjKCktPM1qBKyD5lAZSCDIb0MHF/mTlzKPlaj0gmXFPSz1VTzoqsGIWb62sBO8+uATKPHjpcadNVlKeigyHYEXJI8o/zE7jEFBNIgADFXJUjdnZtTXvc+gJEbC0xczhm5S4N/EVhqnw0gv69l+f6TgGv7MsqER3cjxqnSbCmDaJA+I39guHlr74Uc/RbxPEEKQDJAgQCSv0Fse5HnJaiwJe0+X4iPQe1++AahVvA2G/7Yo8x8YGVylWvEsqwg7ubKPmxA+eKtHjWtZSm6jvUGgD1IPm/LCB9qvNgrPS4dQaTrR69RbhdJkL7z5j2hR3wFfIAqgVn1EfEx6t1PzMnBHJozuoQajMwNyFGox8gcDxH4owf5R006hqswgAqoJF2MCw9p+uAk47lc1Rp+OUWpTRS701ktP0hgOuk29cG6HGKNDLKz6WZgJ6XI2A6D+5x5xbmpKasRWohoshZdR9BJA+WOU8apVs1WBp1Ff8AFS1XIG4lNVjsdrYB3oc0Uap1WUFigaRGqJjfYiYJABgicF+YM3IpRsQfy0j98cV5izuYqqKC0HVlMqoplSBFwNO64fuC5asmXorVfWppBlJNxMSPVZFiYO47HAWswAwIIsRjp/D21UUY9UX9Mcz698P/AC1XIylHVc+Gsx6W/pgF/N5SnSq1GphdTG/y2HsL2xXq1dIM3O5OwA/p7XxtmW1V6mlZAYgYocRz+ifMoC3ZmMR7De2AuZak1bKZi0AaXF5ut7GBuJwo5iiCLjrIv1HUYe+WMwKmUqNPxsYnsVVQSN95MY5/RzRZR67+4t+s4CH7P+YcuufqUmBJr6ESoejrqGmd4abeuOurkEBDRJ6Ekn6TjhHG+CSfGpHRVU6hHVgZB97Y6HX57VspRzgZQ1RdFSlcEVRZiIBtMzPSIvgHqvnlprLEKP1+mB545TckI6tAuoMmPUbj545dztzEay0jTzgCAnxBJBDfL4gOw3PscK2W5xWiSKDkTAZ3ks472G3vgGDmjhi061SnBCG4UiPKbx6gdCO2Eav4iZwNTYq1OGVr2tPzv0x0Ff8AxWT8XUrNSBJvcAG4jtBJ/wDfCTzCPICBcHcarD5HAdh5Q5hOcy/j0mC1V8lWkx1LqHX8VxBBnbvGC1DjoJ8KvSWlUMkAHUGUH4laBIP1GPn/AJO5pqZDNCqupkJiov4knf8AzDcfTqcd2NWhmqSVAQ9NvMjrYoe4O69iOlwRgC6ZmNrj5H+/njzC+1Q0N6pcdyRt6gCfpjMBy+vmm7me/XEFKqw8wYz3nFipTvjynlpMKCSegvgK7uxJJknub/3fAmpUN5nDrk+S6lSdbimvYXO30H1OIM9yARanU9tax+Y/bAIricR+GegwxZnlHMof/LLDuhDD8sV63BqySDTYHqAJ/TAL9RmETNrD27YP8C4/XNM5ZqrGhIfQWtqG0TeJgwLSFPTAXPowOlwVIvBEHEGXnWukS0iPfpgH2lmIEsYHecZS49TJqJLELsIeI6swESSfxWAi0zitR5dr0mTWGchWe4MBth87H64Ws9kqmskhlLnrYEnpPv3wBjOcdpkMiqkGIIkEDrv1wN/iFHw/lv8AK4wQy3Iubbbw49XH0xdqfZrmQJBpsNvKwkfIx+RwFHJc85mmpp06zimw0kMS0T1WZ0n2wV5SoiHqGSWaB18osMBeM8qVcrp8QrLtpABk+5EbYa+H0xTRVtAAH++AL0rDY4C8xcdFE+EVEVFEuSfKgLTAAsSSBO8bQbgolcdxihn+A06j+PWkqgiDEH2EXN+tvTAAaPC6dZ1rPT002sEDvLbyVJv28xt6WwP4twQI2ukxRAYYFmZk94XaOu2GHLVfEZqpsq+RAOnYD2GJc3TA0vfzCP8A39MBQynEaajyBi0AJV8Rgwt1hADBvp2PfDty5zT/ABVAUigD0QJZRCxcaR16A2tv13S85yyaqaqDKDvpBIB7x29tvbE/I1M0qtRCQQ1NWm4+8e/WZB9RgHtjfFLjXNq5bK1A1Ztfw0qatBEkeYrN1Fz3NxIxszxsRhA55pFq40CWZJtf4ZP5AflgI87zlUqJBq1pOrVNR5vsYVgsCB/Wd8CcpxQqZDNYESZPxAd/YkYO1+QqRVHTMNDqrjUoNiJmdQ74sctcrDMKaZdvAQklhbVU6QNj3vMD3wHnBueVoGGq5gCP+XUcENuLMShBJ2INpxNyrny9Iht1YzBnfzW9LnFM8kLl6xXNE6Cf5bLEOPfoRtGHDhNPL06b0qSKgZYkCSWixLbkzgKFa/XAzLcdPD61RiuunUViBYFahAGpSQYNvofQYKVybg2I6HphY5mro9OAxLKbiGEdImIMz+WAMq+Vr0i9Tw3qurHUQ0h9JFqaEAAHYmSYub4QqGX84hkaerKSJ7EETvbDlyZyxqZXrGEqo2jS0FiIkwOgEn6YK0OB0ERkekpVTJeAWiSBUJF9M2MfCRtBnAJ3jIlAjwVNWoCbawU1TBF+loF7b7434ZnWZSHMxB+R7+xBwz8W5fyjy0mlpWfEU3k9ezT9ekjABOCtRYVWmopsG0lbTswufa+Ajr0AcbcN5hzGSYmi002MtTN1J7x0PqIxKWn+/wC74r1UGAscR5wepZB4YO4gGB2UxqH1xmLnLlGgqL4lFajFmAYiRI6Hfa1sZgJ3XB7lrJg02a4aSJHYAWxmMwB/hY8gPz/PE+apiJ64zGYDVbLI7YG5mrL6GAIIMyJ74zGYDmnNdMNWYwBFgAIAE4g4FQC1FI3BF/njMZgG1uMVXQamm1h07YqUaa1KiKUUahfSIn5bfljMZgDCMUIVbCYww5ZP5RPcqPlqGPcZgFH7SnnOIvRUDD3NS/8A9IxqrYzGYDCYk4i5ozreEom2MxmAzhC+WkvSNXzv+wwQ45TApgDGYzAUODvBHvgwmSVK9NlEFqRn/ux5jMBPWvgZWpj+KVokrRqkT/pX9GOPcZgBHGs63jogMBRAi3b+42w28LWKSgWAZhb3OMxmAJJSFamUqAEAmD1BA3HrhUyr+KNNQAif79sZjMBRrZhvEqKTPhtpBO5EdT1PScCeLXAn8Q/XGYzAGuVKpjLHfSkCemqoVMfI4bKNECsjRfw3X/TMx7TjMZgB/H+HJTq00VYSqJZOgMxK/hP5YDcMrMG0gmNRHyn6YzGYCnzFRUVCQAJjb2wF1Y9xmAI8r1NTtTa63b2bVEj++mMxmMw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447800"/>
            <a:ext cx="4714875" cy="3028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data:image/jpeg;base64,/9j/4AAQSkZJRgABAQAAAQABAAD/2wCEAAkGBhQSERUTEhQWFRUWGR0ZGRcYGRwbIBwYIBodIB8cHBwgHCYeHxwjHR8YHzAgIycpLS0tHx4xNTAqNSctLCkBCQoKBQUFDQUFDSkYEhgpKSkpKSkpKSkpKSkpKSkpKSkpKSkpKSkpKSkpKSkpKSkpKSkpKSkpKSkpKSkpKSkpKf/AABEIALQBGAMBIgACEQEDEQH/xAAcAAACAgMBAQAAAAAAAAAAAAAFBgMEAAIHAQj/xABFEAACAQIEBAQDBgQEBAQHAQABAhEDIQAEEjEFBkFREyJhcTKBkQdCUqGx0RQjwfBicoLhFUNTkiQzwvEXorLD0tPiFv/EABQBAQAAAAAAAAAAAAAAAAAAAAD/xAAUEQEAAAAAAAAAAAAAAAAAAAAA/9oADAMBAAIRAxEAPwCGkHZSyiQDB7YEZvPM25wV5b48aVW/mU7jBHl+vl8y9ZHRVFQk9AVHSJ26EYAIK7U1W4OoYjXPajeScF+PcLpLUVKV9KgOwuNf97+uBj8LVbmw3mdv9sBVqcSckqg0xYk9MdE4nm1GQpu1/wCYI/1U5/phGr8HUXaCg/Dbfdx8/oPTDPxXKl+GaVYyjUmDdTCss+98AuZjJpVc1GqaFA+FYv7kjFXLUAAZMmbETsTbrvGInyUC7A9T7fi9h1HTGyUzr0lxBGqR1AIv7XH1GApcxUGlWlmGiJJJ2vFyYF9sL6nDtnBoU6vNOoCBNilv0wt08mxsEM+2AoLUjfbG7IQA26nY+vb39MXTkan4DjX+GqpJ0EqdxG/+/Y9MBRLHGurBehkmcSot6gg+22Jf+E1Ow/P9sAvs+NfE9MMJ4M/Yfn+2NW4K/b9f2wC8a2PDWOD7cFf8P6/tiM8GcfcP0wAQVTjZauDy8JeI0/r+2NP+Et+D8j+2ADCrjzx5wcPC3/D+R/bHo4XU/Afof2wAE1ceirhiXg7n7uNqfA3P3R9f9sAvCsfXGyVzhhPBH7D6jEZ4MxOkKB3boB3NsAJpAuYUX3PYDqT2GNTViwNup7/7emC1TJNGhFITrMSx7sP0HTHg4K34RgBE4Kcu5ZqlVACRudQ6CMbVMky20n5CcEeF0nKFUOlgG0k9JZfzsbYAmeGgC9yJBJg/ONjbBf7OKMNnDEaUppA9Wk/phU/hs0wBNQHptvf9MNH2cuTSzlT8VVAD6fzG/bABOJ5fVWdy+oF2OlxYCTYEXjFTOcJSqgVBL9I8s9TI64i8CqahlyUJAAiNUtpmfSSf9JwU5TywSotSqx1B2QCLG2/yv9RgKo4e2WKI5GrTJEz7ie4tjMac2VJzoWfKQFkWiW29Tt9RjzAHV4Pl0YEePII3C28+i9++I04blidemsTE3KjcNbbupHzwYzIUpUeSSD17HTU/Ig4qikA/pMfSsR+jfngIqOSoU5NNKt5++Li/+Hr5friZsnSIKmmzA2IL7iT6DtOIUaYnsv8A9r/fGwqEge3/AKf/AOsBZpUqQXT4QiAILNG3aR0xdy5U03QKNOkHTLRZ/f1wNYzt6/tizk/vD/A35QcBEcvT/wCmk+x/fGwpoAP5dP8A7F/qMaAYlpZcvGkE+wnAS0Kw1KAFG+yqPun0xvRzNre9gMT5fgdXUp0EAEbwLT23xfynLDwNTAewJ/MxgKdIzNun9Rj3RcW/LB7LcAVdyT8/2xLlzltZpq1M1F3UEMR77kYAIlGRYT8saHh776YGCdfjNIzBIC2tFz6fT0wOfizFDGlTeCbgQYAPUg/vgE5uHGrUqFMxTH8xrFyseba4/MSMUuI5J8pFOowZqrBVIZiATETcWxLm+XkLSGQMTN1gb9Ov5Yu0uBnNEM1YfFbSPKIsZk2PTa+AtcP5bzimoWp6riIbsOk9PfBzP5fNUcujK4RfIIkTqYRvpP3zO+BycPrUiziuyhSAsAS1tlXYk7RN4OLGcFWsqUqlYtEEqFUBYFpMCTI9vi6bgx5elUqZTLqNOs7k+gPp2vhM4px4jVTISdLEwdmRoiw2IGCOVpVwEU1yVLHQulRFiRedQtJAsI67YG1+V0YMfHk/CYUdTOrffp064ARxDmzQsgCfBV5BJmpN1IIgCDv/AJbXwLzHNZIYgtICBQOrH4p8tgJMWJMC3XB7Ocjq1R0NQLq0lWAm4EaSNQEn5/LEafZ+NtcMpJdNGqxA2JYSszfrHTbAacNp1HQOlSVcEglrwIBn5z8ow1cHyFVaRVjqZWIJme1vpgNT5Xq0qKinmj4YXQAtH4Za83MGfpfFleI5rKVAarCqjmTpCgEkRuF2gA2n88AwJTIFwcRE3+v9MecG5tSor+IB4iX0rYlbdz3thiSjSdQ5AAIm8fv/AFwAHSIMgbf1xCwXsPoMMFXgqkeUkT6z+uKlXl94MMPmCP3wAeswhQFW5bp/l/3xXbL02gNTQwfXePf3wRr8HqiIQmAZ033JxSaiQbgg+ojAQVOH0iINMRtu20e+J8lkqVCiVpKVVnuA28JHUW3xo2N6pimvqWP6DADH4VQkHS4IiIfbptp9774hy/B6NJh4ZqLEW8rAGT0Prc95xaZrjENR4JP97Kf3wA3P8Ao1jqepWktqsq7to7N6j6HGYs5h9M+gP1Aq/wD4jGYDfLvqpkd1T86bL+v9MeFp83eT+VN/6NhuyXJlJAoLVX0hQNl+Ekj164J5blmksaaK2t5iW6R1Pa2A561AmQokiRaTceIOnqowRocDrHak0Tu0KIkdz2GOhU8jAsQvooj9AMejKL1v74BLy/KbmNToveJY7z0t+eCVDlpEMgs24MwBBEH+5wRzJqifNTpKJubnex6+vbES5FHJD1HqHqCYFuwF/fAVVy+XS38ue3xn6XwTyrhhYMBMXGmfUDtgS+cFOs9KlTCBEVvE02LFrrrNpCgW3viE5xvEDTqGmLTvrkG/+GBgGIV0DBbScVM7xhUaJURvJ6YBZupUYnz6VNtK2P8A3b/TFLwlgSoYg2m/5nAWs3zNU8KsU87TUVQdtrAfWMI2ScGrVenZ3bzAb6hY7dCZP1wz1OHVV1l5RfEL6o1ALpW5IsNuuK/BeWocuAygsT4wU6XBOwBlzfrAXsTgF1Erq4RVq6FKgATECN43OGDMB0X+YsT5hPv+XzwcqqgYeCFckeY0xOlRtqEG7En1se2B7V9KmqRqeQppxoe50hkSdN956gH2wA/iOdSmitUpym4bRqkyIi8/3bATM8wKgkrVWmLbQBcwCsSASN4+pw35TLAIKmbenTMAEFSqooJIuDoLXmTeTHuCyGWo5ms1SqWFFRpCxLVGDGdOwK7PtPzwFDh3N2vTKlb+UwQADuVm0x0vNrwMFuIcUMnQwCGdZMzpEfCYtPX2xZ5g4WKvg0cvoLFvMVGnQgvEfEp0nZpETacXeJcNoUMt4aoZNk1P5mY2G24mJiCAJ6YAaucdlZkZ2AWzLMqbyZA+EjSD1MHGUuMkwBUaprBY6f8AMV1QN7CLk2wU4bkhlsqrOrKoQs7KCRpk959DYH2xHw7hlIPDlfDXa5MgsTYDrfYD6YAQ/FVJWn52IYKVAJI6g6RcACL/AOHGuW4grOadVyjqZV5ht4BW0H2/KME87wVUziVEtTqCIJggi41BjpABPxG4BPaMb8xcB0oaoUmqt5BfTHWWCKBI+X6YCjQ4yq1fAqnRUiRU1jT/AJiGi8wAgHU7DF7K55GBSu6oxJiqwKpAP3Q8TvFiZuZjF6nw+hnaVNm1KyhSkBQyMPVQTAa0Exb1xRpsupcrXpBTULannSjKq/8AmaoMu1yAbiD2nAeLw+mHdwFRwun+WPKwsS0lgIkW6wDOJMnxIMIBNiVaJgkW32PS4x62V/g3qVaqtWoMdRqFXdlAAhSCIKm912O4EyPcxwmg5WsArDdVarqUKY1FUCmSBNmtOAv5LmFqQZNEyFIIt5jMz0iwxao85Gn/AOZDrO48pA/QxfAPJw/iEHw0osFlwfMIMNZQADeIAHTFPPUFIXxAwDkkMABYAzIYgi0kW7YDqVTMIIJIE3E49dAw7j6jHKOGc1SHVmJp63AYeYDzEgT0tBj1wx8F5hTT8USxCjuoJE4BjzHBqbbov+ny/pbA/Ncug2DFQBAkTeZM7Y94RxxqtaojRpUwpiD8Kn/1DBermVW7ELPc4BTr8s1QZXS8djHT1/fArMcHqqPNTcdNiRsV3Fu2OiUqiOJUhh3Bn9MbjLgbEjAcrqUunf8Arp//AGHGY6bmOHK/xKj+4H/v264zAXpjFarxJF+9PtfFbifElVSqsC3p0HXC3X4iqyCbjoMAWfmkEAotjU0HUfzgYG1OYHavVplmAVVOwAEkbEXmDinQdphECKZaTe/eO+2Pa+WmmdbFjGAvnOllK1PMWJjRbynb2O2B2b4/4aksQkySJlp22+WJTmQtNSOwwh16VR8xVYqILCW+6DpAjUetsAycK5lp1bediCd1PXBTMZ0KNwNt7YFcL5ZqCnIrU9L+YFJa/abCPacUM1n/AOHzCZeky5mqWiqgGnwlF58SSA1/hYbjp1BlAFQeStTDHaZP5WvgXW8RG8Lw/HqESHAFGmD1DPUY328qyfbBOrQDqPEUQCrCDJJW41VLWm8AATjavzVUpsqmmrBj18kLN2OptO9973jAbcJ4SUQvVeg5mPDWSiKRsN2Mjct+WKpz5qVabUG8BU1axqB8W4gBRPlgSDIbpa+JOI5d6lZq1J0p1dOlKiIWJPTVfSe3wyBscD+KcSzeYVsmQlOPLXzJHlggHSqm5YzcdPTAGc2aYRyMujMWlQtmarO/mMT11HYemIchlqdJRWzDo1dKQDu8kACSdEadPxRqiSIxDlaBoIrLVVvDAXxaoHlUADSG1BVBtMQT64AcY5hbiFE06iqKYYGQTqMAk6SDt92NJJGA2zme8eXWm9OiINmZw/msxABjYH1kE7WY+GcJpPGlsvU0dCkMB3k3g/IHvhdyfHFfLpQoOFuNXllmiNO5BtAt/XBvwK+dqqKn8unSVkcba6gfYiZIAAMfXbAb8KySkmozLSJOoBzJiYG1iAABfEmey81FHlIguXUypPwi/ceYmI6YYQtSjSLLobQvw6RcAXvqtaTvgNwoHMl8wiKiuQ9zA0aQFLEdSBJjv88B5TzZKKzaEWAuliWaTGlmC7Ab+g3ANsa0uHEVhEgqGhi0AXvIO4Im/t0wTzOXenTfMU3p1QFBFFR5CBJbTvJYSNsCOHZylURG8JSlRiKdNyIYMW0LcnZTJHYG2AtcV4eKlJgSJe5v2BBievX98eZHxMxQDVAtIBYZ3quCWWxYQQAhMkfO2D+TNVqLLmBS1MD5KYOlR0EmZtF4HthSpGqmYFNU8TWGUFiCKT6pJhjGlhqmBNhGAr5NDlK2pnXQ8FzSh9UEwQd43Bi8H54Y+K8PNekCWWk4Iel5phhcEjY9tjvifNZcOml3TS3lB06QT/g9facKOX48+Rq1Kdak9Ry1KnRYeaEIC6SfujXcHqWveMBZ4Zx1zWOVzK6qrNUKuCfDNKJgMvoDYj5zOKf/AAb+GNRqFSmAQNdIXnSTYEiTufL+sDBXiHDvF0toWi6ElXpyCCZmQDee++KvG+dqWQoJTNNHdyFVGIA9WYkXWdzEzgBXBeL5fiANGmjM0HUlUfCAbkRYkWjRcWssYn5z5PzFSihpFarUpIU6QzAxsTabHpf1O4fPcVSq3i/yKVQN5GpB6ZXv0Mn1gYr8K5zzOWr1KlQ/xVFyNRJ8wUdVnykb+W1xuMBHleMVqaFMxlnRe7IVvfe2k4t0cxQraFpVNLqpOn3Mm3v2w95rh44hllbSop1wrSGOoKYKnaJiD2nHNedOQKmSGumXqU9tSi63kTH92wF+hxXMI4A8yaxrIsbFd+sQIjtg5w3nNa6kMwUkFRr+6dvpjnHD+aa1E6Ki6w28jSd7fvb6YNLxjLV6TFCPEBFiIP7/AFwDNlsvUOXlangtqL6iSJ/nklZGxI0+8jDFxLm58nlVqv52LBYbckgmJte0Y5vwxajFFmVJUMp6iQT9AMFs3zMrVXSooenrJBImwaBYyPWbYDoef52oUH0Viym1wNQk6u1/ut0xmOb8df8AiatJ0bXqqIHX8Cgvc+h1nbaMZgDOZqtruT1xcoULkntjXPgfFHzxVzXMFGmyq7jUROkHYR1jv0G5wBcVrD2xSz3E1SmxYzAaygkwPQfLA3hXMVFqgo1IedirTYgx8J26Rh1p1aWjyFbDYECI9PpgEHKc0pURKYDBmEkXBAmJ272xcyXBsoGZjTZXYgMGn4vwhD1YdunXrgTzNlWzdeCiZNKZI1af5rzEkhbBbCJJ7+mC1DLisoQ1PFKxEGXBGxBiQflG+Aq8Eza0a7hq9PL0Hby0VNQkbAr4roCt9wp67jBfmXi3D6CjWyqHMhaK+Z+8hR7eYkYo5vhlKlqRlavXqeY0E3YSJNXTOmnNyBEyeuA3LHB/4Qs75eoHBhnKeRZ6pBax21EyBYxOArHM1a9VzlqlTK5WBpVixeo0fEDJYGY+9A/LDjyrl8vWGh6QWuLMCAdQidZDaiJPWZJgzfFt8x99/IqCWZ5UBSN52J2+u+E6jkhW4k2YVvApSpDkEOw03YQJBb1IgQY6YAvlKlVuKtSpMKGWpypFIhjUI3mQxUzIsALGN5w0ZbK5OWpAgtcw5Yn/ABRq63m18W+FLRUhaWhSwkLGkkT3IBbCf9ofEaOlaWVrUzmalRdRDawgAM7EwSYBAub9MBBxjLzmfApM7U9JBXoWnaOunoSLfKcMfAeEUaVEs+UerUW0eFqi0BVDWmALjuMKnLnMi5CKmaqitUqSpqLTPkEkmTImTabRHWScdB4Tz3lsyJpuGUCSxERBg+lrXnreMAG4vnsuMv4tKiaFcOiqNMFKmsWcDsoLEdR7jFfl2imZy+bqMKkgkJVgmGiZQAR8Zk2PrYYK8y5NKtQS4UR57En/AAwo+9E36WnpgrQ4jTVQgkBVAACEACLSTA274DlOUfMO38PUrVAlQFKiQBrSNRBMSBbTaDc98POWWgqqKxZgfIlETpJAkExuQqmJO098RZ6sj5ghUg00ADAggoxLAAAeUg6pA7i/a1wHiVCgK9WoVV/E8OSJJVVBAUCWIuxsN57YCXIvTfLErRqZOoQ2ghjItMgny7DYzOKuXpChSUSQKai5vAA39xvhiXmNHpa1urSPMpBHSWU3In1wB1CsjSukEssGDKyQD2giD846YDMrnMuiwaoa5B1E1CPQsevpinn0VmLI5Nw0zOkyIt2tsd74t8tcIyWXoUzUWmrRdqumWYqA0TcjUDY7GYjBLiWbyjroRqOqCFI0reJCjbcxbAQ18zRGTpNWppWrBQwQrJ122gHSoJtbtihzRTy9aivhwlZYPh/CdthIjUvp64WTxY5fiAEeWtT87GRCo3SPe464N0uesu0BWQqeutYgbkydpttgNOSqbV2qpWp+SkKfhqz6jsQSSoE7bm+2CHNHBchmqZpViin7pFyp9It0j9sKefdHFTwGJMEDSYPcCQTY9D+2GjgdLLfwlOvRpijTKjUGMsjwJDMZPa8x164BL4XkUyWdoUMy61ctU1D4AygAQpZx5lAJEBvhntt0s5fJ5OmS3hU6ZNtRmRvA1Ek+wtgNm6+WrjQGpu3SBLAnqCokY51zGtbL10KRXWnI8FyWQyDbQfhMX0x8u4MGc5iegGThldDRmFUgPoPVBqExNxE74H8n85E+NS4lWemxurtqg2uvlBgjeTaD6YdeR87lMxQ8ejl6dKp8FRFQKyN66QDB3B6/LAfmivkc7VagWWnmoBDkeVrxBI3Py+uAIcxcvZKrQXVW8JWcOtQkMGIHQ9RGOU83cnjLVFOXqeOrCQyiGUj2MxFwRhk5N4zS4dWqUMxRYgxDEM3hgkyNB2UkatSibnDMufoBi9KtKNcaPLv7REbX6npgOU8L47maUhXBMGCVDNJIEQbGZ3F8VX41WNQq7QVYrDIFMg3G0W6ycO/MOWyoqJXyzUEqBgSrliGi/wAKidYMGZG2+LHDudKNVjTza00aZvBpmes7qTedQIPfpgE7J8Sab7+0f7fMY8x0PidLKVKRkI5UW06ZH+XSJ/pjMA4Ny7TqR4zkj8KmAfoJj2jEeYyGWymquqhTESFE+wAEkmPfA/h/EeIgQ9KSJlmKme0Kt7e98Q1zXdtdZKrxt5YA7wBb+uAXeLcvVuI5sVkX+FQKF1sfM0GZ0rF/9pOHPlzlGjlEJk1WPxVXuT6eg6xJwKzeaK0DWZxTQbKQb+0RgHwvnPO1tVOhlFrAGPFckIs92JvHvJwDpxnMZemPFrFFCyAWibjp19uuOY8wUKjVFrZYPk8sfIvncPUO+tk1BtEqImO/WzXnuVzXKvmnL1BsEOimh7qtyT6sTP5Y8PLaGA1aq5vpYEdrqLH6YA9yg+VpZZTS3Ya3JJLOxEyzG53sNu2L3FuZKdCkartAAsReewUDdjtAxyHjXHamUzb5ZMyaQCAl9AqEEpIVlA0zECQLDGvCeUc1WpJmNYYVSWBq1GDMxtrVQCbETeJgdMA5cs8rmtUfMZ2nUpIzSmXLF0FpnTdRe8QLzG2H+oaWnzwBH3xoED/NGEnKcCWnTGvzsAB5mNztcCBfthW5uyOZ8lM1FGWqlqiJq1OoFiCCPWJ9DgLP2l5zL5qpl6eVaSGIeqhOkKVsoOzGx2kR74Kcm8Ko1GNMsgFMCafwkgjqY2/M4H8t8u+J8J0BD8ekGDGyg2mOp2GDuS5Hy61PEqNUd2gFmJMkDrFp9MA4BETTRCALA06TKkAbQNtojHOvtFqmtnstlctppiihqNUUQRrglbQDbSbib4sc0ZurkQn8JXRWciQ28agpKkCG32ae42xHSlioVtdWodPiNcifidj1iJjqYGAIZB2oimopPqYESWmbz5r2J+IT+RBwa/4c9ZtAazAqQGjzEWBfSRF7wCYxQyvJ6OpWs7VDbS4EPbqTNybyNr+mNKfKtTKVhVoVZ0E1AHVjMgjSBq0gX36QMBJwrLKgfSnhhmJKBy6qR5SFYgSsrb3wR4NlFHj1aqLoDhg+kM0qBIWdhiKit/6Ynp8DYsS9RmQkkU+i2vf1uT6xe1wL53iX8RkqpokampuoVrXCkEAjr0ttgJwumq0FRNQVC6CZnyuw3O/vti/X4aNMAQAPLEiDFtjiA0mVQHHmiTHc9cBtwLhVJnLkLUqpNMs92APmixhRDbQJ3wdzOXRqZR9DLHwwG/LbCFy5yvm/Hz1TxalLxHQo+ysmklRYTCiFswuMFc5wDNgKKdcBolp8Qj31Ab7mIPywFDmLhFOqTRaQDCkrusxMSLNB+WLuf+y3huaVSEKaBC+EwHuTKnU0j4jJws5TO5pM3Vo5wAOArI6yQ0bxqANrWiPkRjfhvMmZrZ05GktOmdRqFmZh/KAE6SJkXssd5wDZkeSqFHLigapZkJ8Oo4UMqH/lkgeZQZN73tGFTOcPGsZetValRNRfF0NAIBIEkbAkxPbfDRn/ALO6dYHxK+Y1bApUKwOtjOK3FOSytIzXNRUQACoPNY9Xm42sRY9b4BjyPDqWVQJS0qkAz3PcnrJwv81cNTMA1EQeMIVW/ELwpMdZMHv6ThBTimcyNUnJjWKsJoI1Q0wCJsN9xHrYYa8ly1n3TxKrrSqsxLoarEoJkQwDap9/qMBz3juZqZashFGqjyNZ1NTOg7oSokBgetvfHReHcRy2YQVQlJZ+JCqyp/Cf8Q7YHZv7N80xbVWStJ++7/D0W699rxEjrZS4rw+tlHC6RTI8xRhKOB0IFmH+IbYB343ksrVTSVVXb4Wpgah7jbT3B/XHMuYc4tLLBaFSpqZyHOkqCOwI+jAn2scMHBs7meJFlAoUaOp0BgTGnUKekG+06mkkHcwSLuX+zWmlCoi1KprTBciEmAQAkGReDfvgFjkDi+WpiGYUsySR4tYymgxZQbKe5O/fpjqCcCp5inL5h6pIgmmUKR2CqCIjpjjvHOQMxl/5jEOswWCsAD2MgflbFjlfiuby9QJk2hqnkCEiJOx8xj6/7YB9H2eUqVdHV6j0APPTDMsmQVJHwwIuoibQJtjMD6PA83XpGtmatWhWWoRUSsKhXSACrA6vhPm8wBuPTHuAfKfG2c/yU1iYJJAA9ze/pgJzBz1TQFVLVHFiqbTsdTHp7YT8nWzOYihTZtO5AsADuSY2/sYasnyZlkADBqrC5ZjCz/lF498AmcWzOZzWl6/lpkgAKZ0r+LTcgDu0fPBPJcada6UEKimZC7gKAJWb7GD5he84ef4RYggKkXtuOtuwGErj/KtGjlq2aVSiqp0hj5Qx+FU6m5iNrntYGLL09Shm0z1i8HtIEH5C+A3EOZ/AqstLz1FBASDCvuCw3tPwi+2wxR5P4lxHO0CorLTpatMpTlwPvaTMKIsDva204a+DfZzQoDVqrs0khpEAEbaf67mTgE3lLg1MOczVqUzWYiA8kqSTeT1b6DDsc+nweIniAXAIED27YG1/svpeO2YFdyWmVKKwk9dO8dYBwo83ctDJU0qUc01Ya/h8o84vcSTA3NrbdRgGDmfidSgoVKiPWePIRML1IXpHdt+mBnCuH1czXL1KgXyQ1Sq23m9begA6nFXgnBWqMFU6qjEF6jWlvc7AbAYdOH/Zy0aalcanXzaUVjuTAL2AuBZR8IvgITx2nkqiiolSoshVCRoXcly0S0gbD1wbqcapZkOTSZaSXZraGESrHqsd46HAvif2cZhbUMxqsL1ZsRO2kxBkbAbYVaHFM5ks9VoZnMGtTRTTK2UVFdQYvdbEGOkn1wEtelVzGY8WpAsQBJYLTBXSB6yCZtue+HHl+kqqzNUogVIXS3mOlbkQLCWg3vYYGrwZ69NzlgKAPlvfST26k7+1+2LPKnIb0Q38TWSrIhQqQFHu1+3TAM+W4gjnSa9JJMDUdPyEm5PYYV+YOLNmKyZegfLSqhqjg2cIwlVA+7q6ncrEYE8S+zLNO4XL5xdBmVqAqdj+EX7dO+KH2fZNlpms5EsAigAiFUt69TJ2mZwDvScL5nIVRckkAAepOJeY+cqWTVH1pUR+geWAIkMY2U2G253xX/8A8omfAWs7Ckh1GmjQzN0LGJCC8Rueoi8//wAKMoWCh66IBZA4I9wxQsDvYGMBbz3M9CitF6tamRVKrpRwzKW/EAfhBsT0xb4rWBqNDSLRG0QIjAPO/YllagP/AIjNC2m7q8D/AFL3vjOG0XSnoqFiysykHTbSxFoAgGJjpOAdOF5nTRps5AERcgdTG+5jElTjNATNamPQuv74U0qpW8lZtJQaaZ8TTYgSCgI/7oOKQ4crK9IOpQm8AkDbeVibWm99tsBLzvmEYU6qAVAjgK6Q0FgZUkGY0j4T104T8rwXweIUc5TLFg8VNRJGhhpNj0Ck26W7Yaa2QpUqLpRpjW9iS2k6QZBvEtIgAAXPSZwvcV4qtCnrcMdwIHWNp2Ex1wD9zbzC1DJ1qlOfFA0r5T8e0qIk4A8Q5wSnQ+KdCKTquaggFhoN/MJFzMyPXCbyVnl4i2YGZqFKiqBTVTc0/MCNZBJiRHpO8CHHhnLtGiulKZANyXLMxPudvYQL4BazGfcN4+XUqQVq05G62aD+ale8jD7w/nDK1iqlglU7od/kdiOowp8d5Gp1aFRadSrRdzIbUzITEaXBuqk/eB63thBHCcyhRKjKHoNKNF9StIDSYIBHXAdw4rzVlcsUFWoFNQ+UQTPrbYDv0wscy5rL55ny4qKKqLrEg/8AykwCp2N+2EarW4jxIM7ZdXo0mCuqQIuCSoJkGCL9BPc4tUOSlo1aiUqtV5JiqkAFZMeU/eF/n+YBeSuLHJZqagPhv5HG4gCA49VM7dCcdj8PUNVMyHggqdxFiD6j++mEqryHQYrBqKRGvzBjU99Vg3qLR0wt8b4hm8kXoUaj+BLAU30maTTsQLEzfSQN8A0cd+0fK5bxENJa7a9DICptpEkm4gbbb9owscd5T8Wh/FZPzUmUOae7IDeOsgbW2IOOfko7N/y+qqASJ7STOOt8n8r1KSazXBDBShULdSoJuymYNulx8sBDypzpUSmuXzgapSEBakgtTHY/jT8x67YzBLMcg0qpaq9SoCxvpFNY9SAkavX64zAE+BpQQGmgYEb7X7GbyO0nF7xHlgzeUQdXoRtHfCjwLO0mMIGWo0Lv5Z3EyxETPSd4wyca4hTya+JXbxKn3KW0nvFzA/EfpOA34rxWjlaXi15Cn4U3eoe36GLAdegKxQ4FmuNtTrZpjRyeorSppcmJkjpMCPEb1AGFvPZr+Kq+Pmqo+IL4YaPLvC76EG8m5PcyQ/8AC+ccrTp06anKQq6VUM6wPYUiJ9cA68I4JSytFKVFCEQRfqerE9WJuTid6jH7oA76iT9NOEfNc4UUJY6TIGnQ5ZOp3hSBAJ2vFiYjCxxf7ZKq1tGTRTTH/UBYs3p5hpH1/pgOg8e4omSpmtmXMkladFIlz0AsDq7mYXqTjjvHuIvWqVcxVAEoQBA0oJsqxc73O5O+JM5n3zFU18wxNU+vlRfwoDMD2xZzHEsqMtUp/wAupUqKLtUI0XmNCo3mkXOqdvXAPXI3EsrSyyVmkPWsS5EAHYC8LPrBOHrK55GjY44JwCpTCGjVKlHABnN6B9HS3yx1Ll5aKqKX8UtMp8K61a0/9UnSQJANpFpF5IM2d4itNHd50oAbAmB77TvI6DHI+J0aVfOvmEWVkHW03inBjuAY37YZ+dua6eZprlsrVLIGHiVFNiF+6p+9Jgk7WG+A/Ds1Ro1EaqrVFW5RV1FgAT1I8vcnpgHvh6mjl6FI7sdbC4+P4R7xc/7YKplSMA8xzUrUhmDRGmV83iqNyIuVj1sdsD+J/aLVpKtT+CIpkSHNQGbAmIESOt+h7YB1yVEAsz/Cqkn2629pxznh9AIkAQJYgDoGYsB8gQMMvD+ZxmuG1K8eG1VigQsGspAIHYxqMYAqB9MA18q5pWy9eRIRwLTuVUxPfb64Kji4uJgL0G5t09P1xz3g/PNHLCvlROvWajNrRAAwUDTIYkiASApiSTAGK/EOdloo1QEVfH1AIjQ1MlbxKwNIM+h72wD9y5zRTzeo0WDQQNMwb3mT9IHbArjGXSlVqCYvrYk9SJJ7C8nHIuE8Zr083SIrOKbG5dgQEB+9pYwALzY2JjHSuKaM9SI8dnQ28SmdIcAFSLidMz9MBe5N4rQz+Ud6JZTSqFdWzT5T0N0YHabx6YMU8oNtj9JPeMJPLRo8O8akGp0zXCeGrOKYZ0MHztKhirTfeBgbzJzrnqyFcrSbQW0hqTByRMTIgqDaDAkHfAdD4k+gIukks2kWsDG7dh64Ts/ljTc03UDrEzY7Hbrgbwf7RsxAGYoimALVKniKJm4JFNr+2LWa5uo5lxTbyVlB0wGIdZmPMqspHmNxcT2wA3guRH/FEbYuCAB1OiBNrEMB9cOozSkSGDQSCQbSN57RjmfGuP5nLZik9FZRYcki2oNsTuBAH1w38xc1ZTMUy1CswYqfKq3WbkESu02YGMBfzfM+XpwHcLIsWlQR6ah5h7WwqcZzNNv51Kqj69RYaryOosZBH0+eIOVOEZqnUGZDvmaJHmDIrEMwkgI9WZAiY9R73+K8wZWi61KmTp6CQupCpdiQfMFQwsebfY9DgF/gXMhy2dNQqxoVAoqpB8wH3o/EliO4kdcdXzHDaYRHpANSYAoRexuL7kHcY55nMqupgCtRAbNFiOhjoe43BkdMXuUucaeScZTMtGXrE6GP/KfqD2RiQZ+60nYmAa28oOgT69sLvMHCRXXYF/utsfnbb5YbeKpToXqOoEFg2oCVG5uenXAStxenN6VWDsYUT/pLg/lgOLcf4G1J3DpocNeTYgxEdPni7yjzS+WqLSqP/IYwwn4LzqHz37j5Y6VxnPZTMjw6qOHAsR4QZQe81dvQ459xbg1NWIVg42kCCPRh0O3UiDIJwHVctxABNKyQTJJ+9qvK3+E9PTGYWcjxUUaIdiFSmgE39AB1sLbA4zADOVsoKmYALlAJYFQJkdLiL36bTgrx3lV61XUBWdmI8xKFSvYGxgC0dMV8jldJCU9DP+JZLfoCv1GC1PhQUzULGdyXcH5jUZ9wTgB/EuX69VBTFNk6alQfDtGoQIPUExiTJ/ZrlvDhjUeoYEh4AJPYW+uJX4TUFX+Q2lbGdbAjuLfEpHe47nEXPXMOYpUUy9M06ZqBpZBpISwiSSSxky3YR3kOdcbpUxVKUDKgwDPTVAO+5BFumLvDeGrT6Av3nFSlw8ggCCWBvPWVNz9cP/LXLhp0XztZZQeWiG+9UJ+KOqqJPqR6YChxDgdKmieKVd2BZk1/AdgGA6kGYvizlhIDGANlAAG3Ugfp0xFSytNiHYws2vdj6SR63xafMIl1Qn3O3tgJs1pqUTrVXgX1CTE3vvtgd9oXL/h5bJBKYQNMAECdQDERvCgIST1xbyDPVqKiLGtgAPU2+mIebeLNms/C3o5ZRTpm110sGaP8TAW/Cq4Ctw3LimoAvbfucPvAuHEKyoHWpUphTU8sU2kmYMTHkBF5g7YX+UuHGrmEEAhZa+3lFpj1jHTBw2I1QPaYn54AK/KNQJ/LrKziDLLFwZmRPW+2IeOcm/x9NMtVrVKaqdRZQpL1OpJNxFyIj4vTDH/whAwqqqhwIDAQfUGNwexx4zNIC7n4ieg6+/XAcpyHJtbh2aqK7+LSqLKObEHUPK3disEkWtgwKkg/vjfjfFDWzFUWK0m8JT3KqpY/95YewGKdbVpOnci3v0/PAW+HfZ1llq/xDNVqVGOuC0KpI6AR0tcm2C1blvK6gxoUybAEidtrbYtVa4pADeIHudserWFQENTZT+XygnAUKvJ2TqhtVBV1ka9EoSQZE6SOt8UshwX+F1UqTEUQZpgmSJuwmLiT3m+DtKpBvuLE9x6+vrjTjtEhaPbzE79dOA519qFH/wAOj9VqC/uD+wwV+z/lB6eQzZZUrVylN6QuDTJRtOl7Q5UhxHdZxnMjKabIyakYQSbDf2P9MdQzHCUTLutFY8oPltMCw+gj2gYDnvD6Bq0I0CggVkUOgbyldJkETIMmTYHbG3CeT8qHotWqVKr0T8XwjSQQFIudIkdenbGud4k1SotJPjYau4RJ+MiIk2gftgzlMiKa2JJ3JJkk9z64Bc45kgleqmmysYtsDcflGEni3LTZviNCihC+It2IkKBJJI9lJx07mahqIrgbwr/5gDf6DATgj0qWbNSvGlqXho0TDFmJEi4lesfTAHeCZejkMuaE5irDtDspBBt5Q8QR1HecR8Z+zulnv5gT+HqQNNUHzklR8fQqNrid4IwyZTmDKny06iMwAOlWkie/++L65pY1SB6kfpgELJfZRVomfFNUMPMBpTzzZhNiIsdp/PCLzny45JQx4iEiDMRa4Intjv8ASqNvPr7YTvtC4GXQV0F1B1j/AAzM/Iz9cBwkpm2q0aDVWGrTTQ6jAAaVE7+Um3UdMdQ5U5Gr0KlX+NWnUR0EVWOp1dSQNJIMCL9OmEbmPKygOmwkyOh0mPa8Y6ByHz4XCZTMhmzIEIf+qgkySxHnAHXf64Cfh/2d0AHXUSjXgBZk7y0XHbA5vsYRJajmXH+F1BEXtIj0vHTHQKboAXQWPTa/XfY98ZSTxN6g/wAqMIH9TgOHc85WtQRKBUyzXKgkHSNgd56wRtjMdl4pwRa6NTqDUptcXB6EHcEdCMe4BXPFnBMJJ9/0kb++JqHGlYA6gS3QA6/pgHXzsrIaBq2Aub49GbWlBVZJmJMEkdAdifQkYC/zFzI+Wol1VJkKAxMkn22tJ3xzjNcVqZqsz1IJgWmAAOgnpg7zVmhV0CCJkspOzTEHp0xW5W4RTq1wjutNficyAdI3Czux2HzPTARZbKMiCqyHQzaNRnRO5nvAvGHehxxc0qJmK7FQDoFMIiggWXSfvEbe298Rc9cx0zllyeURfC2MkCPUGdwZJO5k4S8tlZBVqoQgqQQARImA0N6HAPfEOA5dMs1eizFUWaqVFBLLPxAiCCsgxEQPnhUpcOqeITRNugqEj3EC/wDe2G7lPjKCktPM1qBKyD5lAZSCDIb0MHF/mTlzKPlaj0gmXFPSz1VTzoqsGIWb62sBO8+uATKPHjpcadNVlKeigyHYEXJI8o/zE7jEFBNIgADFXJUjdnZtTXvc+gJEbC0xczhm5S4N/EVhqnw0gv69l+f6TgGv7MsqER3cjxqnSbCmDaJA+I39guHlr74Uc/RbxPEEKQDJAgQCSv0Fse5HnJaiwJe0+X4iPQe1++AahVvA2G/7Yo8x8YGVylWvEsqwg7ubKPmxA+eKtHjWtZSm6jvUGgD1IPm/LCB9qvNgrPS4dQaTrR69RbhdJkL7z5j2hR3wFfIAqgVn1EfEx6t1PzMnBHJozuoQajMwNyFGox8gcDxH4owf5R006hqswgAqoJF2MCw9p+uAk47lc1Rp+OUWpTRS701ktP0hgOuk29cG6HGKNDLKz6WZgJ6XI2A6D+5x5xbmpKasRWohoshZdR9BJA+WOU8apVs1WBp1Ff8AFS1XIG4lNVjsdrYB3oc0Uap1WUFigaRGqJjfYiYJABgicF+YM3IpRsQfy0j98cV5izuYqqKC0HVlMqoplSBFwNO64fuC5asmXorVfWppBlJNxMSPVZFiYO47HAWswAwIIsRjp/D21UUY9UX9Mcz698P/AC1XIylHVc+Gsx6W/pgF/N5SnSq1GphdTG/y2HsL2xXq1dIM3O5OwA/p7XxtmW1V6mlZAYgYocRz+ifMoC3ZmMR7De2AuZak1bKZi0AaXF5ut7GBuJwo5iiCLjrIv1HUYe+WMwKmUqNPxsYnsVVQSN95MY5/RzRZR67+4t+s4CH7P+YcuufqUmBJr6ESoejrqGmd4abeuOurkEBDRJ6Ekn6TjhHG+CSfGpHRVU6hHVgZB97Y6HX57VspRzgZQ1RdFSlcEVRZiIBtMzPSIvgHqvnlprLEKP1+mB545TckI6tAuoMmPUbj545dztzEay0jTzgCAnxBJBDfL4gOw3PscK2W5xWiSKDkTAZ3ks472G3vgGDmjhi061SnBCG4UiPKbx6gdCO2Eav4iZwNTYq1OGVr2tPzv0x0Ff8AxWT8XUrNSBJvcAG4jtBJ/wDfCTzCPICBcHcarD5HAdh5Q5hOcy/j0mC1V8lWkx1LqHX8VxBBnbvGC1DjoJ8KvSWlUMkAHUGUH4laBIP1GPn/AJO5pqZDNCqupkJiov4knf8AzDcfTqcd2NWhmqSVAQ9NvMjrYoe4O69iOlwRgC6ZmNrj5H+/njzC+1Q0N6pcdyRt6gCfpjMBy+vmm7me/XEFKqw8wYz3nFipTvjynlpMKCSegvgK7uxJJknub/3fAmpUN5nDrk+S6lSdbimvYXO30H1OIM9yARanU9tax+Y/bAIricR+GegwxZnlHMof/LLDuhDD8sV63BqySDTYHqAJ/TAL9RmETNrD27YP8C4/XNM5ZqrGhIfQWtqG0TeJgwLSFPTAXPowOlwVIvBEHEGXnWukS0iPfpgH2lmIEsYHecZS49TJqJLELsIeI6swESSfxWAi0zitR5dr0mTWGchWe4MBth87H64Ws9kqmskhlLnrYEnpPv3wBjOcdpkMiqkGIIkEDrv1wN/iFHw/lv8AK4wQy3Iubbbw49XH0xdqfZrmQJBpsNvKwkfIx+RwFHJc85mmpp06zimw0kMS0T1WZ0n2wV5SoiHqGSWaB18osMBeM8qVcrp8QrLtpABk+5EbYa+H0xTRVtAAH++AL0rDY4C8xcdFE+EVEVFEuSfKgLTAAsSSBO8bQbgolcdxihn+A06j+PWkqgiDEH2EXN+tvTAAaPC6dZ1rPT002sEDvLbyVJv28xt6WwP4twQI2ukxRAYYFmZk94XaOu2GHLVfEZqpsq+RAOnYD2GJc3TA0vfzCP8A39MBQynEaajyBi0AJV8Rgwt1hADBvp2PfDty5zT/ABVAUigD0QJZRCxcaR16A2tv13S85yyaqaqDKDvpBIB7x29tvbE/I1M0qtRCQQ1NWm4+8e/WZB9RgHtjfFLjXNq5bK1A1Ztfw0qatBEkeYrN1Fz3NxIxszxsRhA55pFq40CWZJtf4ZP5AflgI87zlUqJBq1pOrVNR5vsYVgsCB/Wd8CcpxQqZDNYESZPxAd/YkYO1+QqRVHTMNDqrjUoNiJmdQ74sctcrDMKaZdvAQklhbVU6QNj3vMD3wHnBueVoGGq5gCP+XUcENuLMShBJ2INpxNyrny9Iht1YzBnfzW9LnFM8kLl6xXNE6Cf5bLEOPfoRtGHDhNPL06b0qSKgZYkCSWixLbkzgKFa/XAzLcdPD61RiuunUViBYFahAGpSQYNvofQYKVybg2I6HphY5mro9OAxLKbiGEdImIMz+WAMq+Vr0i9Tw3qurHUQ0h9JFqaEAAHYmSYub4QqGX84hkaerKSJ7EETvbDlyZyxqZXrGEqo2jS0FiIkwOgEn6YK0OB0ERkekpVTJeAWiSBUJF9M2MfCRtBnAJ3jIlAjwVNWoCbawU1TBF+loF7b7434ZnWZSHMxB+R7+xBwz8W5fyjy0mlpWfEU3k9ezT9ekjABOCtRYVWmopsG0lbTswufa+Ajr0AcbcN5hzGSYmi002MtTN1J7x0PqIxKWn+/wC74r1UGAscR5wepZB4YO4gGB2UxqH1xmLnLlGgqL4lFajFmAYiRI6Hfa1sZgJ3XB7lrJg02a4aSJHYAWxmMwB/hY8gPz/PE+apiJ64zGYDVbLI7YG5mrL6GAIIMyJ74zGYDmnNdMNWYwBFgAIAE4g4FQC1FI3BF/njMZgG1uMVXQamm1h07YqUaa1KiKUUahfSIn5bfljMZgDCMUIVbCYww5ZP5RPcqPlqGPcZgFH7SnnOIvRUDD3NS/8A9IxqrYzGYDCYk4i5ozreEom2MxmAzhC+WkvSNXzv+wwQ45TApgDGYzAUODvBHvgwmSVK9NlEFqRn/ux5jMBPWvgZWpj+KVokrRqkT/pX9GOPcZgBHGs63jogMBRAi3b+42w28LWKSgWAZhb3OMxmAJJSFamUqAEAmD1BA3HrhUyr+KNNQAif79sZjMBRrZhvEqKTPhtpBO5EdT1PScCeLXAn8Q/XGYzAGuVKpjLHfSkCemqoVMfI4bKNECsjRfw3X/TMx7TjMZgB/H+HJTq00VYSqJZOgMxK/hP5YDcMrMG0gmNRHyn6YzGYCnzFRUVCQAJjb2wF1Y9xmAI8r1NTtTa63b2bVEj++mMxmMw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447800"/>
            <a:ext cx="4714875" cy="3028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6" name="AutoShape 10" descr="data:image/jpeg;base64,/9j/4AAQSkZJRgABAQAAAQABAAD/2wCEAAkGBxQTEhUUExQUFRUXGRYZGBgYGBgcFxoXGBcXFxcXIBcYHCggGB0lGxgVITEhJSksLi4uGCAzODMsNygtLisBCgoKDg0OGxAQGywkHyQsLCwsLCwsLCwsLCwsLCwsLCwsLCwsLCwsLCwsLCwsLCwsLCwsLCwsLCwsLCwsLCwsN//AABEIALUBFgMBIgACEQEDEQH/xAAcAAACAgMBAQAAAAAAAAAAAAAFBgQHAAIDAQj/xABBEAACAQIEAwYDBQYGAQQDAAABAhEAAwQSITEFQVEGEyJhcYEykaEHQrHB8BQjUnLR4TNigpKi8RUWJLLSQ3PC/8QAGQEAAwEBAQAAAAAAAAAAAAAAAAECAwQF/8QAJBEAAgIDAQEAAgIDAQAAAAAAAAECEQMhMRJBIjIEYRNRcUL/2gAMAwEAAhEDEQA/AKuCV1W1RHDcPzAa86mYnhnd6HpXO8q4aLGwHlrZRUl7QiidjB27QU3Ja6dRbGsDlIG551XqyaoDqtdSlM9rDF0h7GUcjlg/OoNzhpHKs5SotRYGCVzdKLvg/KodyzSUrG4kQLWzJpUgW6xkp+go5IK3JrqFAEnQVExvEbaCAZPlS6HCQtua2e1UXhfFFd8h0nbzPSjHcTSlaexqmgXcs1ya2aJ4gKvxECowuo2gIJqk2S0iEFqJiXii74ehmPSKuLJYNu4s17axBNcLw1rE0rQgn98ak22Mb1Dw5mu7zqoPqfyoA9GKjWRUnDcSt/f0HWueC4XnIUCSdB/X0pk4t2DtLbzW7rl9NCmkxrUTlFdLjGT4bcNs22jQsD0ps4d2Ws3Z8De9BuwmGNp+6chhGZJEGQfEuvz+dWtgckjTU1wTm/VJnUoqtorvHdkbQmAQaWcdwPKdver1xXCEYEsIpQ4vwaA1Yzy5cW3wuMMcyoMTgcu4qDdVRVg8V4LlQsPEPSkjF2z/AAV24M7ktmGXClwHkpXJmSsxOFbeIqGbZ511p2c7VEwBG0G9YcLWcJsTcoxcw8UWIBnD17Uy8mtZTAJLdIitruLZzqZivDardMIQCa5tG+wh2bwi3LoLmETxGecHQe9WBw8WLTO+VWZ9QT039qQ+BpKXV0mUPnGoPt/WtmxzLdRAfFOw1gdYpy5oUf22G+0nHu6GVVDsddZgT0jU8qHH9pNoXxbBsnQhQJBBgyIn0ipC4OwHLtJLfEWJM+QUa/SjD4kFB3ZtoAZYOxDCdtDAU6bTNVhwPIrHmzKGmRbOAL2gxWCQTHTUx7xFA+IYPKaL43jFxMM14BYDR6qdJ9Zile52ka593Ws8mGeOVBHJGas6rhjXdcATrQ9eOQdVova7SW41EVD9ItUKnHbrPcFpNhE+tMN3hOFwVq3cvJ3111nIeXnrpAoZhrOe+9+JQNOm+X057Go3Fsc2Mvtcb/DBAA0Gwgacv1qYFbLejLm2Zw3AtiroFm2ltQSc8RA0P05etNS9krlle9GJLgTm8Iya9SfPzoTwHGBGyCIP0qfxtcTiXSwouG2dSyKcum5IX4iOh9qUm264Uo/Rcx/B7puqGYMrnRgepjbcfhRXiXZm1aAHfvm0BhZVQercjTb2R+z04iwpxLOmVmKuJW4pGgChpDA76jSjOK7I4a347ma8CZBJhfcD03qlHJKkhNwjdlcWbGUZMxaNidyKg8Vs6VaPaC5be2oKW1WYSIDesDYeutVzxq1lkdDVzwyx02ZxyKb0KN9PFW5s1til8QroBFUhM0tMRXS7iCNtJ/OvHXYiimC+B4CkldRAJIkDKJE8+XQUpOlY4x9OiT2RwjPcNySFTc8+cCi+M7RYy83c4YOQDEKsn1JNbdn2W2PCvxEGDpEbjSJ161ZeB4yO5V0Fu2keJso0I0Ilt9R/mNYxqc2bO4REfEcE4jY/ZsQ7BkzW+9WQWQs2UkgCCMp1IOlNnaXGPYFu4s5QwBqDxjtVcfRCcgPPduun3R5UwWsGMbg5IhWB+mh/Cub+Xh44mmHJvZpb7Qm9lWTyNFMQ/eJH3tqphO1iYW81kzcCMVzjqNKsbsjxMYhe+73Mo+7zHrXFkhkj+3Gbpwf6mvaO64tCzlA8x0qrOMYcqx8UVbXFHzsWKmNgSNKrbtYts3N4ArTBJqdCml5FLET/ABTUS6DU65dX7o96h3XJr1oHBOg32YvLbuZmWQRU3GYoOxMRQjhh8NSmptbIIeIGtZW7WyxMVlUBKxGPRdzXK1xVW0BoDbQsSTW7CNY1qPCNPTGfhvEDbuBuXMdRIP4gUUsY+Lj+G2VYyWOhChSZB3Jn8aTf/JDQAEnb3p14L2SvYm0rvae1GxuLErz8J8UecVM4uhwkkyFfxygnKSPX+oqfw6zcxTd0kBFlmIXQcpMDxHoN6hcc4A9uSBmAjQTI6eE6x50x9nZw+DEeFrnjY7fyzGu0CliyPEnX0vLBZa/oHcewiW7fcC9cLwTkC5yAdiyqBlnpJilHhvE1wzObiC42wHL6imzjXaFdba2yzak92WUM0bnJ4iB68qQsZN64MsknlqfqdfnTXrJqQnWPcTlib5uMXOkmYGwrZX5Ubw3AQB+8aPIb/Ot7mCsgqqiSTBJJ00n57V2R/iTa5RzvLE27OX2dHsBAxYEqxYjLpBMDfQmgSXSAF2jf1orwvGLZukkQNQD0qFj/AAXM6feJII2BP6muZwcJtM19eopnbhucPOVj7GnbsVinuX1s3LrWrRlsuaO8I+5BPMTp0FJ3CcMWZmzqFyiXcmAefiO/oJNQ7TkOHmMpBnzBkR51NJsriPozE8UYjurQBO2moUcySNB0j8Nq54zH2dLGZWMEMJER+E+lVW/bLPtcuAH7rnwjy0EVy/8AOltA9r/jI9CINa+jOiNxfjzi61ttchKjYaTo0AcxB96hYvEC4uYGahcVu97edswMwJ5EqoWfpUmxwe+lkt3TsupDKMwP+2aJzlNCjBRehfx1yG0rRMSToaj3CSSak4ZNJNLiDrO2etv2rLqDBG0da5NvWJgmcyQco1Y+Xl50dHwcOH3C9tLogZxLbASNDHyptwWKtPat2w4zKIIiNecAkT60D7Q8P/ZigVSLDCbT/dIPiyzyIn3HvQ25ETXMrhJ6OivcUNWKwDFgiKSWICgbknanHiuJGC4d3RYi5lyAj+JjJjyEmqp7Kcbe3ilJuMFXWCSRr4YA6yRTL2q4vdxbIGAtos/Eef8AEQOgpZpNtIUI0JmMvW7XhRIY76eI+5r3s92gfD382Vgk7bDlvpB9KmcLs27Vw3LpDETlkSCdhHWmLCYLE3bF490ltifCWACsDv1G1TSeqsrm2ybju16YmzK+ATBHOaTOOW1bU+s1DWw1m6LdxSivqOhjoR+ta78VICySIrP/ABOEy1NSgL9xpMLoK0d0X1rV3kxsKjYxdhyruijjkzrheIBTrtRezdDCQZpe/Z/OiHBFMsOemlUxEhli4QTpAOhr2mS12Xdgc+W0+kK25UjfTbXlWVHoukJ6GN9KJ9nuzl7HXu7sgQILsdkWYk9T0HOpPF8BKl8u2girH+xjh4TCXLrpIuXDB5lUAXY8s2eiwvQU7M9lsJggpt2ku3RP71oZ59fu6cgBRzGI91CgYKx1BXQETMenI0EfFWEv5QzqzFvDlJGhEc9IBFZi+Ld02YeNJ1ymcs/F7c6tvRmC8ZgLl3u1mGtkqGE5hHIk76fUGhvbHE91ahd9Bp060zYi+FD3AdH8Q32Ovzkmq54peOLxCoNpMSdIAJJPyrnnJN0joxx8qzfspwllK4liUlwFPOSYHzqxR2asXXZntKHYf4iQre/I+4pCe6WxCW1f93ayRrAzMquzR1kx7VaOFxK92r5hOg3+X1ke9bYptMxmrK77V9hL2FtNessb6KpJBH7wecDRgNzEelIdgnNZWdTLH3NfS9jGIQNQQapXtp2buDE97hUzWrmZQVjKrLObXZRoTr512Y/5DupGTh/oVcRaD5gNwSR+YoPcEdY5j86M4/gOIsaupKwJZSSB5E8jR/7Pewr4++Guq64VPFccyA8bW1J3nmRsJ5xSyzU9oai46Ys4axAGYECARuJBEgjy86431g6VdX2l9kkvqt7DshuWlKlFKybYiFAH8OpA8zFUzjMOymGBBG4NcbVM3i7RHNScFgmusLdvL3jaLmMSek9Tymo81srmRlMGRB6GdD86aCjlxC1essbd621txuGBB338x5jSmzs92lv2kVrTkZdGT7pU6nQ7GrMs/s+LwQXiC22VRGc7q20ow1Uz0350oXuwa4cg93ce2AzFhDZhBKwV9q2jkUE9XZnTb6K3aLDpiLrX7CZcxlgSANd9dt6H4XAgkBrij019p2oziMVZkrbtiF0jrGkn3B+dEbHZW1ew/eardMmQfCvSVOn4VzTy+ndUjZQ10ENg0tiVEn+I6n+1bM0r5fjXB2NsG3cMPsOYJH3p6ER8674HDtc0RWZjyUEmTygc5rdVWjnd3sJ3Mc9+zhbDsxtqt62VB0DoQyOZ3ItlSP5aXhxAZY8RP8pn8KbexfBRfu3LbSrqoIGsg6qTG8iR8zTNjPsue84ZIs8mLmcwj4gF1n1ijJFSin9ReOVMqTBt/isUkEKmuhAYmW9q7cL4lcXwliYkamfUa1dfDPskwyT3125dJiQoCLpy5n60gfaP2Uw3Db9vuHdu8DObbwQgBABzCCQTm0P8J1pUvO0D/bQFuYzMgtsJQSSAoLTuCG5UawfF8UcMqtYu3EVYDBoOUbEgAk6UtcOud4l5mYyAp8soYZtBtpNNjdubaFbYUtAgsSB6QN49axU3CX4GvlTX5AX9tW/C5oYMIVhtG5nz20qBxPhlx3gbetSuI4C9isUy2cOyXAW0GmYqATBOmaCDHMUJfiVy2YYNzDDWQRoQRyIMijK55GpIUFGCcSG3D2BMSYrjctyKLjjNvJlCnN1oeyTtqTTxuT/ZEzSXDvwHgF/FvlsWy8bnZR6sdqt7sT9m64VjfxDLcuR4VA8KHrJ+I+dEOzt9MJhrNlFAOUFo6nUk9TRXEdpURYZWJiRA0rVJfSG7Kz7RYl7WIdtyS0z/ADSPpWUd7Tizi1VlORwdQw5a8xXtc7hK9HQpQrYssND0NWBwVnW3Ys2gO6S1bYtBk5lDEaaTmJqlbHGmClTqSN+hqzex/Gxdwtm3m8aAIR6aByf5YgVdGDWidxRH74sczAa5E8KKGENNz7x0TRetdLxt2F8QCTyB+L18q84rxtEAgqYkJHKCVJn1BA9CeYhC4lxY3bhZjKrsOprLJPXk1xY//TCfabj5aETQHf0od2Sshrr3Nsoyidd/iP660AxOLLEk7minAcWEAEgayaSTWy5tVSCNjhwXEsPDE6aehHPo30qwsLbCYYltonQa76af9+lJ2ZWuKykfdJ2nWV39xTxhLyd2AxEQNCemtbOdwWjnqmB+AcXuXD/glUBIUncmOkUGxPGSjW7A5PeZht8VyVB9RPzorY4jbt3bjNdLXG0UMZCgmTHrP0o92S7IolxsXfUNdYgopGlsD4THN+flpzqtyaDh27JcKuXFN7E2zbDRktN8ZUbM4+6SZMb+m1S+2GO7u2qrCrD+ECBAEAacpZfejV3Ffr86D8YsrdyKwksSP9IIZvnlFXVLQm2+lO8TLI6usrI0I9TrPnr8q1/Zv2xMjmLyD925nxD+FvLXcbeeoq18X2ZtXJtkaKqgHmGksD9frVd8S4Lcsu2WfCTBHSaloaZXmLwzIxVgVZSQQeRFdeFYUvetqObr9DP5U3ccwn7Rb70D94ujDmQPxig3Z5cmIRwJKB2A8wpC/wDIiounRqtqxl4vfOZbC7W/i83Op+QMfOmnsfx17UWrsm2T4Sdch/8AqaTOHYdmadSSZJPMzJNWd2e4cjocwB5EVUbbIdJEHtn2Rs4lHu2lFvEgGCsQ7fwuNjOni325aFRw/Ds2DW0t7unIl+pPMHp0qycb+6KkbHw/mPrp71WfbNBbud4sgPqf54k/Pf1mpzR1aKxPdMj8L7Am8tvvcQLeQt3hy54QnwkGYBOu9XLwHA4fC20tWAQOZMFnP8TMNyf+qoThGJW5dtpe1tm6mctcZUyzBUqurCK+iLYUCEUADSYgADpTxN1sWVJPRKKrOaBmj4oEx0muTY5JjMJqFjsZCadNKXHvOATyrVszoZ8ZjCNjvt0PvVDfbNbuDFW7r5oe1AnaVdpA/wB4q5eH8Oa5aDO5XMJAAExyPrFUX2y4kycSvLnaEi2rE+JQAsweU66jrSb0OK2R+xllXt3VYwWGWfIinTsd2WtlUa8WyKc5tsqgd5oGJc67iI305Updn8R3dy24Kz3k5tCNGmDOgMCaYsdxK9avOUuOFnOMpUHxbnUdZrCO27NXpUO2P4gme2Rayshi2+znQggT8QjSDv5UkJ2Y/bcVis02iGLNpMs5JkAnQHU71C4hxe5eZSxYxtOprG7S90GS0wFwBixYOIdIXuwkCG0PONKqbfIjg0k7VgrinY57F0ZmD2+oEH3Fa/8Ahj3to2hILAEeU71Mw/aV7qnvoIzZPfKGBB5j+lF+x+KTvLhdwMiyoPMnn+utEW+MiSXUGziouPPIAfLSj2Hv23SDB0g0h4vGRnadwfnRjBXSEB5wK0sg68RwGUymxrK6qpZQSayigKmtcNygljryFb8Ix9y3iEKSq5lDdIzAE+1Sb9yT6miOFygaAVH9hdm7s05LkjKSJ5FSxZSD56/KoXE7qAZU1HXzp3Fq06srL/iODI6hIjyAAHzNI3F7Cq2VDPPXfcD86x83KzWOSlQLunTT0qVgrEgHTbzrFs/uz6g/UUS4DYzATWvqoshu2bvhSMrAgDXmRqPF+IpvwYYpKgExpufxofibACDyZT9QD9KI8BYkIg1J8IHUzFKE1KDFJUyT2F7PPdxDX76DJajLKwWu66eYUa+uWrMu3oGpjQn5Cfyrjh8OLSpbHLUnqx1J+dROKag68tvXStlwkDY/jyKBLRoB84j6kV24bxEOwP8ACu3OWKfWSw9qQ+N80mWWfcf1E/qa34DxAzb1hSQzfypLH6s30p2BaS4gDvCToG/BRpUa5gVceIQaBYbiJy2g3xXnN0jon3fmAT8qZsPdzA+/6/XWgBN4r2XIY3LUA8x90+XlSrhuD5cSbqrCZWDKTqjkiVq08YulKPF8OBmYHUgddRP4jWpcUNNoj4PCKp8MEzy26j6U4cEMW52H96XMPdiQUZYnciNByA2orYxIykAgajkDPzqkDOPavGstpoE7H0I1B67ikTi799g7pJ8SC0y+ozZv+Gb5CjHaXESrL8J16iTBg9CDrpvMUL4KwYlD8LKwPpkdfzqW70NaAfY/hl67eQoEhWRyXjZWGoG7bcver0v4p7pCqCAeXlVEdhO0H7FijbuiQrlTO8gxIJ2P5GKvj/zFplBt7t8/TypRVaCTs44u3EKTtWn7NmhPavMQsQJ13OsxP/VS8GuVC3M6D1P6+tUSdeMcTtYa0blxgqIup8tAABzJ5Cvl/tHjf2jE3r+UhbjswHODt9Ir6Z432ds4pVXEAsisjBQSJK8jHI9KB9r+A4d8rrYs51TukkABVGwUbDcxUTnQ4qyi+AKe7uSsDwsJ9/17VMTHMNjPrrp0qKLjI91CfvFfdCV9+dR89ZddmvFQ3dk8RbfE2lu5UWZzEwsjYGepqR9ulq2uJs3AhVriP3jRCuVKhSDsWgkH2pNtsxPh3/WlWz2Ox1oWEVr0FtrcyQRoVymRodNqf+Tz8BwsotbxGxJ9dRtG1M3CsI7qXiAEk+tXDxnsBg8bY1UWr2sXkVVdj/nVYFzSN9fMUp3Oyr4FLli5dW4coIZQQMpkDQ7bedGSf42iccfypiXwoPfcLmIWdasjD4fwDz0qv+ydr/3ipyJNWocP3W4mNq0iTLpwxKQAo5VlZeuaAnnWVYik8RdJYHkNqIYfGxGbagovTXa3cBZQfhlZ9JE/SlRJefCOFgIsaZQx06trPnpA9qR+M8M/9xG/iUagcgzHb2qwsLxq13JuKRlAIAO+hj8ZpPN0vca4SNCW+YT8qzjL8qYVoWMTwoi3dYAgqWmPLyqLwwONi255eZp9xOFBTEdCub/ctLuCw4AI6Mw/5GlCaaY3ZGxd5xbMs+3T3p8+yPhTObmLeQisyWlP8R+NvOAYB6k9KW7fCGxBt2U0NxiCeSrHiY+QEn2q2LmNtYS1btW1JRRlERAjeTzJ3NViaatDZMLS58qBceVvuSSNwOnWpT8URbfeTodJPI9DG39qQe0OMe5cN1GIjQQeX/c/o1q2IA9psQMzttofnqPauvZcDIXuT3Y5fx88g+Wp5D2oNxy4xZJMzJPmZH9TRDD3zlUE7DTy/X9KkYbt8Sd75eYbRQeSyQDA8hAHpTpheId3Ze4xgkHu1YjOwBjPHmar7BX8kQJaZ160RxLOlo3LpJe4AFB3CDn7kCPJTTEGcJxd3tSSSVLCSZnUa/WK7WzmCk7+KPp/ShNmzkt2UmPCWbzLMSR7aUYC5ckdQPmD/WmM438OBJAgkrp671HtvusqJ2zTEn9b0QxA8M+n5igHFrQaZ3A0+lDAicduOEK3IlNVIIII6SPUUF4Xfgk/5GHzUgfUivMaTkYeR/ComAfQ+gH1n8hWYwd24wOS8Lq7XFVj/NGU/wDxHzp5+zftEP3dplzMVYKSYhl1+oBoD20tzgrFz+FmT2MH8vrQbh902nQqYIII9zUy6iorpedksbgJgA6R58qI8XH7tlUxCsJB5wZM0ndgu0bX8S9l0B7u33gedzIUDL77+W1NPFLh7q6eeS4f+JrSWjNEXgvaUX8MrsfErG2/kymA3uMp/wBVe9ogr4d8+oUFj1GXWfxqsuxHE8uIvWidLkED/MsifwqxMBjw66nXVWHmP6j8DXN6+M0ap6KfxXDmFm0zalrYY9QW8UfWgZGutOXFXuWnazcB8JYI+4dJ8JnrBAIpXxi6zTV3TNNUaWmPKmnsTjrdm+2eCWAIJOoJkEf8aUrbVl60S666t8oJAUT1n5GmoWJypH0ZgsQPAs6BAx99aqTtJ2ie9isQwPgKhR0Crov4/Wm2/wAW7vDX7u2bwKf8qDL+M/KqhbGGTvrJNRH8hwXRg7OYTvL6xJK+IRpt51ZmH44jju8QsEaBhSf9mJzF7nIeHbnvTTx/BZvEBr5bV1I5yLxzEqGCocw61lA3fWDoayixlV5Y2U1sJ8hXRcGTu1dbXDwSASdTFMkJ4XEOltQ/iDEECdcoJ/HWiWD4qhLZWZJDaH2A09hUXEsCBMeHQEbxQvE2J21qF0ByxXHX7tvhbNaynlsDG9DrXFiCxynViaV+8ddJaCIjlW+HxtwkBVVmYgARqSdAB6mKIwSTBtlvfZ9mvlyFgiFB/mOZifIQtM+M4e6MVzC4rfd+Fp5FQRuPKaKdkOBLgsKluP3pAa6yjRrhGvsPhHkKzjOIDqyALPKeo2jmP71UYJKh2Jd7Gthbht3FzW3GxHhdfQ7MP6cqD8Ux1s6WVKJ0PX9frSu3F3F1Hl/GuuVgcwZdCJ22np76Ul8W4wbZy5FYFQDmJ5iToPKKY+EzE2cxDHbWPnr9RHtXI3NdKMcNS0/D7LFoeGGkHQOwAqPw2zbRsxzO3LOfCP8AQN/ckeVJCDHCcMttBdujU/Ah+9r8R6L+NRMViWxF8AmZYT7kD+ulc8XiS5JZiev4/hFFOy+FBuqY28R9gT+JFAE3E4hVvDN5D0Gwo0pBEiCBB+Z0+goPg8EpuFz4gIO3kTEc6Lqw1G3/AF/emhmuJQBYG39DPrzoHxEan0o7iHkH9b/9UB4kdT6flQwFzELqR1/Og+CBCAcyaOX1qHgrqK+sgg9J5ydKhDCvabBkcOW2w8cNcjnIg/gIqvMFjCTJ5fhvVkXrysH8RZmH3vSSI5Ui4vgPduy2bouQYgjK0jffQ/SidDgnei4OxXD7VvNctiM9sCf8pKnr1ph4n/gXv/1XP/iaWOwV0nCoCCGVSjTyKt/SPnTZcSbTg81YfQ0dRPGfPt/FG3dW6u6tPtVl4XiCtldPhvKII+7dXUfPX51VvFEIcyImdOhFF+ynESVbDsf8yHoRXO43FM1Yf+0PFp3Fpwjd4zDxjaUBBVug15HlzE0jcQa5DFkIIcrABJ2kScoE79NtqZu0vFrV209nMSWyuAv3bo+JZ8xm+YpMuKWc95OaSfckkn/NqfOt4bWzJtrh0tKDGZmy8wvhYiNwxkLBy8udTOHeHEokfAyqRJPwA3BqTr8J9PKoGHxBtCQE7xTn8QMlCIZSp0PX/qi3B7lqZVCCAxZpIUE6EAc+evKNBVS0mC2wn2g4qxti1Ph0Eee7H5mlliRs2+kfnXbFYguxPIfo/ryqDemfwrKEaVHRB1bRYn2e8Tt2bDC4HPjJzAT06U4f+osMy+G8gPR9PoarXsihNoz1mtOL2CbmUCTEmtPWzBIccdiUZp/dn0IrKrogqYMisosKI+KAUeFsxrXhRLOSTooJ99hWt1pBr3hrRmHWPzqvhBJvXgY9JrnmXzrAkzFa4groAPM/0oA53LoJiru+zH7PEsC1jbrZ7zJKpC5LZeCGnWXC6TyzGqb7P8LOJvi2CQu7ERIQHWAdJ5DlJHKrXxXbXHYUItrD4X9ntqFFoNcN3IogDvSYJgDXL7Gj0l0pRb4WFxbE3ACq+E65TuJ842pDftQM/wC9UMykwdj7EafMVtj+3Pf2VuWSy5xMGJXqp5SCCPakftB2gTNmOXvNiF0k9T0PWm2JBLi+NUu13RQdW/v51XXEsT3t1mGxgD0Aj8p962xuOa6ZdyR/CNFHtUnAcCxN8A2cPddeTRC/7mgH50gpsZ+xHDc2BvXWJ/xRlBPhARRmMeZYA/yiiB4HdK57fjTXQHxD1HpUhLjYLA2bOLVUALjwMDuxcTHPX6VM4HxG1bIu272h3QqfEPIjT3oWw4ReHcJZzDCN5mnLD4IWrT5B4iMo6ktAqXw/GWL3iUgNzU6HpWcQ4tbsDXVgCcvTeJ6VVAQb1xcMotKveX25dPCK4Yjwg5okkzHtQPDcWAu3HbVjEH1BmOlRMRxVmM+v1FKxhe5j/ERyB066Tv8ASoOJuyPahTXTAJ30n862DmpsZ5fH6+tDLV6HbwqYO5+dEXOs9P1/WgNnEK151LAAtvy+dCBjLwqznzsQp0kk7idTH0pX7Qv+9BmAVX+h/D608cN4YEstcnMY0iI+ntVcdrHjECeS7e7U5RsFKh5+zPiTTetEyAA4PQyBHvH0qyUxAyglgAf1y/XlVRdjOO4S1bZe8y3H+LOMs8gAdo9+dMWF4oQy+LwE6neB7b1NUhN2xQ7X2gL+rIZP3SCVA0GaNjzoG6qGkNrtI896l9pbWRyRAktHQ6E/Xb1IpeW5pHnNRjjopy+DfgOIWLMo1oHMYBG+QjmTsQwBqfjuzWJZ++soGBAIIyzlaBDAxm89JAFdPs/4VZuENfyvmDDKVBAUGSxnbYa+cc6s/FcZSwMohA0aRrJ2nzj5aUoxt2i29UfO3FO9S5lvBw6aEOdZG0TrHpvUjBBiuWTrq5//AJH63q4e0vBbPELctC3k/wAO4Ik/5WnQqdOenLzqW94ZQCCCVI6EGCPmK0ndEQSsxgGK20AEkD59T+dRuKYK5aeHEcxsQRsGBGhBjcVOwbC2cxBJ19vnXJ8OLoUSQw0GsqOunmaiJqp1/wADvY66ArA6RrXuGxCm/cuO0Dl7UOxyGw4APxIpPrEH8KiHFkrlO1U47MrJ3FOJhzIAA+prygGL051lV5Js692SNATWYRCp10HnXI4pzzPt/YVsmDuN91j66fjTJJJyLrnHoNfwohwfhX7S5IkWx8VyIUeQ6n0ocOCvzhf17Uw8QuRZtYewxSyo/etK5ncmWaBOUSSQCaT/AKKil9Cq4i1Yw9w2IVA0Ax4nKwCxaNentS3b43euyzfAPvHr09a843xvMi2bNsJatiAC8k9SSN5Mn3qJxrilphbWyMtsLqh08XMmN5OtZqL+mvtLhs/Er2q2gFUljOm5Mkydqhpw87swH1qM3EW2H0EVHfEsf1Na0ZNoaME9iwkqLdy8T8VxcyIOQVNQzHfMdthzqXd7bYhLeXMlxtfEc2g5KE+EAR9aTFVz+orsmEHNvYAmk4J9GsjXAhjeM3sT/itMew18hoKEEldiQfI/0rrdgaLMee81ztWi0wNtT0A6nyqkkuEtt9OlniN5D4btwf6jHymKLDtdfPx5H23BBMeYNAbkbAyOvWtKYhywPagMcvdeKCfi0hVJJ2nYGt//AFQnJI6yfXy86UcLfyknXVWX2YQfoTW2dep+X9KQWNw7RyCckgclJJ102IFcbna4R4bR9yAPpJpd/aVW2QDLMRtOgAPX1+lRDc9qB2Esdx+9cBBbKDyXT678634TbzR8UDcKCT8qEUQ4JjLiXVa22UjfoQOR6igQ+8Mw91bcWMygjxy+o9QDAEdBSj2t1vD+UR/uanrh90MsqAjNufGTtrGYmKR+2Vk28QCDoUWPmZ/XnR9H8F6vVMbSPTSuvdS0AgTtmIHt+uta3bRUwwj9eVMR5m2rrbt5mgHp8+dcWrUOQZG9IEOnYnGi1e1JyspAPQggkRzmIpmxeOBYu5Lt90GYX0nnVW2MW+YEMZG0bjzqc3Fbs6ufpU1Rdj3jO0bWrDkAgiIjXc9eVK2FtZofedSecnWgl3EXbnhzO2blJ18o50UwtprRAzjUKfIyJjX5TUzTaBOmdcbaytrqNI+W1TuEWCSDFPvCex9i5YR7t1y9y33ltFyqOQUHMDqT7b0ct8AstbvLasoAgKKWIzNdAMsXOojfeNuRqUnRTdlS9ojJTqsifLehty3IDD39aszHfZjfugN39lGj4DmOvmwED60O4f2cwq28lwG9d1LuLjJaUeoiR5nU8qt6JRV2PaTFZVv4PgXC2kHDBiIlibkGegLEx6n2FZVKSJoro8TRfhAH68qjXuOdKHJgTzIFd0wKj+I/QUxGtzizHauBv3H6n8KnrbUbBR9TXjN50AQP2dzv+NejC1KL1ye/50AadwB/etYA/tXjXa9TWgDUPGwrq90heleKK0xVAHBG5V1v6AJzGrfzdPYfWa5WXy+LnyH51550wPK8r014KAPa8NZWGkB7WVlZQBlT+EuFfxEAdTpzqAa622OnSgB94bxiygI75B/q1+lBe22MtXTaNtwxUODAbmQRqwE7GgZHOpnDuFNiHyI1tT1uNlHpMHWl9KrQLmR6V61wkAchy5evr19qc8Z9lfELVvvYssoE+G6Nt5lgB9aIYb7NUORLuMUXbikrbtoSAwUsAXJ1GnSnYqAvZfs6b1guQuW6/dISRAddRzzAyekEc9q8xHYw22Cu38QMaqpGwzc9NaLjhRwVkWzdzsbmcgQFQgZSR97UQJMTA0qbgeNsiMlxVvW2HiB0cGd1PIj051Df+hpC/wAB4H3bqxQu2Zl0BOykbAdZ1qLxPs3dRtEOUxtEKTuD0qw+E49BhbKoQ1y4bgS1IzMRcb4tZVYkljUHiXZjFC8jXL8XW1KhjkW3yWCoUbDSTymptjSF7s32be4tw2ir3RC6HVFPxHXXN92fM152l4AMNbBvN+8zhFUGYUIzOx06m2BTf2f7LMLs5mEf/kUoDEkZonnAaJmk/trxV791VfKVtB1RhILAtq7SfiIVaa6NjB9mfEnOIU3bh7tLTfEZCouoHsCTRftD2hU2Mllnhi1xywyksfhGhOnP1pP4HZPcMQYZsiiN4Gr+0VKxhIBzDWABpv0pNgMOF41cuWyqsQMoU+41Hy/Gh+NxiqBaTUyJ9ep6nyqGuK7m0EzAOdWjUifzoPcx8fBp5856k0U2IP8AflXMEKsRqdzO+knrvWUn38d1M/hXtV5FZFLVzLVlZVEmjHSoV28ZImvKymByzV7NZWUAYTXazWVlAG9aYnavKygCHWwNZWUwMNZWVlAHle1lZQIysrKykM9rey5BkEisrKANw1Hexjn9stDkXUGekisrKRSL/wC0Nq2lpnNtWZkYSdxIiQTMR5VUPF+I3F7q8phhkj/Sqx+H1rKypY0TcXhgQG1hgrgHUrnUMFnnExPlStiMcykkRA5ennWVlTHpTN8HeKYkOsZllx0nKeXPenG7xC7lN137xjlmRBgg6ArsKysol1CQWwPGWTh111UAtFvyEnR9R8QBNVnxgnOJJOn4msrKa6J8C/D8ITh1fOwjkOkT+JrS/j3ICkkxzO/zrKyhdD4DsReihWKxbGsrK0JONtM2pNZWVlAj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477963"/>
            <a:ext cx="4714875" cy="3086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8" name="AutoShape 12" descr="data:image/jpeg;base64,/9j/4AAQSkZJRgABAQAAAQABAAD/2wCEAAkGBxQTEhUUExQUFRUXGRYZGBgYGBgcFxoXGBcXFxcXIBcYHCggGB0lGxgVITEhJSksLi4uGCAzODMsNygtLisBCgoKDg0OGxAQGywkHyQsLCwsLCwsLCwsLCwsLCwsLCwsLCwsLCwsLCwsLCwsLCwsLCwsLCwsLCwsLCwsLCwsN//AABEIALUBFgMBIgACEQEDEQH/xAAcAAACAgMBAQAAAAAAAAAAAAAFBgQHAAIDAQj/xABBEAACAQIEAwYDBQYGAQQDAAABAhEAAwQSITEFQVEGEyJhcYEykaEHQrHB8BQjUnLR4TNigpKi8RUWJLLSQ3PC/8QAGQEAAwEBAQAAAAAAAAAAAAAAAAECAwQF/8QAJBEAAgIDAQEAAgIDAQAAAAAAAAECEQMhMRJBIjIEYRNRcUL/2gAMAwEAAhEDEQA/AKuCV1W1RHDcPzAa86mYnhnd6HpXO8q4aLGwHlrZRUl7QiidjB27QU3Ja6dRbGsDlIG551XqyaoDqtdSlM9rDF0h7GUcjlg/OoNzhpHKs5SotRYGCVzdKLvg/KodyzSUrG4kQLWzJpUgW6xkp+go5IK3JrqFAEnQVExvEbaCAZPlS6HCQtua2e1UXhfFFd8h0nbzPSjHcTSlaexqmgXcs1ya2aJ4gKvxECowuo2gIJqk2S0iEFqJiXii74ehmPSKuLJYNu4s17axBNcLw1rE0rQgn98ak22Mb1Dw5mu7zqoPqfyoA9GKjWRUnDcSt/f0HWueC4XnIUCSdB/X0pk4t2DtLbzW7rl9NCmkxrUTlFdLjGT4bcNs22jQsD0ps4d2Ws3Z8De9BuwmGNp+6chhGZJEGQfEuvz+dWtgckjTU1wTm/VJnUoqtorvHdkbQmAQaWcdwPKdver1xXCEYEsIpQ4vwaA1Yzy5cW3wuMMcyoMTgcu4qDdVRVg8V4LlQsPEPSkjF2z/AAV24M7ktmGXClwHkpXJmSsxOFbeIqGbZ511p2c7VEwBG0G9YcLWcJsTcoxcw8UWIBnD17Uy8mtZTAJLdIitruLZzqZivDardMIQCa5tG+wh2bwi3LoLmETxGecHQe9WBw8WLTO+VWZ9QT039qQ+BpKXV0mUPnGoPt/WtmxzLdRAfFOw1gdYpy5oUf22G+0nHu6GVVDsddZgT0jU8qHH9pNoXxbBsnQhQJBBgyIn0ipC4OwHLtJLfEWJM+QUa/SjD4kFB3ZtoAZYOxDCdtDAU6bTNVhwPIrHmzKGmRbOAL2gxWCQTHTUx7xFA+IYPKaL43jFxMM14BYDR6qdJ9Zile52ka593Ws8mGeOVBHJGas6rhjXdcATrQ9eOQdVova7SW41EVD9ItUKnHbrPcFpNhE+tMN3hOFwVq3cvJ3111nIeXnrpAoZhrOe+9+JQNOm+X057Go3Fsc2Mvtcb/DBAA0Gwgacv1qYFbLejLm2Zw3AtiroFm2ltQSc8RA0P05etNS9krlle9GJLgTm8Iya9SfPzoTwHGBGyCIP0qfxtcTiXSwouG2dSyKcum5IX4iOh9qUm264Uo/Rcx/B7puqGYMrnRgepjbcfhRXiXZm1aAHfvm0BhZVQercjTb2R+z04iwpxLOmVmKuJW4pGgChpDA76jSjOK7I4a347ma8CZBJhfcD03qlHJKkhNwjdlcWbGUZMxaNidyKg8Vs6VaPaC5be2oKW1WYSIDesDYeutVzxq1lkdDVzwyx02ZxyKb0KN9PFW5s1til8QroBFUhM0tMRXS7iCNtJ/OvHXYiimC+B4CkldRAJIkDKJE8+XQUpOlY4x9OiT2RwjPcNySFTc8+cCi+M7RYy83c4YOQDEKsn1JNbdn2W2PCvxEGDpEbjSJ161ZeB4yO5V0Fu2keJso0I0Ilt9R/mNYxqc2bO4REfEcE4jY/ZsQ7BkzW+9WQWQs2UkgCCMp1IOlNnaXGPYFu4s5QwBqDxjtVcfRCcgPPduun3R5UwWsGMbg5IhWB+mh/Cub+Xh44mmHJvZpb7Qm9lWTyNFMQ/eJH3tqphO1iYW81kzcCMVzjqNKsbsjxMYhe+73Mo+7zHrXFkhkj+3Gbpwf6mvaO64tCzlA8x0qrOMYcqx8UVbXFHzsWKmNgSNKrbtYts3N4ArTBJqdCml5FLET/ABTUS6DU65dX7o96h3XJr1oHBOg32YvLbuZmWQRU3GYoOxMRQjhh8NSmptbIIeIGtZW7WyxMVlUBKxGPRdzXK1xVW0BoDbQsSTW7CNY1qPCNPTGfhvEDbuBuXMdRIP4gUUsY+Lj+G2VYyWOhChSZB3Jn8aTf/JDQAEnb3p14L2SvYm0rvae1GxuLErz8J8UecVM4uhwkkyFfxygnKSPX+oqfw6zcxTd0kBFlmIXQcpMDxHoN6hcc4A9uSBmAjQTI6eE6x50x9nZw+DEeFrnjY7fyzGu0CliyPEnX0vLBZa/oHcewiW7fcC9cLwTkC5yAdiyqBlnpJilHhvE1wzObiC42wHL6imzjXaFdba2yzak92WUM0bnJ4iB68qQsZN64MsknlqfqdfnTXrJqQnWPcTlib5uMXOkmYGwrZX5Ubw3AQB+8aPIb/Ot7mCsgqqiSTBJJ00n57V2R/iTa5RzvLE27OX2dHsBAxYEqxYjLpBMDfQmgSXSAF2jf1orwvGLZukkQNQD0qFj/AAXM6feJII2BP6muZwcJtM19eopnbhucPOVj7GnbsVinuX1s3LrWrRlsuaO8I+5BPMTp0FJ3CcMWZmzqFyiXcmAefiO/oJNQ7TkOHmMpBnzBkR51NJsriPozE8UYjurQBO2moUcySNB0j8Nq54zH2dLGZWMEMJER+E+lVW/bLPtcuAH7rnwjy0EVy/8AOltA9r/jI9CINa+jOiNxfjzi61ttchKjYaTo0AcxB96hYvEC4uYGahcVu97edswMwJ5EqoWfpUmxwe+lkt3TsupDKMwP+2aJzlNCjBRehfx1yG0rRMSToaj3CSSak4ZNJNLiDrO2etv2rLqDBG0da5NvWJgmcyQco1Y+Xl50dHwcOH3C9tLogZxLbASNDHyptwWKtPat2w4zKIIiNecAkT60D7Q8P/ZigVSLDCbT/dIPiyzyIn3HvQ25ETXMrhJ6OivcUNWKwDFgiKSWICgbknanHiuJGC4d3RYi5lyAj+JjJjyEmqp7Kcbe3ilJuMFXWCSRr4YA6yRTL2q4vdxbIGAtos/Eef8AEQOgpZpNtIUI0JmMvW7XhRIY76eI+5r3s92gfD382Vgk7bDlvpB9KmcLs27Vw3LpDETlkSCdhHWmLCYLE3bF490ltifCWACsDv1G1TSeqsrm2ybju16YmzK+ATBHOaTOOW1bU+s1DWw1m6LdxSivqOhjoR+ta78VICySIrP/ABOEy1NSgL9xpMLoK0d0X1rV3kxsKjYxdhyruijjkzrheIBTrtRezdDCQZpe/Z/OiHBFMsOemlUxEhli4QTpAOhr2mS12Xdgc+W0+kK25UjfTbXlWVHoukJ6GN9KJ9nuzl7HXu7sgQILsdkWYk9T0HOpPF8BKl8u2girH+xjh4TCXLrpIuXDB5lUAXY8s2eiwvQU7M9lsJggpt2ku3RP71oZ59fu6cgBRzGI91CgYKx1BXQETMenI0EfFWEv5QzqzFvDlJGhEc9IBFZi+Ld02YeNJ1ymcs/F7c6tvRmC8ZgLl3u1mGtkqGE5hHIk76fUGhvbHE91ahd9Bp060zYi+FD3AdH8Q32Ovzkmq54peOLxCoNpMSdIAJJPyrnnJN0joxx8qzfspwllK4liUlwFPOSYHzqxR2asXXZntKHYf4iQre/I+4pCe6WxCW1f93ayRrAzMquzR1kx7VaOFxK92r5hOg3+X1ke9bYptMxmrK77V9hL2FtNessb6KpJBH7wecDRgNzEelIdgnNZWdTLH3NfS9jGIQNQQapXtp2buDE97hUzWrmZQVjKrLObXZRoTr512Y/5DupGTh/oVcRaD5gNwSR+YoPcEdY5j86M4/gOIsaupKwJZSSB5E8jR/7Pewr4++Guq64VPFccyA8bW1J3nmRsJ5xSyzU9oai46Ys4axAGYECARuJBEgjy86431g6VdX2l9kkvqt7DshuWlKlFKybYiFAH8OpA8zFUzjMOymGBBG4NcbVM3i7RHNScFgmusLdvL3jaLmMSek9Tymo81srmRlMGRB6GdD86aCjlxC1essbd621txuGBB338x5jSmzs92lv2kVrTkZdGT7pU6nQ7GrMs/s+LwQXiC22VRGc7q20ow1Uz0350oXuwa4cg93ce2AzFhDZhBKwV9q2jkUE9XZnTb6K3aLDpiLrX7CZcxlgSANd9dt6H4XAgkBrij019p2oziMVZkrbtiF0jrGkn3B+dEbHZW1ew/eardMmQfCvSVOn4VzTy+ndUjZQ10ENg0tiVEn+I6n+1bM0r5fjXB2NsG3cMPsOYJH3p6ER8674HDtc0RWZjyUEmTygc5rdVWjnd3sJ3Mc9+zhbDsxtqt62VB0DoQyOZ3ItlSP5aXhxAZY8RP8pn8KbexfBRfu3LbSrqoIGsg6qTG8iR8zTNjPsue84ZIs8mLmcwj4gF1n1ijJFSin9ReOVMqTBt/isUkEKmuhAYmW9q7cL4lcXwliYkamfUa1dfDPskwyT3125dJiQoCLpy5n60gfaP2Uw3Db9vuHdu8DObbwQgBABzCCQTm0P8J1pUvO0D/bQFuYzMgtsJQSSAoLTuCG5UawfF8UcMqtYu3EVYDBoOUbEgAk6UtcOud4l5mYyAp8soYZtBtpNNjdubaFbYUtAgsSB6QN49axU3CX4GvlTX5AX9tW/C5oYMIVhtG5nz20qBxPhlx3gbetSuI4C9isUy2cOyXAW0GmYqATBOmaCDHMUJfiVy2YYNzDDWQRoQRyIMijK55GpIUFGCcSG3D2BMSYrjctyKLjjNvJlCnN1oeyTtqTTxuT/ZEzSXDvwHgF/FvlsWy8bnZR6sdqt7sT9m64VjfxDLcuR4VA8KHrJ+I+dEOzt9MJhrNlFAOUFo6nUk9TRXEdpURYZWJiRA0rVJfSG7Kz7RYl7WIdtyS0z/ADSPpWUd7Tizi1VlORwdQw5a8xXtc7hK9HQpQrYssND0NWBwVnW3Ys2gO6S1bYtBk5lDEaaTmJqlbHGmClTqSN+hqzex/Gxdwtm3m8aAIR6aByf5YgVdGDWidxRH74sczAa5E8KKGENNz7x0TRetdLxt2F8QCTyB+L18q84rxtEAgqYkJHKCVJn1BA9CeYhC4lxY3bhZjKrsOprLJPXk1xY//TCfabj5aETQHf0od2Sshrr3Nsoyidd/iP660AxOLLEk7minAcWEAEgayaSTWy5tVSCNjhwXEsPDE6aehHPo30qwsLbCYYltonQa76af9+lJ2ZWuKykfdJ2nWV39xTxhLyd2AxEQNCemtbOdwWjnqmB+AcXuXD/glUBIUncmOkUGxPGSjW7A5PeZht8VyVB9RPzorY4jbt3bjNdLXG0UMZCgmTHrP0o92S7IolxsXfUNdYgopGlsD4THN+flpzqtyaDh27JcKuXFN7E2zbDRktN8ZUbM4+6SZMb+m1S+2GO7u2qrCrD+ECBAEAacpZfejV3Ffr86D8YsrdyKwksSP9IIZvnlFXVLQm2+lO8TLI6usrI0I9TrPnr8q1/Zv2xMjmLyD925nxD+FvLXcbeeoq18X2ZtXJtkaKqgHmGksD9frVd8S4Lcsu2WfCTBHSaloaZXmLwzIxVgVZSQQeRFdeFYUvetqObr9DP5U3ccwn7Rb70D94ujDmQPxig3Z5cmIRwJKB2A8wpC/wDIiounRqtqxl4vfOZbC7W/i83Op+QMfOmnsfx17UWrsm2T4Sdch/8AqaTOHYdmadSSZJPMzJNWd2e4cjocwB5EVUbbIdJEHtn2Rs4lHu2lFvEgGCsQ7fwuNjOni325aFRw/Ds2DW0t7unIl+pPMHp0qycb+6KkbHw/mPrp71WfbNBbud4sgPqf54k/Pf1mpzR1aKxPdMj8L7Am8tvvcQLeQt3hy54QnwkGYBOu9XLwHA4fC20tWAQOZMFnP8TMNyf+qoThGJW5dtpe1tm6mctcZUyzBUqurCK+iLYUCEUADSYgADpTxN1sWVJPRKKrOaBmj4oEx0muTY5JjMJqFjsZCadNKXHvOATyrVszoZ8ZjCNjvt0PvVDfbNbuDFW7r5oe1AnaVdpA/wB4q5eH8Oa5aDO5XMJAAExyPrFUX2y4kycSvLnaEi2rE+JQAsweU66jrSb0OK2R+xllXt3VYwWGWfIinTsd2WtlUa8WyKc5tsqgd5oGJc67iI305Updn8R3dy24Kz3k5tCNGmDOgMCaYsdxK9avOUuOFnOMpUHxbnUdZrCO27NXpUO2P4gme2Rayshi2+znQggT8QjSDv5UkJ2Y/bcVis02iGLNpMs5JkAnQHU71C4hxe5eZSxYxtOprG7S90GS0wFwBixYOIdIXuwkCG0PONKqbfIjg0k7VgrinY57F0ZmD2+oEH3Fa/8Ahj3to2hILAEeU71Mw/aV7qnvoIzZPfKGBB5j+lF+x+KTvLhdwMiyoPMnn+utEW+MiSXUGziouPPIAfLSj2Hv23SDB0g0h4vGRnadwfnRjBXSEB5wK0sg68RwGUymxrK6qpZQSayigKmtcNygljryFb8Ix9y3iEKSq5lDdIzAE+1Sb9yT6miOFygaAVH9hdm7s05LkjKSJ5FSxZSD56/KoXE7qAZU1HXzp3Fq06srL/iODI6hIjyAAHzNI3F7Cq2VDPPXfcD86x83KzWOSlQLunTT0qVgrEgHTbzrFs/uz6g/UUS4DYzATWvqoshu2bvhSMrAgDXmRqPF+IpvwYYpKgExpufxofibACDyZT9QD9KI8BYkIg1J8IHUzFKE1KDFJUyT2F7PPdxDX76DJajLKwWu66eYUa+uWrMu3oGpjQn5Cfyrjh8OLSpbHLUnqx1J+dROKag68tvXStlwkDY/jyKBLRoB84j6kV24bxEOwP8ACu3OWKfWSw9qQ+N80mWWfcf1E/qa34DxAzb1hSQzfypLH6s30p2BaS4gDvCToG/BRpUa5gVceIQaBYbiJy2g3xXnN0jon3fmAT8qZsPdzA+/6/XWgBN4r2XIY3LUA8x90+XlSrhuD5cSbqrCZWDKTqjkiVq08YulKPF8OBmYHUgddRP4jWpcUNNoj4PCKp8MEzy26j6U4cEMW52H96XMPdiQUZYnciNByA2orYxIykAgajkDPzqkDOPavGstpoE7H0I1B67ikTi799g7pJ8SC0y+ozZv+Gb5CjHaXESrL8J16iTBg9CDrpvMUL4KwYlD8LKwPpkdfzqW70NaAfY/hl67eQoEhWRyXjZWGoG7bcver0v4p7pCqCAeXlVEdhO0H7FijbuiQrlTO8gxIJ2P5GKvj/zFplBt7t8/TypRVaCTs44u3EKTtWn7NmhPavMQsQJ13OsxP/VS8GuVC3M6D1P6+tUSdeMcTtYa0blxgqIup8tAABzJ5Cvl/tHjf2jE3r+UhbjswHODt9Ir6Z432ds4pVXEAsisjBQSJK8jHI9KB9r+A4d8rrYs51TukkABVGwUbDcxUTnQ4qyi+AKe7uSsDwsJ9/17VMTHMNjPrrp0qKLjI91CfvFfdCV9+dR89ZddmvFQ3dk8RbfE2lu5UWZzEwsjYGepqR9ulq2uJs3AhVriP3jRCuVKhSDsWgkH2pNtsxPh3/WlWz2Ox1oWEVr0FtrcyQRoVymRodNqf+Tz8BwsotbxGxJ9dRtG1M3CsI7qXiAEk+tXDxnsBg8bY1UWr2sXkVVdj/nVYFzSN9fMUp3Oyr4FLli5dW4coIZQQMpkDQ7bedGSf42iccfypiXwoPfcLmIWdasjD4fwDz0qv+ydr/3ipyJNWocP3W4mNq0iTLpwxKQAo5VlZeuaAnnWVYik8RdJYHkNqIYfGxGbagovTXa3cBZQfhlZ9JE/SlRJefCOFgIsaZQx06trPnpA9qR+M8M/9xG/iUagcgzHb2qwsLxq13JuKRlAIAO+hj8ZpPN0vca4SNCW+YT8qzjL8qYVoWMTwoi3dYAgqWmPLyqLwwONi255eZp9xOFBTEdCub/ctLuCw4AI6Mw/5GlCaaY3ZGxd5xbMs+3T3p8+yPhTObmLeQisyWlP8R+NvOAYB6k9KW7fCGxBt2U0NxiCeSrHiY+QEn2q2LmNtYS1btW1JRRlERAjeTzJ3NViaatDZMLS58qBceVvuSSNwOnWpT8URbfeTodJPI9DG39qQe0OMe5cN1GIjQQeX/c/o1q2IA9psQMzttofnqPauvZcDIXuT3Y5fx88g+Wp5D2oNxy4xZJMzJPmZH9TRDD3zlUE7DTy/X9KkYbt8Sd75eYbRQeSyQDA8hAHpTpheId3Ze4xgkHu1YjOwBjPHmar7BX8kQJaZ160RxLOlo3LpJe4AFB3CDn7kCPJTTEGcJxd3tSSSVLCSZnUa/WK7WzmCk7+KPp/ShNmzkt2UmPCWbzLMSR7aUYC5ckdQPmD/WmM438OBJAgkrp671HtvusqJ2zTEn9b0QxA8M+n5igHFrQaZ3A0+lDAicduOEK3IlNVIIII6SPUUF4Xfgk/5GHzUgfUivMaTkYeR/ComAfQ+gH1n8hWYwd24wOS8Lq7XFVj/NGU/wDxHzp5+zftEP3dplzMVYKSYhl1+oBoD20tzgrFz+FmT2MH8vrQbh902nQqYIII9zUy6iorpedksbgJgA6R58qI8XH7tlUxCsJB5wZM0ndgu0bX8S9l0B7u33gedzIUDL77+W1NPFLh7q6eeS4f+JrSWjNEXgvaUX8MrsfErG2/kymA3uMp/wBVe9ogr4d8+oUFj1GXWfxqsuxHE8uIvWidLkED/MsifwqxMBjw66nXVWHmP6j8DXN6+M0ap6KfxXDmFm0zalrYY9QW8UfWgZGutOXFXuWnazcB8JYI+4dJ8JnrBAIpXxi6zTV3TNNUaWmPKmnsTjrdm+2eCWAIJOoJkEf8aUrbVl60S666t8oJAUT1n5GmoWJypH0ZgsQPAs6BAx99aqTtJ2ie9isQwPgKhR0Crov4/Wm2/wAW7vDX7u2bwKf8qDL+M/KqhbGGTvrJNRH8hwXRg7OYTvL6xJK+IRpt51ZmH44jju8QsEaBhSf9mJzF7nIeHbnvTTx/BZvEBr5bV1I5yLxzEqGCocw61lA3fWDoayixlV5Y2U1sJ8hXRcGTu1dbXDwSASdTFMkJ4XEOltQ/iDEECdcoJ/HWiWD4qhLZWZJDaH2A09hUXEsCBMeHQEbxQvE2J21qF0ByxXHX7tvhbNaynlsDG9DrXFiCxynViaV+8ddJaCIjlW+HxtwkBVVmYgARqSdAB6mKIwSTBtlvfZ9mvlyFgiFB/mOZifIQtM+M4e6MVzC4rfd+Fp5FQRuPKaKdkOBLgsKluP3pAa6yjRrhGvsPhHkKzjOIDqyALPKeo2jmP71UYJKh2Jd7Gthbht3FzW3GxHhdfQ7MP6cqD8Ux1s6WVKJ0PX9frSu3F3F1Hl/GuuVgcwZdCJ22np76Ul8W4wbZy5FYFQDmJ5iToPKKY+EzE2cxDHbWPnr9RHtXI3NdKMcNS0/D7LFoeGGkHQOwAqPw2zbRsxzO3LOfCP8AQN/ckeVJCDHCcMttBdujU/Ah+9r8R6L+NRMViWxF8AmZYT7kD+ulc8XiS5JZiev4/hFFOy+FBuqY28R9gT+JFAE3E4hVvDN5D0Gwo0pBEiCBB+Z0+goPg8EpuFz4gIO3kTEc6Lqw1G3/AF/emhmuJQBYG39DPrzoHxEan0o7iHkH9b/9UB4kdT6flQwFzELqR1/Og+CBCAcyaOX1qHgrqK+sgg9J5ydKhDCvabBkcOW2w8cNcjnIg/gIqvMFjCTJ5fhvVkXrysH8RZmH3vSSI5Ui4vgPduy2bouQYgjK0jffQ/SidDgnei4OxXD7VvNctiM9sCf8pKnr1ph4n/gXv/1XP/iaWOwV0nCoCCGVSjTyKt/SPnTZcSbTg81YfQ0dRPGfPt/FG3dW6u6tPtVl4XiCtldPhvKII+7dXUfPX51VvFEIcyImdOhFF+ynESVbDsf8yHoRXO43FM1Yf+0PFp3Fpwjd4zDxjaUBBVug15HlzE0jcQa5DFkIIcrABJ2kScoE79NtqZu0vFrV209nMSWyuAv3bo+JZ8xm+YpMuKWc95OaSfckkn/NqfOt4bWzJtrh0tKDGZmy8wvhYiNwxkLBy8udTOHeHEokfAyqRJPwA3BqTr8J9PKoGHxBtCQE7xTn8QMlCIZSp0PX/qi3B7lqZVCCAxZpIUE6EAc+evKNBVS0mC2wn2g4qxti1Ph0Eee7H5mlliRs2+kfnXbFYguxPIfo/ryqDemfwrKEaVHRB1bRYn2e8Tt2bDC4HPjJzAT06U4f+osMy+G8gPR9PoarXsihNoz1mtOL2CbmUCTEmtPWzBIccdiUZp/dn0IrKrogqYMisosKI+KAUeFsxrXhRLOSTooJ99hWt1pBr3hrRmHWPzqvhBJvXgY9JrnmXzrAkzFa4groAPM/0oA53LoJiru+zH7PEsC1jbrZ7zJKpC5LZeCGnWXC6TyzGqb7P8LOJvi2CQu7ERIQHWAdJ5DlJHKrXxXbXHYUItrD4X9ntqFFoNcN3IogDvSYJgDXL7Gj0l0pRb4WFxbE3ACq+E65TuJ842pDftQM/wC9UMykwdj7EafMVtj+3Pf2VuWSy5xMGJXqp5SCCPakftB2gTNmOXvNiF0k9T0PWm2JBLi+NUu13RQdW/v51XXEsT3t1mGxgD0Aj8p962xuOa6ZdyR/CNFHtUnAcCxN8A2cPddeTRC/7mgH50gpsZ+xHDc2BvXWJ/xRlBPhARRmMeZYA/yiiB4HdK57fjTXQHxD1HpUhLjYLA2bOLVUALjwMDuxcTHPX6VM4HxG1bIu272h3QqfEPIjT3oWw4ReHcJZzDCN5mnLD4IWrT5B4iMo6ktAqXw/GWL3iUgNzU6HpWcQ4tbsDXVgCcvTeJ6VVAQb1xcMotKveX25dPCK4Yjwg5okkzHtQPDcWAu3HbVjEH1BmOlRMRxVmM+v1FKxhe5j/ERyB066Tv8ASoOJuyPahTXTAJ30n862DmpsZ5fH6+tDLV6HbwqYO5+dEXOs9P1/WgNnEK151LAAtvy+dCBjLwqznzsQp0kk7idTH0pX7Qv+9BmAVX+h/D608cN4YEstcnMY0iI+ntVcdrHjECeS7e7U5RsFKh5+zPiTTetEyAA4PQyBHvH0qyUxAyglgAf1y/XlVRdjOO4S1bZe8y3H+LOMs8gAdo9+dMWF4oQy+LwE6neB7b1NUhN2xQ7X2gL+rIZP3SCVA0GaNjzoG6qGkNrtI896l9pbWRyRAktHQ6E/Xb1IpeW5pHnNRjjopy+DfgOIWLMo1oHMYBG+QjmTsQwBqfjuzWJZ++soGBAIIyzlaBDAxm89JAFdPs/4VZuENfyvmDDKVBAUGSxnbYa+cc6s/FcZSwMohA0aRrJ2nzj5aUoxt2i29UfO3FO9S5lvBw6aEOdZG0TrHpvUjBBiuWTrq5//AJH63q4e0vBbPELctC3k/wAO4Ik/5WnQqdOenLzqW94ZQCCCVI6EGCPmK0ndEQSsxgGK20AEkD59T+dRuKYK5aeHEcxsQRsGBGhBjcVOwbC2cxBJ19vnXJ8OLoUSQw0GsqOunmaiJqp1/wADvY66ArA6RrXuGxCm/cuO0Dl7UOxyGw4APxIpPrEH8KiHFkrlO1U47MrJ3FOJhzIAA+prygGL051lV5Js692SNATWYRCp10HnXI4pzzPt/YVsmDuN91j66fjTJJJyLrnHoNfwohwfhX7S5IkWx8VyIUeQ6n0ocOCvzhf17Uw8QuRZtYewxSyo/etK5ncmWaBOUSSQCaT/AKKil9Cq4i1Yw9w2IVA0Ax4nKwCxaNentS3b43euyzfAPvHr09a843xvMi2bNsJatiAC8k9SSN5Mn3qJxrilphbWyMtsLqh08XMmN5OtZqL+mvtLhs/Er2q2gFUljOm5Mkydqhpw87swH1qM3EW2H0EVHfEsf1Na0ZNoaME9iwkqLdy8T8VxcyIOQVNQzHfMdthzqXd7bYhLeXMlxtfEc2g5KE+EAR9aTFVz+orsmEHNvYAmk4J9GsjXAhjeM3sT/itMew18hoKEEldiQfI/0rrdgaLMee81ztWi0wNtT0A6nyqkkuEtt9OlniN5D4btwf6jHymKLDtdfPx5H23BBMeYNAbkbAyOvWtKYhywPagMcvdeKCfi0hVJJ2nYGt//AFQnJI6yfXy86UcLfyknXVWX2YQfoTW2dep+X9KQWNw7RyCckgclJJ102IFcbna4R4bR9yAPpJpd/aVW2QDLMRtOgAPX1+lRDc9qB2Esdx+9cBBbKDyXT678634TbzR8UDcKCT8qEUQ4JjLiXVa22UjfoQOR6igQ+8Mw91bcWMygjxy+o9QDAEdBSj2t1vD+UR/uanrh90MsqAjNufGTtrGYmKR+2Vk28QCDoUWPmZ/XnR9H8F6vVMbSPTSuvdS0AgTtmIHt+uta3bRUwwj9eVMR5m2rrbt5mgHp8+dcWrUOQZG9IEOnYnGi1e1JyspAPQggkRzmIpmxeOBYu5Lt90GYX0nnVW2MW+YEMZG0bjzqc3Fbs6ufpU1Rdj3jO0bWrDkAgiIjXc9eVK2FtZofedSecnWgl3EXbnhzO2blJ18o50UwtprRAzjUKfIyJjX5TUzTaBOmdcbaytrqNI+W1TuEWCSDFPvCex9i5YR7t1y9y33ltFyqOQUHMDqT7b0ct8AstbvLasoAgKKWIzNdAMsXOojfeNuRqUnRTdlS9ojJTqsifLehty3IDD39aszHfZjfugN39lGj4DmOvmwED60O4f2cwq28lwG9d1LuLjJaUeoiR5nU8qt6JRV2PaTFZVv4PgXC2kHDBiIlibkGegLEx6n2FZVKSJoro8TRfhAH68qjXuOdKHJgTzIFd0wKj+I/QUxGtzizHauBv3H6n8KnrbUbBR9TXjN50AQP2dzv+NejC1KL1ye/50AadwB/etYA/tXjXa9TWgDUPGwrq90heleKK0xVAHBG5V1v6AJzGrfzdPYfWa5WXy+LnyH51550wPK8r014KAPa8NZWGkB7WVlZQBlT+EuFfxEAdTpzqAa622OnSgB94bxiygI75B/q1+lBe22MtXTaNtwxUODAbmQRqwE7GgZHOpnDuFNiHyI1tT1uNlHpMHWl9KrQLmR6V61wkAchy5evr19qc8Z9lfELVvvYssoE+G6Nt5lgB9aIYb7NUORLuMUXbikrbtoSAwUsAXJ1GnSnYqAvZfs6b1guQuW6/dISRAddRzzAyekEc9q8xHYw22Cu38QMaqpGwzc9NaLjhRwVkWzdzsbmcgQFQgZSR97UQJMTA0qbgeNsiMlxVvW2HiB0cGd1PIj051Df+hpC/wAB4H3bqxQu2Zl0BOykbAdZ1qLxPs3dRtEOUxtEKTuD0qw+E49BhbKoQ1y4bgS1IzMRcb4tZVYkljUHiXZjFC8jXL8XW1KhjkW3yWCoUbDSTymptjSF7s32be4tw2ir3RC6HVFPxHXXN92fM152l4AMNbBvN+8zhFUGYUIzOx06m2BTf2f7LMLs5mEf/kUoDEkZonnAaJmk/trxV791VfKVtB1RhILAtq7SfiIVaa6NjB9mfEnOIU3bh7tLTfEZCouoHsCTRftD2hU2Mllnhi1xywyksfhGhOnP1pP4HZPcMQYZsiiN4Gr+0VKxhIBzDWABpv0pNgMOF41cuWyqsQMoU+41Hy/Gh+NxiqBaTUyJ9ep6nyqGuK7m0EzAOdWjUifzoPcx8fBp5856k0U2IP8AflXMEKsRqdzO+knrvWUn38d1M/hXtV5FZFLVzLVlZVEmjHSoV28ZImvKymByzV7NZWUAYTXazWVlAG9aYnavKygCHWwNZWUwMNZWVlAHle1lZQIysrKykM9rey5BkEisrKANw1Hexjn9stDkXUGekisrKRSL/wC0Nq2lpnNtWZkYSdxIiQTMR5VUPF+I3F7q8phhkj/Sqx+H1rKypY0TcXhgQG1hgrgHUrnUMFnnExPlStiMcykkRA5ennWVlTHpTN8HeKYkOsZllx0nKeXPenG7xC7lN137xjlmRBgg6ArsKysol1CQWwPGWTh111UAtFvyEnR9R8QBNVnxgnOJJOn4msrKa6J8C/D8ITh1fOwjkOkT+JrS/j3ICkkxzO/zrKyhdD4DsReihWKxbGsrK0JONtM2pNZWVlAj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477963"/>
            <a:ext cx="4714875" cy="3086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0" name="AutoShape 14" descr="data:image/jpeg;base64,/9j/4AAQSkZJRgABAQAAAQABAAD/2wCEAAkGBxQTEhUUExQUFRUXGRYZGBgYGBgcFxoXGBcXFxcXIBcYHCggGB0lGxgVITEhJSksLi4uGCAzODMsNygtLisBCgoKDg0OGxAQGywkHyQsLCwsLCwsLCwsLCwsLCwsLCwsLCwsLCwsLCwsLCwsLCwsLCwsLCwsLCwsLCwsLCwsN//AABEIALUBFgMBIgACEQEDEQH/xAAcAAACAgMBAQAAAAAAAAAAAAAFBgQHAAIDAQj/xABBEAACAQIEAwYDBQYGAQQDAAABAhEAAwQSITEFQVEGEyJhcYEykaEHQrHB8BQjUnLR4TNigpKi8RUWJLLSQ3PC/8QAGQEAAwEBAQAAAAAAAAAAAAAAAAECAwQF/8QAJBEAAgIDAQEAAgIDAQAAAAAAAAECEQMhMRJBIjIEYRNRcUL/2gAMAwEAAhEDEQA/AKuCV1W1RHDcPzAa86mYnhnd6HpXO8q4aLGwHlrZRUl7QiidjB27QU3Ja6dRbGsDlIG551XqyaoDqtdSlM9rDF0h7GUcjlg/OoNzhpHKs5SotRYGCVzdKLvg/KodyzSUrG4kQLWzJpUgW6xkp+go5IK3JrqFAEnQVExvEbaCAZPlS6HCQtua2e1UXhfFFd8h0nbzPSjHcTSlaexqmgXcs1ya2aJ4gKvxECowuo2gIJqk2S0iEFqJiXii74ehmPSKuLJYNu4s17axBNcLw1rE0rQgn98ak22Mb1Dw5mu7zqoPqfyoA9GKjWRUnDcSt/f0HWueC4XnIUCSdB/X0pk4t2DtLbzW7rl9NCmkxrUTlFdLjGT4bcNs22jQsD0ps4d2Ws3Z8De9BuwmGNp+6chhGZJEGQfEuvz+dWtgckjTU1wTm/VJnUoqtorvHdkbQmAQaWcdwPKdver1xXCEYEsIpQ4vwaA1Yzy5cW3wuMMcyoMTgcu4qDdVRVg8V4LlQsPEPSkjF2z/AAV24M7ktmGXClwHkpXJmSsxOFbeIqGbZ511p2c7VEwBG0G9YcLWcJsTcoxcw8UWIBnD17Uy8mtZTAJLdIitruLZzqZivDardMIQCa5tG+wh2bwi3LoLmETxGecHQe9WBw8WLTO+VWZ9QT039qQ+BpKXV0mUPnGoPt/WtmxzLdRAfFOw1gdYpy5oUf22G+0nHu6GVVDsddZgT0jU8qHH9pNoXxbBsnQhQJBBgyIn0ipC4OwHLtJLfEWJM+QUa/SjD4kFB3ZtoAZYOxDCdtDAU6bTNVhwPIrHmzKGmRbOAL2gxWCQTHTUx7xFA+IYPKaL43jFxMM14BYDR6qdJ9Zile52ka593Ws8mGeOVBHJGas6rhjXdcATrQ9eOQdVova7SW41EVD9ItUKnHbrPcFpNhE+tMN3hOFwVq3cvJ3111nIeXnrpAoZhrOe+9+JQNOm+X057Go3Fsc2Mvtcb/DBAA0Gwgacv1qYFbLejLm2Zw3AtiroFm2ltQSc8RA0P05etNS9krlle9GJLgTm8Iya9SfPzoTwHGBGyCIP0qfxtcTiXSwouG2dSyKcum5IX4iOh9qUm264Uo/Rcx/B7puqGYMrnRgepjbcfhRXiXZm1aAHfvm0BhZVQercjTb2R+z04iwpxLOmVmKuJW4pGgChpDA76jSjOK7I4a347ma8CZBJhfcD03qlHJKkhNwjdlcWbGUZMxaNidyKg8Vs6VaPaC5be2oKW1WYSIDesDYeutVzxq1lkdDVzwyx02ZxyKb0KN9PFW5s1til8QroBFUhM0tMRXS7iCNtJ/OvHXYiimC+B4CkldRAJIkDKJE8+XQUpOlY4x9OiT2RwjPcNySFTc8+cCi+M7RYy83c4YOQDEKsn1JNbdn2W2PCvxEGDpEbjSJ161ZeB4yO5V0Fu2keJso0I0Ilt9R/mNYxqc2bO4REfEcE4jY/ZsQ7BkzW+9WQWQs2UkgCCMp1IOlNnaXGPYFu4s5QwBqDxjtVcfRCcgPPduun3R5UwWsGMbg5IhWB+mh/Cub+Xh44mmHJvZpb7Qm9lWTyNFMQ/eJH3tqphO1iYW81kzcCMVzjqNKsbsjxMYhe+73Mo+7zHrXFkhkj+3Gbpwf6mvaO64tCzlA8x0qrOMYcqx8UVbXFHzsWKmNgSNKrbtYts3N4ArTBJqdCml5FLET/ABTUS6DU65dX7o96h3XJr1oHBOg32YvLbuZmWQRU3GYoOxMRQjhh8NSmptbIIeIGtZW7WyxMVlUBKxGPRdzXK1xVW0BoDbQsSTW7CNY1qPCNPTGfhvEDbuBuXMdRIP4gUUsY+Lj+G2VYyWOhChSZB3Jn8aTf/JDQAEnb3p14L2SvYm0rvae1GxuLErz8J8UecVM4uhwkkyFfxygnKSPX+oqfw6zcxTd0kBFlmIXQcpMDxHoN6hcc4A9uSBmAjQTI6eE6x50x9nZw+DEeFrnjY7fyzGu0CliyPEnX0vLBZa/oHcewiW7fcC9cLwTkC5yAdiyqBlnpJilHhvE1wzObiC42wHL6imzjXaFdba2yzak92WUM0bnJ4iB68qQsZN64MsknlqfqdfnTXrJqQnWPcTlib5uMXOkmYGwrZX5Ubw3AQB+8aPIb/Ot7mCsgqqiSTBJJ00n57V2R/iTa5RzvLE27OX2dHsBAxYEqxYjLpBMDfQmgSXSAF2jf1orwvGLZukkQNQD0qFj/AAXM6feJII2BP6muZwcJtM19eopnbhucPOVj7GnbsVinuX1s3LrWrRlsuaO8I+5BPMTp0FJ3CcMWZmzqFyiXcmAefiO/oJNQ7TkOHmMpBnzBkR51NJsriPozE8UYjurQBO2moUcySNB0j8Nq54zH2dLGZWMEMJER+E+lVW/bLPtcuAH7rnwjy0EVy/8AOltA9r/jI9CINa+jOiNxfjzi61ttchKjYaTo0AcxB96hYvEC4uYGahcVu97edswMwJ5EqoWfpUmxwe+lkt3TsupDKMwP+2aJzlNCjBRehfx1yG0rRMSToaj3CSSak4ZNJNLiDrO2etv2rLqDBG0da5NvWJgmcyQco1Y+Xl50dHwcOH3C9tLogZxLbASNDHyptwWKtPat2w4zKIIiNecAkT60D7Q8P/ZigVSLDCbT/dIPiyzyIn3HvQ25ETXMrhJ6OivcUNWKwDFgiKSWICgbknanHiuJGC4d3RYi5lyAj+JjJjyEmqp7Kcbe3ilJuMFXWCSRr4YA6yRTL2q4vdxbIGAtos/Eef8AEQOgpZpNtIUI0JmMvW7XhRIY76eI+5r3s92gfD382Vgk7bDlvpB9KmcLs27Vw3LpDETlkSCdhHWmLCYLE3bF490ltifCWACsDv1G1TSeqsrm2ybju16YmzK+ATBHOaTOOW1bU+s1DWw1m6LdxSivqOhjoR+ta78VICySIrP/ABOEy1NSgL9xpMLoK0d0X1rV3kxsKjYxdhyruijjkzrheIBTrtRezdDCQZpe/Z/OiHBFMsOemlUxEhli4QTpAOhr2mS12Xdgc+W0+kK25UjfTbXlWVHoukJ6GN9KJ9nuzl7HXu7sgQILsdkWYk9T0HOpPF8BKl8u2girH+xjh4TCXLrpIuXDB5lUAXY8s2eiwvQU7M9lsJggpt2ku3RP71oZ59fu6cgBRzGI91CgYKx1BXQETMenI0EfFWEv5QzqzFvDlJGhEc9IBFZi+Ld02YeNJ1ymcs/F7c6tvRmC8ZgLl3u1mGtkqGE5hHIk76fUGhvbHE91ahd9Bp060zYi+FD3AdH8Q32Ovzkmq54peOLxCoNpMSdIAJJPyrnnJN0joxx8qzfspwllK4liUlwFPOSYHzqxR2asXXZntKHYf4iQre/I+4pCe6WxCW1f93ayRrAzMquzR1kx7VaOFxK92r5hOg3+X1ke9bYptMxmrK77V9hL2FtNessb6KpJBH7wecDRgNzEelIdgnNZWdTLH3NfS9jGIQNQQapXtp2buDE97hUzWrmZQVjKrLObXZRoTr512Y/5DupGTh/oVcRaD5gNwSR+YoPcEdY5j86M4/gOIsaupKwJZSSB5E8jR/7Pewr4++Guq64VPFccyA8bW1J3nmRsJ5xSyzU9oai46Ys4axAGYECARuJBEgjy86431g6VdX2l9kkvqt7DshuWlKlFKybYiFAH8OpA8zFUzjMOymGBBG4NcbVM3i7RHNScFgmusLdvL3jaLmMSek9Tymo81srmRlMGRB6GdD86aCjlxC1essbd621txuGBB338x5jSmzs92lv2kVrTkZdGT7pU6nQ7GrMs/s+LwQXiC22VRGc7q20ow1Uz0350oXuwa4cg93ce2AzFhDZhBKwV9q2jkUE9XZnTb6K3aLDpiLrX7CZcxlgSANd9dt6H4XAgkBrij019p2oziMVZkrbtiF0jrGkn3B+dEbHZW1ew/eardMmQfCvSVOn4VzTy+ndUjZQ10ENg0tiVEn+I6n+1bM0r5fjXB2NsG3cMPsOYJH3p6ER8674HDtc0RWZjyUEmTygc5rdVWjnd3sJ3Mc9+zhbDsxtqt62VB0DoQyOZ3ItlSP5aXhxAZY8RP8pn8KbexfBRfu3LbSrqoIGsg6qTG8iR8zTNjPsue84ZIs8mLmcwj4gF1n1ijJFSin9ReOVMqTBt/isUkEKmuhAYmW9q7cL4lcXwliYkamfUa1dfDPskwyT3125dJiQoCLpy5n60gfaP2Uw3Db9vuHdu8DObbwQgBABzCCQTm0P8J1pUvO0D/bQFuYzMgtsJQSSAoLTuCG5UawfF8UcMqtYu3EVYDBoOUbEgAk6UtcOud4l5mYyAp8soYZtBtpNNjdubaFbYUtAgsSB6QN49axU3CX4GvlTX5AX9tW/C5oYMIVhtG5nz20qBxPhlx3gbetSuI4C9isUy2cOyXAW0GmYqATBOmaCDHMUJfiVy2YYNzDDWQRoQRyIMijK55GpIUFGCcSG3D2BMSYrjctyKLjjNvJlCnN1oeyTtqTTxuT/ZEzSXDvwHgF/FvlsWy8bnZR6sdqt7sT9m64VjfxDLcuR4VA8KHrJ+I+dEOzt9MJhrNlFAOUFo6nUk9TRXEdpURYZWJiRA0rVJfSG7Kz7RYl7WIdtyS0z/ADSPpWUd7Tizi1VlORwdQw5a8xXtc7hK9HQpQrYssND0NWBwVnW3Ys2gO6S1bYtBk5lDEaaTmJqlbHGmClTqSN+hqzex/Gxdwtm3m8aAIR6aByf5YgVdGDWidxRH74sczAa5E8KKGENNz7x0TRetdLxt2F8QCTyB+L18q84rxtEAgqYkJHKCVJn1BA9CeYhC4lxY3bhZjKrsOprLJPXk1xY//TCfabj5aETQHf0od2Sshrr3Nsoyidd/iP660AxOLLEk7minAcWEAEgayaSTWy5tVSCNjhwXEsPDE6aehHPo30qwsLbCYYltonQa76af9+lJ2ZWuKykfdJ2nWV39xTxhLyd2AxEQNCemtbOdwWjnqmB+AcXuXD/glUBIUncmOkUGxPGSjW7A5PeZht8VyVB9RPzorY4jbt3bjNdLXG0UMZCgmTHrP0o92S7IolxsXfUNdYgopGlsD4THN+flpzqtyaDh27JcKuXFN7E2zbDRktN8ZUbM4+6SZMb+m1S+2GO7u2qrCrD+ECBAEAacpZfejV3Ffr86D8YsrdyKwksSP9IIZvnlFXVLQm2+lO8TLI6usrI0I9TrPnr8q1/Zv2xMjmLyD925nxD+FvLXcbeeoq18X2ZtXJtkaKqgHmGksD9frVd8S4Lcsu2WfCTBHSaloaZXmLwzIxVgVZSQQeRFdeFYUvetqObr9DP5U3ccwn7Rb70D94ujDmQPxig3Z5cmIRwJKB2A8wpC/wDIiounRqtqxl4vfOZbC7W/i83Op+QMfOmnsfx17UWrsm2T4Sdch/8AqaTOHYdmadSSZJPMzJNWd2e4cjocwB5EVUbbIdJEHtn2Rs4lHu2lFvEgGCsQ7fwuNjOni325aFRw/Ds2DW0t7unIl+pPMHp0qycb+6KkbHw/mPrp71WfbNBbud4sgPqf54k/Pf1mpzR1aKxPdMj8L7Am8tvvcQLeQt3hy54QnwkGYBOu9XLwHA4fC20tWAQOZMFnP8TMNyf+qoThGJW5dtpe1tm6mctcZUyzBUqurCK+iLYUCEUADSYgADpTxN1sWVJPRKKrOaBmj4oEx0muTY5JjMJqFjsZCadNKXHvOATyrVszoZ8ZjCNjvt0PvVDfbNbuDFW7r5oe1AnaVdpA/wB4q5eH8Oa5aDO5XMJAAExyPrFUX2y4kycSvLnaEi2rE+JQAsweU66jrSb0OK2R+xllXt3VYwWGWfIinTsd2WtlUa8WyKc5tsqgd5oGJc67iI305Updn8R3dy24Kz3k5tCNGmDOgMCaYsdxK9avOUuOFnOMpUHxbnUdZrCO27NXpUO2P4gme2Rayshi2+znQggT8QjSDv5UkJ2Y/bcVis02iGLNpMs5JkAnQHU71C4hxe5eZSxYxtOprG7S90GS0wFwBixYOIdIXuwkCG0PONKqbfIjg0k7VgrinY57F0ZmD2+oEH3Fa/8Ahj3to2hILAEeU71Mw/aV7qnvoIzZPfKGBB5j+lF+x+KTvLhdwMiyoPMnn+utEW+MiSXUGziouPPIAfLSj2Hv23SDB0g0h4vGRnadwfnRjBXSEB5wK0sg68RwGUymxrK6qpZQSayigKmtcNygljryFb8Ix9y3iEKSq5lDdIzAE+1Sb9yT6miOFygaAVH9hdm7s05LkjKSJ5FSxZSD56/KoXE7qAZU1HXzp3Fq06srL/iODI6hIjyAAHzNI3F7Cq2VDPPXfcD86x83KzWOSlQLunTT0qVgrEgHTbzrFs/uz6g/UUS4DYzATWvqoshu2bvhSMrAgDXmRqPF+IpvwYYpKgExpufxofibACDyZT9QD9KI8BYkIg1J8IHUzFKE1KDFJUyT2F7PPdxDX76DJajLKwWu66eYUa+uWrMu3oGpjQn5Cfyrjh8OLSpbHLUnqx1J+dROKag68tvXStlwkDY/jyKBLRoB84j6kV24bxEOwP8ACu3OWKfWSw9qQ+N80mWWfcf1E/qa34DxAzb1hSQzfypLH6s30p2BaS4gDvCToG/BRpUa5gVceIQaBYbiJy2g3xXnN0jon3fmAT8qZsPdzA+/6/XWgBN4r2XIY3LUA8x90+XlSrhuD5cSbqrCZWDKTqjkiVq08YulKPF8OBmYHUgddRP4jWpcUNNoj4PCKp8MEzy26j6U4cEMW52H96XMPdiQUZYnciNByA2orYxIykAgajkDPzqkDOPavGstpoE7H0I1B67ikTi799g7pJ8SC0y+ozZv+Gb5CjHaXESrL8J16iTBg9CDrpvMUL4KwYlD8LKwPpkdfzqW70NaAfY/hl67eQoEhWRyXjZWGoG7bcver0v4p7pCqCAeXlVEdhO0H7FijbuiQrlTO8gxIJ2P5GKvj/zFplBt7t8/TypRVaCTs44u3EKTtWn7NmhPavMQsQJ13OsxP/VS8GuVC3M6D1P6+tUSdeMcTtYa0blxgqIup8tAABzJ5Cvl/tHjf2jE3r+UhbjswHODt9Ir6Z432ds4pVXEAsisjBQSJK8jHI9KB9r+A4d8rrYs51TukkABVGwUbDcxUTnQ4qyi+AKe7uSsDwsJ9/17VMTHMNjPrrp0qKLjI91CfvFfdCV9+dR89ZddmvFQ3dk8RbfE2lu5UWZzEwsjYGepqR9ulq2uJs3AhVriP3jRCuVKhSDsWgkH2pNtsxPh3/WlWz2Ox1oWEVr0FtrcyQRoVymRodNqf+Tz8BwsotbxGxJ9dRtG1M3CsI7qXiAEk+tXDxnsBg8bY1UWr2sXkVVdj/nVYFzSN9fMUp3Oyr4FLli5dW4coIZQQMpkDQ7bedGSf42iccfypiXwoPfcLmIWdasjD4fwDz0qv+ydr/3ipyJNWocP3W4mNq0iTLpwxKQAo5VlZeuaAnnWVYik8RdJYHkNqIYfGxGbagovTXa3cBZQfhlZ9JE/SlRJefCOFgIsaZQx06trPnpA9qR+M8M/9xG/iUagcgzHb2qwsLxq13JuKRlAIAO+hj8ZpPN0vca4SNCW+YT8qzjL8qYVoWMTwoi3dYAgqWmPLyqLwwONi255eZp9xOFBTEdCub/ctLuCw4AI6Mw/5GlCaaY3ZGxd5xbMs+3T3p8+yPhTObmLeQisyWlP8R+NvOAYB6k9KW7fCGxBt2U0NxiCeSrHiY+QEn2q2LmNtYS1btW1JRRlERAjeTzJ3NViaatDZMLS58qBceVvuSSNwOnWpT8URbfeTodJPI9DG39qQe0OMe5cN1GIjQQeX/c/o1q2IA9psQMzttofnqPauvZcDIXuT3Y5fx88g+Wp5D2oNxy4xZJMzJPmZH9TRDD3zlUE7DTy/X9KkYbt8Sd75eYbRQeSyQDA8hAHpTpheId3Ze4xgkHu1YjOwBjPHmar7BX8kQJaZ160RxLOlo3LpJe4AFB3CDn7kCPJTTEGcJxd3tSSSVLCSZnUa/WK7WzmCk7+KPp/ShNmzkt2UmPCWbzLMSR7aUYC5ckdQPmD/WmM438OBJAgkrp671HtvusqJ2zTEn9b0QxA8M+n5igHFrQaZ3A0+lDAicduOEK3IlNVIIII6SPUUF4Xfgk/5GHzUgfUivMaTkYeR/ComAfQ+gH1n8hWYwd24wOS8Lq7XFVj/NGU/wDxHzp5+zftEP3dplzMVYKSYhl1+oBoD20tzgrFz+FmT2MH8vrQbh902nQqYIII9zUy6iorpedksbgJgA6R58qI8XH7tlUxCsJB5wZM0ndgu0bX8S9l0B7u33gedzIUDL77+W1NPFLh7q6eeS4f+JrSWjNEXgvaUX8MrsfErG2/kymA3uMp/wBVe9ogr4d8+oUFj1GXWfxqsuxHE8uIvWidLkED/MsifwqxMBjw66nXVWHmP6j8DXN6+M0ap6KfxXDmFm0zalrYY9QW8UfWgZGutOXFXuWnazcB8JYI+4dJ8JnrBAIpXxi6zTV3TNNUaWmPKmnsTjrdm+2eCWAIJOoJkEf8aUrbVl60S666t8oJAUT1n5GmoWJypH0ZgsQPAs6BAx99aqTtJ2ie9isQwPgKhR0Crov4/Wm2/wAW7vDX7u2bwKf8qDL+M/KqhbGGTvrJNRH8hwXRg7OYTvL6xJK+IRpt51ZmH44jju8QsEaBhSf9mJzF7nIeHbnvTTx/BZvEBr5bV1I5yLxzEqGCocw61lA3fWDoayixlV5Y2U1sJ8hXRcGTu1dbXDwSASdTFMkJ4XEOltQ/iDEECdcoJ/HWiWD4qhLZWZJDaH2A09hUXEsCBMeHQEbxQvE2J21qF0ByxXHX7tvhbNaynlsDG9DrXFiCxynViaV+8ddJaCIjlW+HxtwkBVVmYgARqSdAB6mKIwSTBtlvfZ9mvlyFgiFB/mOZifIQtM+M4e6MVzC4rfd+Fp5FQRuPKaKdkOBLgsKluP3pAa6yjRrhGvsPhHkKzjOIDqyALPKeo2jmP71UYJKh2Jd7Gthbht3FzW3GxHhdfQ7MP6cqD8Ux1s6WVKJ0PX9frSu3F3F1Hl/GuuVgcwZdCJ22np76Ul8W4wbZy5FYFQDmJ5iToPKKY+EzE2cxDHbWPnr9RHtXI3NdKMcNS0/D7LFoeGGkHQOwAqPw2zbRsxzO3LOfCP8AQN/ckeVJCDHCcMttBdujU/Ah+9r8R6L+NRMViWxF8AmZYT7kD+ulc8XiS5JZiev4/hFFOy+FBuqY28R9gT+JFAE3E4hVvDN5D0Gwo0pBEiCBB+Z0+goPg8EpuFz4gIO3kTEc6Lqw1G3/AF/emhmuJQBYG39DPrzoHxEan0o7iHkH9b/9UB4kdT6flQwFzELqR1/Og+CBCAcyaOX1qHgrqK+sgg9J5ydKhDCvabBkcOW2w8cNcjnIg/gIqvMFjCTJ5fhvVkXrysH8RZmH3vSSI5Ui4vgPduy2bouQYgjK0jffQ/SidDgnei4OxXD7VvNctiM9sCf8pKnr1ph4n/gXv/1XP/iaWOwV0nCoCCGVSjTyKt/SPnTZcSbTg81YfQ0dRPGfPt/FG3dW6u6tPtVl4XiCtldPhvKII+7dXUfPX51VvFEIcyImdOhFF+ynESVbDsf8yHoRXO43FM1Yf+0PFp3Fpwjd4zDxjaUBBVug15HlzE0jcQa5DFkIIcrABJ2kScoE79NtqZu0vFrV209nMSWyuAv3bo+JZ8xm+YpMuKWc95OaSfckkn/NqfOt4bWzJtrh0tKDGZmy8wvhYiNwxkLBy8udTOHeHEokfAyqRJPwA3BqTr8J9PKoGHxBtCQE7xTn8QMlCIZSp0PX/qi3B7lqZVCCAxZpIUE6EAc+evKNBVS0mC2wn2g4qxti1Ph0Eee7H5mlliRs2+kfnXbFYguxPIfo/ryqDemfwrKEaVHRB1bRYn2e8Tt2bDC4HPjJzAT06U4f+osMy+G8gPR9PoarXsihNoz1mtOL2CbmUCTEmtPWzBIccdiUZp/dn0IrKrogqYMisosKI+KAUeFsxrXhRLOSTooJ99hWt1pBr3hrRmHWPzqvhBJvXgY9JrnmXzrAkzFa4groAPM/0oA53LoJiru+zH7PEsC1jbrZ7zJKpC5LZeCGnWXC6TyzGqb7P8LOJvi2CQu7ERIQHWAdJ5DlJHKrXxXbXHYUItrD4X9ntqFFoNcN3IogDvSYJgDXL7Gj0l0pRb4WFxbE3ACq+E65TuJ842pDftQM/wC9UMykwdj7EafMVtj+3Pf2VuWSy5xMGJXqp5SCCPakftB2gTNmOXvNiF0k9T0PWm2JBLi+NUu13RQdW/v51XXEsT3t1mGxgD0Aj8p962xuOa6ZdyR/CNFHtUnAcCxN8A2cPddeTRC/7mgH50gpsZ+xHDc2BvXWJ/xRlBPhARRmMeZYA/yiiB4HdK57fjTXQHxD1HpUhLjYLA2bOLVUALjwMDuxcTHPX6VM4HxG1bIu272h3QqfEPIjT3oWw4ReHcJZzDCN5mnLD4IWrT5B4iMo6ktAqXw/GWL3iUgNzU6HpWcQ4tbsDXVgCcvTeJ6VVAQb1xcMotKveX25dPCK4Yjwg5okkzHtQPDcWAu3HbVjEH1BmOlRMRxVmM+v1FKxhe5j/ERyB066Tv8ASoOJuyPahTXTAJ30n862DmpsZ5fH6+tDLV6HbwqYO5+dEXOs9P1/WgNnEK151LAAtvy+dCBjLwqznzsQp0kk7idTH0pX7Qv+9BmAVX+h/D608cN4YEstcnMY0iI+ntVcdrHjECeS7e7U5RsFKh5+zPiTTetEyAA4PQyBHvH0qyUxAyglgAf1y/XlVRdjOO4S1bZe8y3H+LOMs8gAdo9+dMWF4oQy+LwE6neB7b1NUhN2xQ7X2gL+rIZP3SCVA0GaNjzoG6qGkNrtI896l9pbWRyRAktHQ6E/Xb1IpeW5pHnNRjjopy+DfgOIWLMo1oHMYBG+QjmTsQwBqfjuzWJZ++soGBAIIyzlaBDAxm89JAFdPs/4VZuENfyvmDDKVBAUGSxnbYa+cc6s/FcZSwMohA0aRrJ2nzj5aUoxt2i29UfO3FO9S5lvBw6aEOdZG0TrHpvUjBBiuWTrq5//AJH63q4e0vBbPELctC3k/wAO4Ik/5WnQqdOenLzqW94ZQCCCVI6EGCPmK0ndEQSsxgGK20AEkD59T+dRuKYK5aeHEcxsQRsGBGhBjcVOwbC2cxBJ19vnXJ8OLoUSQw0GsqOunmaiJqp1/wADvY66ArA6RrXuGxCm/cuO0Dl7UOxyGw4APxIpPrEH8KiHFkrlO1U47MrJ3FOJhzIAA+prygGL051lV5Js692SNATWYRCp10HnXI4pzzPt/YVsmDuN91j66fjTJJJyLrnHoNfwohwfhX7S5IkWx8VyIUeQ6n0ocOCvzhf17Uw8QuRZtYewxSyo/etK5ncmWaBOUSSQCaT/AKKil9Cq4i1Yw9w2IVA0Ax4nKwCxaNentS3b43euyzfAPvHr09a843xvMi2bNsJatiAC8k9SSN5Mn3qJxrilphbWyMtsLqh08XMmN5OtZqL+mvtLhs/Er2q2gFUljOm5Mkydqhpw87swH1qM3EW2H0EVHfEsf1Na0ZNoaME9iwkqLdy8T8VxcyIOQVNQzHfMdthzqXd7bYhLeXMlxtfEc2g5KE+EAR9aTFVz+orsmEHNvYAmk4J9GsjXAhjeM3sT/itMew18hoKEEldiQfI/0rrdgaLMee81ztWi0wNtT0A6nyqkkuEtt9OlniN5D4btwf6jHymKLDtdfPx5H23BBMeYNAbkbAyOvWtKYhywPagMcvdeKCfi0hVJJ2nYGt//AFQnJI6yfXy86UcLfyknXVWX2YQfoTW2dep+X9KQWNw7RyCckgclJJ102IFcbna4R4bR9yAPpJpd/aVW2QDLMRtOgAPX1+lRDc9qB2Esdx+9cBBbKDyXT678634TbzR8UDcKCT8qEUQ4JjLiXVa22UjfoQOR6igQ+8Mw91bcWMygjxy+o9QDAEdBSj2t1vD+UR/uanrh90MsqAjNufGTtrGYmKR+2Vk28QCDoUWPmZ/XnR9H8F6vVMbSPTSuvdS0AgTtmIHt+uta3bRUwwj9eVMR5m2rrbt5mgHp8+dcWrUOQZG9IEOnYnGi1e1JyspAPQggkRzmIpmxeOBYu5Lt90GYX0nnVW2MW+YEMZG0bjzqc3Fbs6ufpU1Rdj3jO0bWrDkAgiIjXc9eVK2FtZofedSecnWgl3EXbnhzO2blJ18o50UwtprRAzjUKfIyJjX5TUzTaBOmdcbaytrqNI+W1TuEWCSDFPvCex9i5YR7t1y9y33ltFyqOQUHMDqT7b0ct8AstbvLasoAgKKWIzNdAMsXOojfeNuRqUnRTdlS9ojJTqsifLehty3IDD39aszHfZjfugN39lGj4DmOvmwED60O4f2cwq28lwG9d1LuLjJaUeoiR5nU8qt6JRV2PaTFZVv4PgXC2kHDBiIlibkGegLEx6n2FZVKSJoro8TRfhAH68qjXuOdKHJgTzIFd0wKj+I/QUxGtzizHauBv3H6n8KnrbUbBR9TXjN50AQP2dzv+NejC1KL1ye/50AadwB/etYA/tXjXa9TWgDUPGwrq90heleKK0xVAHBG5V1v6AJzGrfzdPYfWa5WXy+LnyH51550wPK8r014KAPa8NZWGkB7WVlZQBlT+EuFfxEAdTpzqAa622OnSgB94bxiygI75B/q1+lBe22MtXTaNtwxUODAbmQRqwE7GgZHOpnDuFNiHyI1tT1uNlHpMHWl9KrQLmR6V61wkAchy5evr19qc8Z9lfELVvvYssoE+G6Nt5lgB9aIYb7NUORLuMUXbikrbtoSAwUsAXJ1GnSnYqAvZfs6b1guQuW6/dISRAddRzzAyekEc9q8xHYw22Cu38QMaqpGwzc9NaLjhRwVkWzdzsbmcgQFQgZSR97UQJMTA0qbgeNsiMlxVvW2HiB0cGd1PIj051Df+hpC/wAB4H3bqxQu2Zl0BOykbAdZ1qLxPs3dRtEOUxtEKTuD0qw+E49BhbKoQ1y4bgS1IzMRcb4tZVYkljUHiXZjFC8jXL8XW1KhjkW3yWCoUbDSTymptjSF7s32be4tw2ir3RC6HVFPxHXXN92fM152l4AMNbBvN+8zhFUGYUIzOx06m2BTf2f7LMLs5mEf/kUoDEkZonnAaJmk/trxV791VfKVtB1RhILAtq7SfiIVaa6NjB9mfEnOIU3bh7tLTfEZCouoHsCTRftD2hU2Mllnhi1xywyksfhGhOnP1pP4HZPcMQYZsiiN4Gr+0VKxhIBzDWABpv0pNgMOF41cuWyqsQMoU+41Hy/Gh+NxiqBaTUyJ9ep6nyqGuK7m0EzAOdWjUifzoPcx8fBp5856k0U2IP8AflXMEKsRqdzO+knrvWUn38d1M/hXtV5FZFLVzLVlZVEmjHSoV28ZImvKymByzV7NZWUAYTXazWVlAG9aYnavKygCHWwNZWUwMNZWVlAHle1lZQIysrKykM9rey5BkEisrKANw1Hexjn9stDkXUGekisrKRSL/wC0Nq2lpnNtWZkYSdxIiQTMR5VUPF+I3F7q8phhkj/Sqx+H1rKypY0TcXhgQG1hgrgHUrnUMFnnExPlStiMcykkRA5ennWVlTHpTN8HeKYkOsZllx0nKeXPenG7xC7lN137xjlmRBgg6ArsKysol1CQWwPGWTh111UAtFvyEnR9R8QBNVnxgnOJJOn4msrKa6J8C/D8ITh1fOwjkOkT+JrS/j3ICkkxzO/zrKyhdD4DsReihWKxbGsrK0JONtM2pNZWVlAj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477963"/>
            <a:ext cx="4714875" cy="3086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2" name="AutoShape 16" descr="data:image/jpeg;base64,/9j/4AAQSkZJRgABAQAAAQABAAD/2wCEAAkGBxQTEhUUExQVFRUXGBsbGBgYGRsbHBsgHBwaGh8bHBwcHCggIB0lHhoaITEhJSksLi4uHB8zODMsNygvLisBCgoKDg0OGhAQGiwcHBwsLCwsLCwsLCwsLCwsLCwsLCwsLCwsLCwsLCwsLCwsLCwsLCwsLCwsLCwsLCw3Nyw3LP/AABEIAMIBBAMBIgACEQEDEQH/xAAcAAACAgMBAQAAAAAAAAAAAAAFBgMEAAIHAQj/xABGEAACAQIEAwYEAgcGBQIHAAABAhEDIQAEEjEFQVEGEyJhcYEykaGxQsEHFCNS0eHwFTNicoLxQ1OSwtKisiQlRGNzg5P/xAAXAQEBAQEAAAAAAAAAAAAAAAAAAQID/8QAHREBAQEAAwEBAQEAAAAAAAAAAAERAiExQRJhIv/aAAwDAQACEQMRAD8ATK2bdQ25J+nX3wJqu3IEeuCObzUk+H6/yxR/XTewjoTGMxhD3zARfz/hixwrPtSqBwsjYqdiDuDjRc0GBss8gS1/rvgrwyiniNRYFMS0yJMRYyYJMQCMUUs8EVn7tjFitibG8TyI88QZXMBbkEnzmPXl8sNWazWWWmalGlIa4WqASIN7qRKAECSJJ6TiGmuoopp00Y+JvALDptZiL38hzxNQvU88wAG4BkSJg/0NsV6lfzPnP3w88YoiaS0SpGgtUfuEGkWjdTJsduuBfEM1VGl0Ipp8LL3ayrD/AEz4hBHqRywC0czIAtY2x6jN6/PBX+2MxM944vsIA9LL03OJ34tmEYt39UiToUtBI6mOW/y9YoF0Uq/hDf8ASTPrbE9HJVjP7Oqf9D/OwxZfjeZQazmKrGxC940AH8RHSdh6ct61LjWYLT31YmbL3j2Hnf6fPEFgcHrn/h1v+h/4Ys0eA5j/AJNf3pt/DFOpxKokTUqM3QuxjyIJMmeXKL49bNEAF2bfwqSTBM/Edze5H+2ANUOCZgT+xrSd/B9L8vLbG9TgeYMTSewgWAt/U4FVMwYPeGVJHhEmPM8wvlubDHpLMLyUECAPEQTt/lBFrYAvS4HV0w9NrmZMSPQz6YkThdVbBCAw0kalEzbrf+N8efqulBrU6VuqKAGMyJY+nmcRpWaoVIXwoxIBFpHSDJMcp59L4irP9g1QFGlV1XBNRfvqxYXgzRBqJAGwdecf4udsb57PHM6V0BRTBFhAvvfnsBExaZ54EJXIYCkvellEEmbA/D6CYDHFQxZjLnSuplCqFuaigeEAA/FHLEX6o2ksrIZ3PeoR89WK9dk1lmGtwo7xENtgCxEXiwIHLEVbXM1GWnTkaLRB2sL+V8BvQyKkialK2wFRT9jg3lyqWNSmDa2sc8A9aqrd2m4+LYnnIjl/U4l4dwkExJZmN0X8XnPTe5+eAZqABAYPTM8wf5Yt0mMqBUWWMKJMk9NsLtCjVL6UAQUjDJYeV5udtx5HpgkaYUkkmoSPCOQg/veowQy/qdRIDGCdhJ/IY3zAqU41PE7XPy23wFy/Fm0kEHUTdtgINoJv8r404jxk1QEBBJ3nYQd/ny/LGtiYu1M8wMGtf1b8hipV4od/1m3lr/IYBHic0+6RCakw7WiQd58+WB9Gm5Y92Nb37xROkxNyzG7HlA9cTVwdqcdjfNuP/wCn5LiH+23BIObqACZOqoY9sBilNqZKBi02AIEGdmVtoxVOtZpsQGkL3e8zBmALi+Jph64dxc6L5tjf8QeeXXHmFXL12AgnQQYKxtj3G5Uc8zfPAyrfDJnKEMD4SJ/dE/IjAfiVcGoxRQFmwKqI9gIxiNoMpQLEwOXr9MX/ANZIUUmuB8ZLXnlHko+5wNp1n5N8gP4Y3FVv+YZxReoOTVV+SiFW8DoD5cz1w6dligYPWXWSTrInUZ9RhEXOstixMdCR9jP3GLuS4rUmQzki4uYJ5SBy9sQdI4znMsFOlCF1AqqmCAOh1eEg32PlG+Fp+JColRatPW1Rge8vIIEddv54G/2gz0xSZyHf4mvIANh58yYjYYuUa8vqdCUTT3YMkwLX9d4nfETAlKjIT+zBYjcxIHRSDtHPffrjSrlqx0M1Novp1KdJ5+EbaR0Bj82HL5ykHdqlKLt3YEhl1NJfWpB1HqZEACLk4E5nijvoHdqArEn/ABAjSQ1zutpA57YoEnhVWZJa950nffFqhwWqLKCD15jrc/198WM2y00NOmNU/jMiLz06Rtzm22KjUdRljrkCYEXFrz1gEkf7lW6PAqq8gsCJtPrc74s0eC1A3xKJ28SW/wAoJwNel+0lpM7G24jcbaQdufXBHL5c7qBqY+KAdiL6YvJ6zgizS4BzLhoB3qU/mb/U785xfyfDIOoOkzM95SJ5TebTHL2xUpcPaAirCRBEGT5m2LtLIVAQNICAbSb8o26czfEVOOEg+IsCCdu9pwZ5Tq5xy6eWJqNEFYVgYn8aHTPIXt1xXehVqG4AF/rMgGNjz64kp5JxyEgEAiYAPKAL++KLWVyOtSWgqg1TrAiOl9onEeYo0ypCMulrNJUzPtc4ky9GuFZZHjWGjXHy0+QFo57Ti1TyTKZFOWBtcgem21tv54Ip5bhIQ6zosBLFt+V/PEmeyq1dUlGgXlmt+QOCYybm7qCBBA/dPlawMCRgZxXh9QrAIVRyWQOR/o7z8sBWoZWlIUMmozF2v7m2L1PKnVq1XWJ0liRvHwgwIn5YGVMk6iaYAJuW0kkny5L6DqcT5Fq9Ny4LmoV0j4oC8xtJv5jAHQGnUXA0mTJaCT1kQ0jrM49fiEvBrIGYG2k31b/hG5+5xVbiTOpQ0ljqQdQMASpN/PpOBleg5U6AUM3IXcefOfePLBBWtWoz46iSBEkuAB9huPPA6q9D/mJDdO8Hzhec++ANXJVIVdJ0rayxI9jfbHq0nElqRexGlkIHkYG5jmb33GC4MK9NRCsihlv8YkD/AE/fFGq1PSf2iqIv4nWQJ3AW++IMk1RQwKFli+oNBt+KDyjfFGvTY0yArMR+Ig2jYAAxt1mcAQyyqnjV0UERJFQAj3W/riQqGJemwE2YjULb+sH0vhZFKoZ8Jt5QMXeHu6nmevv18sAdyyLpsRHvjMSZekhEzHlOMxUCeI0gJkRgdWy2XHxBucHl6WO+HHjnB4BImffCpV4aS8sCFHl74w0rZHhqMxnSByUnf5414hw0KCVUD2EYu1spP4o8j9r4o1Eem6kNbUNsNVRgimF7k6g06tA26fDP1x4pfdVPnCLb304JNnKjk01eV5kiPaemLLPpSO723IMz5nF1AhK9QnwKZuTCCfnE7Ykp16piVO/kPb+uuJv1WnTYkVCGjmvXpP8AXnjWplDCwCx5AGT1xRKhYjSzKdUmZjT0G22/0wTyoCAktSMkRMQBeQLbkwJPIYG0uHDR+0VlINpkW5/WOeNcrUHwimrTsC2/9dcQFaaEGSymTfaB6bRsfri1380wrNT8MkEPHTz2jpAwMyeZX4WWmBvc8+tsXab0yxBWkDa4O5mb298BtTyFR2YiqQd/CwgLcG0+Yg8oxK9B1H96BFj44iN923xPl6xliCst8ZDGSOU9fyxIhpgNrCWA03G4sZnaxwGvduP/AKhR6uL+t74lpZcixzA0iCQXE25zq23xWzFFaihmVApkAhomOU8wJGIky4O2k2iQ/wDVvLFRZfJaoJzKnkLrB5/v3P2wXy+RB/4iwBJAi8828V/6iMD8tkBAlVEf4vtfBKhlZ6Rzub4C1Qp6SpQhoMgeGB6X88SVcl4hrKhjvtebza3ObY8GTIFvoxxb7gmDeCLljcm4Nwdvh+uKjZ0BkSpgmegO94/PAhqQJbxhuTA/COu/vztgvUp+GIUKfKZ9vzwLzrQIAX0uR9NzOJQEqZVZKlgREEC2xG0WG8Tb3viGrX7s+GotMrtBiJ2I9vniXMVYNwvrPMc55AfytgHxDOg/8qfM/wA8Gm9avJYmorS1zbc3sTzOKZysmQyEATEqVt5EnzPzxpRhiJCAHoRfaYluWJgy3hVPIw5uvsfvgPaFB/CBoJuRsSQJ2m2kGbAY0LGwimd9UCNUmfGQZMECMQqQxsixsBqkH6zizlMmDcLB2m8fU4IqdyxJ0lYO8GB12wSyuX1wtTfYP8rHy8+X2s5fJQQYt+eLlDJ6mNsANXI6XYbwY9D6jFqhkzPX7YLf2da4Eem38vLE+QyBmwwNRZfJ+HGYY6HDDGxxmLjOrnHctYjAStkQ7RGCPHeJCDinkM+NQk4x9anjar2ZlNWkx1G2FHi/BoYDlqHrvjq+W43TWjpYGb+hwhcazqFxcfEPvhZPhKD5Ps+IgDFfiPBiqn+eHzs9WTWmqNOq87e+PO2Ao+Lu4jy225Yf1dc5pZFiS7DUdhzAGNhkpcaV8RGwtJw8dnuH06tYIxgMCTBg/CSAD640GVprVInVpmPbmMDSnU4c4WWMmLz06XwFq0tJkKAAdwIn3GOv8S4Svcq5IIddv4eW2FLifAS1E1vwatEzfYR94+eBrnz5jQ03Ok7EAj0tyxJleIXkk89jHoPnGDHF+z7LR70L4CSoa1yAJm8yZ6YUnotyxqBjy/GR6k8yzHFk8QUiWE+dz+eFE1CNz/XyxlCo0bkzhgecrUDxdona+DmXVLk6gSZgQB8vlhCyeZK7b9YP8cHeHZxj+LUfQfO+wxA55cza4A6z+RwQpJHP74XchmjNoMDeNyd/a1v54IrnwpiRJPMH8vXnisjBEXJJ6CSMS0zIEza4E9Y3tPt64FjMkg+m9+nLBBq4WSTAn5eZ8j16+oxrRmaiN2+eFbi2dEW1fP2xe4tnCQQGX5ThMzreISwMHkD188ZtWRrVzMkgazbr/PA6qJM/TUCPvi3TyztUtHdgXHn1OLJy4J/lgoMaREEG3qJ+gxYpUy0EWby573Hn1waOTET9x/DBPhvZmo5SKbEldUG1utz/AFGAXstlJuovzEfbBjLZBgpI98MWS7PMKRq20THnvE/PB5+BqlFXDTqHty2+uLiWlnKcMMbE4I8O4VfbDRkspS7nVN/PkQNvzxHwqqqv4og/TzxfyzqjmOFQLjlzGN+D8NlowW4vnkIIBm2+B/Dc6FIM4dahipZBYx7jE4gpGMxrtr/LjvHM2QCMA8zxgpFzt+Qwd7ZeHVGEHN140gqDIF5aRt0Ixwkag5U7SvEaj9MVF4qXZZP4h98L1SudXS2JBmTbfcffFwdQ4WrGTNpxnFqLaSZMY07AcVX9ZpoxB8Tb7fCTzwwfpQzioUA0yynbyxM61PpUGbI58h9hit/ajq/sftgx2CzaDN0y7KqaWksQB8J62wM7bVaZzTtSKkFjp0wQZEWjlhit6naBiI6ee2N6nE2K6JbRq1aZtO0+uNs5xNK2QytBDrr0jLLpIIWCJmIN42JxNR45SHDjQOrvTW1CFteLT1sbYCPj2UzIyIqG+WnUtxYtaYmcIyISuw+U4bO0gaquXSil+4BeIEsSWBY7SVje+AfA8uskVg6SmtDFzBgjeADPO9h1xQDqZW+wHy/8saognwxsJBiDYTM+c4cuKUaNNNNAd6C5B1KwYatDAzYbrAsPixHkclVBvRkHQ2mDyY+sTtGLoA5ZR+4o/wBX85+uG7s1wZq4YLYLBKooNurGZnfecU6XDVKVmZHWqJKhR4RaRNpmx+mGPsfkcxRVrMryDp681ldib9MEohR4GujUC2nbVptPT1wNrJQpnS9SLzdD5bx6DDdl3fue70k3JgC8gT9hjm/aamzVXSIYXba3O+LSGjhDUWgLWn/ScMdThgidZtz0mJxy7smrCsoALEkxboJPyGOn5/PVAgRQdMkm3mOfzxYUjcfpKrEaef4SAPkQY9BGFesyE/3cn/FBHyAAPvI8sM/H3DpILa5MiBEA8jMm2ANPLlCNasfEfXYWjfmIJ9sZVvkYJM7yDeQNvI7/AMcHshlUPIfXEHDKYZVlDz3BG5tuOVvPB7h/D2OggAARrm8jy25jfFHjcLBQ2EYLUqlZe7aWBWnpUxup9d+V/IYtZZ6RUhWBPTBWiFbRqMjurTa4tbGpGdLetghWTpmY8+uNXqto5wNh64OPk17gNHi1RPl6Yj4hkFWnTIF2UE3Ply2GAF0axjnijTzxlvU4ZP7JXuFqAsGJ25bxthOFK7G/xHEqLOaz5IxBk80d5wJrZoHVc2t9cFuAZY1GVesfbEUapZoxvjMHafZtgPiX64zFTHLO01OrVdhoZRDEsbbct9ySB788IOdRgyppOoQI3JPQRvhz4rxqoystINBb4nZZOnaFI9COeFxc8KSgEv3ktO+pQwk6DqAAYx9cZbgJmsvVV9L03R7wrKQfkR9cX8pwOtUXwzJAYkqQqjzYiB+cYJ5TRQYutVkJBiQrX+ILcEATadxi1TzZq+KitVqlR1DuTpveBIbSYGoXEXvhoDZWuwqlHIWTEgiBfcnkLc8TLQep4pcITMSJjnuQJAIuJF8UmzzEwgE6iUBVWMkBbWtESBgmaVR6YqkMFVEFRgAJ0kgSbS0mIPQYApluNJocqqqT4FeF+G0iJHKL9Cw54olCiGrSA0gQDqu0ztzBj7e2GPhHAMrUpNXJd5AI+EeIGP3YkkgX/ngLxHJhS4P7SkNQomRDMIuUFys6h0uOWINclxFaMKLBwNZYXMAkH4Yj4T1Mm22JH7QlaiMtPVSltLRBJuXIG0+ObjocAVVydJVaYbT4vhURc84vafQRgxwlRVTuwnjDd4GLNvESFC2Bkew3kYAjRzbMrnMGCAZTVpLBRIBAIBmIB5mN5vdz7MqpVDHu9JWIJ0NptrjYMViIIF+gnbiXBXFLvqrMEpEJCrBKFlMSCCo8R3BE+2LdHIhtIkU0Z5XTfQCdUfCIIiJgxNuuIIOFqXptUpnTq1FRpIA0izLAlrqVOD3AeEJVBqUqQZ4BZSdiJK+l4tN42xP2W4Ge9LtXNRqLBQpWy6gGmdRLSNJE/vH0wbzOYo5XV3ZhSQ1QgwJJMHyUnkPlGNSM2gi8OCO9d2daiJcaVBBsAIB8Q2+LYEHB3hdSm1PvPEWDjSYMLcWn32JO2FOtxdHOYpqe8DMSKhki5sbmbWEzywvt2urU/CrGBplWkiVkGL7E36ziymHviPHF700aNPWSxhUIWANUsTsLi08idrDAfiWSzNaoaNVA6uQw2CyLXcNA3G5OxgbYXuC8cAdtSle8+EgxqDVDaTcAExvFpM4fuF5ijek4Qkga2LSwLEBAbRJlbggeUYvp40yHDloU4pUpVSSZIsWgEi03iL3geWIOO8YKU3BGlyPC0GJKMw28UwCZIjw8uTDW05egXVfDqGsKpYwIEgDkAPzxx/8AW2zOYXvmZlqVVXSSYGoNsOUTAjrheiLvZziRLPQIBcBnpsQpublSCbqel79MEM3QSkTTiQtMkQJZGCI2g3AIVdZ8NtrWjCr2Mec2JDWUmV5ECR8yALgiYJ2wfzedJrKi0lQUTqqgCHA8CnU0CZ8FhMQeWMtKfDOONSJlmbxatLNTlecgk8j+GBy5i53s3xSpW1MDEFNKgkgBViWleYBXlJOIu0WWoVWLZZwVJUpTB0lDpBZhYtuCWYxEi5MYA5/KmjXBQtFod2iTpEk6rAEyR5fSo6PSyrd5pRQxWFYxBBIgkxbf154Y0CkxUEabDePf2vPn1wjcG46tRTP7Ko5hXSmDJgCJB0A+IXgWJuLnBrg3EmXwViS8+KbmxnxT1tG/tGNSoM18v4Wg7G4P5csQZ2m+kj4ggkEbaZ29vywRcU2BYMFUgHfmb3GFziKusQDJaBBI2AO3oRi1F7L8Q10ilgFaxjfn1wiDPqNQYHc3i33w2pwpqlJifDF9Ftutjy3xQy3ZpGkmooAsQRzO0Gb9Rb+GM3apNoXLep998OnY1B3ieuB9bgQQh9SPTmNSnnzEG49xgjwyiwWo6L4QbALNjfe8QIGIV0bGYVspxM6R4jjMbP24rxPIKKTMliL89ueIM/2br0Muuafu3QxENqZdQsx8MRsNzvghk1qNl6rr3ZFOxU2YiCSQTYwOW+ATcUzBpd1rY0406ZJXfptI5Y5tKdXiBqhEqCEDH4SALxJjTvgzleJHX3eWps6LMKpidN5ne8T74u9h+zVLM1nbMKVo01lgPCSSCVAgcwJ8/fAipXNHMPUy4NEK7BR8TKJIgkzJiQcBHWzGWq1nqEd2WjSuwVoEt4bRIJjDR2Jrd8opB4cSfHLK6gEFI9CbeWOes0Pqj4rg3JuTzmZnnh47CoNQJGmWjVzEi/tfCnw2ZHs3UFR6NIxTOwIBgG5Hi5b78vPG3EuxSqCNR1DyPPnjofC8rSpqG1Bm/e/li/8ArSncj+WL+WdcM4vwvMgMB4lAPi0AkCORIsI57+eD3ZPOp3b1RQJcIKdVlnnGkFVkaQRAO4GOg5ytlwIlB1vH+5wicS4nSy1NxlQyO9ZG8SMEgACCRECRO9zOM2YbrynxKSlOopNOqbh1nWkERpDTq8PLqImcR5uuiLTZqK5VDXhSoI8BgayrTcWkDoOuKWdz7UalSo6qdMrLASdRJUrN7CPlj3gPaCh+ssMwGZ0GhXMkC8E6LgNyJB5DEirnDO1QpUzVYaddQHSpJbSuhdLEwJj6nlhS7RdoKj1agVxoDMoCzEA6R5wQB7zho7a51GyLLoEJVpikY3sSxBF5MknyHXCX2WqhswFNGmwdSrahqAG5cSbEDn/HGiGfJ8DC5IVFdhXckd20AHUbaOsTe/PlaRlXgdR6gLK1NKtRtDlfCVDHU0zyGwMT1vh/y3GcsFakCrBkmmsqL7AgMRe1oE4E0O0NXLGjQFJqrBV0+KCXEhgNQ9Nv54JoBmuCrlmTVmMs2gOYZjqm5Vwm5to8IJmMBqPFFXMa11LSLHUuosfI+ITaFN7iMMuY7OLpEZPOqN201KLcybk7WYDbYDnixkex2WNQLUp11LA6QalEyVEwdK7nFXRGhxfM5tKn6stXSwKvCrpnRpCgs/hMGZHlytjnDh6NaoXEPQZjEX1jwr/pDEH/AHw/ce7KotFKdF84sye5nWhNjHghVPmZHpGAX6RuGCilBlYEPS7urp02ZCrAHSYspUDyXnJwpCfwjNBZH/ELJoY/CCG3OH/IcdWlTjK0e6qFQsumhRIgtqIjwnTvYxJgDHM8pQLuEQEsxgD+uXnjqXEeI181FKlSp1B3ZZ0R2IYXpsaYdVmDquhI6SRYtVeKZZ0zAaitNWKkNUUlpaBJ0gimLkctI9sE89wuuWWnpTQaiEsY1MVH4isAQCFiOnnhb4Txm9KkGKQXD6iIOp93LEbAbeW9zgvxHj5pFqNRjHeMQ6KJgSpIJaDqhSp98ER8Z4P+rudYPcl5p90TMMWJHikCIjqQOe+IqPHNLoGNRkgRPxCwBA5EyPri3x/if60KNOg/7IJOkn4SGKnV+8bi4n4uok0l7OOraiVfws+i0MFJBkg7alIvExgHGjxGk3904a2xlG+RttHPlhkyrBkIMLN1BievM/1OOecM4cusGo4os1N2iZ0mYUksxNxeLn6DDBkO1KFYqrTBCgyRpmBcC5mSDEddsWVLDBTJVgpghgR8Q2g9CcCczRVNRDMIFwyRMEGJ1eR+WJcpxRDS7/TpSTAkHn/LEfH+KQtIkI6sD8SFhqEi9xeCLEYqKGV4iqt+0TS0TDdQPCACOYO3MTixl+LAsNHhHSbecDkD0nAqk71XTvGB5m3WIEACABhip8MQQyKSpkEWm0EH+vPGQTyWRRlne97n+GPcb5fLuBawmwsfyxmNsuGnOZFVP7Co7m3iMgdSL/F0tjH7WWVadBFRWUkMS5Kj8JJsAekYceH/AKOBVIqZiqSWvFOPqx/IDBqr2TyGXSXSko6ubn3YmcYx02Fbtfxek3dvlP3AHREYGn+60AaZGodfhgdcc7o0W7w0yNWokA73MjUOonDpltep3SnSakVbVTUEBlB1KQAJEEDxGdsBKnE6jkHQkghkhgNHQ2AuB/U4zqxmb4BSYIyZhFhQrLUWoukjdZ0kzMkyBvglw2i1MjTVyrf5aqD6NGCfBqmfylNtU0+9OsMzQz9JtqO/8cW6varNqh1tRVecIoJPODG/ngCvDOMVQkeEsG31pp85Or+owwZXMzDFkHXxAjbY3xzmplBWBanrJJAZgAwUkzqMwSsX2xSPBXVXDFJghTpBnnqsZB+18EwW49xCi9VkA/ZxepTloMSbkxA5kYB9ksvlzmNVSqhamWbSwhCFsCWJjeIHWMDeOlT/AHaCmIX8TMdup6+n0thbdzPXFkXHV+MtlXqrVrVV0CIp94Cm8yIM+0Y5pmsyBVdqbH4mKnnBJj3jA5nY4ucN4bVrvppI1RoJhQSYG5ty88MDhl+I1KuRqBtGjvKaODEwCGDAz8RYxJtBbocFP0U5Naj1pKgrSG8C1tUjpsD64VuAcArZjwJs5A56bHc9AsnxewkmMN/D+GNw587SZy1Tu6a0iqTr1HWfCwYabAGepxUo3wvsqjh6hVlYvVWkYBQaWIB0i4Bi19gIx7R4TVFMh2mojfFUpKzG5MnWC2xF16DzwGp9p+IssB3ckGQadOAB5lBEfww29ia9atRdqtbW7fCCoBUg2gjceuGRKr8R4DXo5cHLPbU5qEsxYgldJifWb+eE7M5euuip3uopLH+8lSOQAeLjyG8evWq2dpK65eob1g1r3EaQJ6wMcx4lw10zLUKQ7x7KQw0zpbVIhjvvJ8sLFj08UNUCpXzFake8AYgF12nTo2g8iDB6WOAHbPJGki6aveU6rTJILeBVESJBWCsGZsJAiSdqZGv3dVDllfSvjMlRTa0OBaTN9MHbffClxDMEComoOrgRaAvi7wxPPUTt/sWAGTRtYCSWMiBuZG1uu2Ok8DSpWy+inRPgpoVctpgeFmWxuGKKQDuWY+vNKSkMCpII546n2P7W0MvkhqciqCVCBGadKqqkEQvwxuReeoxSjdHheXzFYmrSAV1kGEBVuYMiRJk784tbC9x/srQo111kLSYyram8ayAwBkgMNQ3tt1xPxHtZl64M0M0GUWdKi8ogsNgPh2GKWY4n3j6s4FrhgAoUElREyoDLpG1ut4OCDHBuGZKme8UZpgB8DCk62uDKypPvsTg/nO0eVrUDThwQvhLU4AO4WVELPw8hzwj8Jz60ahOXFVBA+MHzlfiIj4YJvvfGnEHarUZ3YPqEeNQfOARG2GmDVfh+YbXWdSeTNYmdpgX98VkywtbkPwnzt6ARb88E+yPG9BWlVsrAKGW9wIAveYFt72uCAJ6+WZatST4VYgWAm3K3U4mBY4c7t+xZ27sk6gDz6j3jBvIOaYKMO/pCQAQeZJkHkf44JcPzUEfsqbHVOorDc+c7XwVzPEEYINCLc/COgiPLeZ8sWRKEcPValQBJXpqXaeUzcYdeGFdF8LeW4jSNVgwfW0QxYwANokkQI++DuUeQDTdWteYBJH0xYlFg46jGYogOd0+o/jjMaTSvkeFfqbhq1SdYhQWJVCI5bEmelvPfAzO5c5glakO+oxExAMA9AAPqfLBDtTmkqspb4UuATafaPvgVk8+yMClaRoYkvp7tVBWSbAk3AEk+eOdaG+zfBqGWVj4RY63JkC0QC32xyijwWmtVClYVGUOzqBGkoQFHnJK/XphwzPbjK0lqU1R3FQEO4gDYglF2kzyAF8c4XiopvU0qYYi0hjpBJjUZBPqNxfaMKsjqv6Q8x3OQyf70BdfxfgEj1JAP+nHIDmNbDvKjMJO+3MyPpaMWO1HE6r92hqM9JEUUuSlYu2nYMTM8wRHLC5DYuasjo3Du0DftP2igtpHhGkADeBeJ1GYt0xdzfE06icczp1W6nFz9YaOeM4L3EMxNpsNsD+7641pyTG5x1rsV2BpHxZiHeJ0/hTy/xH6ffFLccvy/CnchVplmYBgBMxE2GHf9GOXJ4jQCjSUDs5A0nT3cFWHPxEDDLm+xzZYNmKWp3SyK0SSSBqkHaCSZvY2wU7I9mFpGnUYN3ykk1dRliwhpExF4iMPqWljtrk6mRzrPTdlSqJQLIAEyVteA4mB5YU6WflxrZkE+Jo1R1ME3+eO18U4RSWi36w1WuDU1yx8QMRbQB4QOQGOfdphlwF/VEvJLMznYSIAJjzJ9PPCwlP3BuH0xTprTXwsAzarlrC7eZ6bb4zi1EUalMUwoUXtNpMXj8IGLuRIoUaYd7lQoJgbLc/TFsshAVgGAQXPQiPrjeMEbtpxvTma1ItCCigSYGip8S1FJ5gN77Yzs1rz2YNarSp6UCyxSDUIGkQxsdtRi2wxb7ccDy9SnVrrUUVVQGGKlTpAGmdwSABvvjlGV4calUIGTxHdfER6KLk+WM31r47rm+LUHV0pVE706rArq1KrMCRO4K8+mOJ5/L+Jrib/U4I8X4J+qd3Up1deowNSlSrjVIZTyBUG/X3I52PIb3688S1YAZrJsCDuPLBjszkEqP3NY6Q5GiOTFKgU2/wAWica1XYctt/698eZZmerSVB4iQEAIEtIgE9NsFWeGUa1JrU21q25iJuCLxIIkEcwcdP4fksrXpKz0KVNyPEohSDt+BhbCXn6SPxCrSrGpRDaS2hhZyiFjAkEEzaeeLdTsZWWktWlVZ5Nwv4bTJMRHnPTCJTQeC5dTpAA5iWe/uDyP3GNuzvBqfetTqUqRB2vqBUdJurA8rSCemEuvks1TiTUMqWHhDeG0mxnpiLK8er0SKgq6SoO6fvCJ+K5vi6mOsv2fyoKnu0VgfBeJI8pvglRoob6Rq5mBOOGZ7tRVqN3rudcgr0QcgBy64euD9tG/VxUIQsbMWJAVpAkkAwhlbxAJA2+HU5RLB7j/AA8pqqqNQmSBuOp6RhJ4znGZSFVpgwQwBBtzHphgrdqazEoaKKWlTpcsQSCZ0lYIIHuDvgHmeFtEkMB1I/jjNWKaZmrUUgqgfSom23ivvY9cXOCZZ0Yd6acN4QTeLM0mRAHmdh0wJqZQobH541zFSoVCh4N9v8p++2Mh+WtSAtSVvMRHt/P+eMxzXJ51gsfcA/fGY1qflX7QcYdgV1EydzHytgBnOLsyU6aArpUhr3YltXyFo98EuI0lk6uuBT6ZkCLYy2GO7Tucbh5QqyktbQ07bysfumZ8j6nF23TEqDyjF0Cjl3YBbwCSAZtMT84GNqWQbB2i4/oYlaoOUYugZQ4ecH+FdlKuZOmjT1EbnZV9WNv6tirRqfzx1H9H2eVMs0G5qXHty5bR8jiFJWc7MUspVyySXqFgajWCiLgLabaYk7zsMdL7JUmKMTaEAP8Am3+kfXCx+lFUp1cq6SajEEqN4BEH3uPPFrsz2nClFb4WESfkL84AvhOqz7DVxzigpsiiDJk+QkRPrBHtiTI5lC+ikxkCSsSF2sem9hPyxRrZqk5KVVJPsQfMX5/aMF+DcNp0r05/ESTudRDGT6j641PWQLtHn5c02OkASBtqsLg8/TzGFarlEBIADhzOkkSSDcqdpi9/44GfpFBoZl6csUnUF1bB7kLO25+Qwk1+LsD+zeoFBBUM2oj39egxm+tyO19pqtOsKQLOoVSYBAktuDuD8PtgXmc7TZArvVKqAI12ttNr45M3Hq7EnvGk3O39DGJxCoZmo8cxP9DAw39o8xVqLoWnVFEGxWG1AdQpMemF3hNCKgZK70mBjVpII631W84vBxtTzDgCK7iPJfpjVnqOZarqFwSVHSJIBvY/bEUw5lmqJRoqxiXqmSW3CgAE+RJ6+LENThj2vy6YzgbDZoI2mI+FaajfqMEXVSNvrghczvCqhDQd/wCGB+XylWiyuG0lGBDXsZBnDLVK6doP+b+eB1cA0xBM6v3gfOfi8sNV2rhWSy9emHaijTcHSJEiDf4hzGLtfJItPQVBpSBpOwHT+eOSdmO0uZyqqiaWUmysykmb2i8XJ5xfD7ku2zkftMo+r/A6EfUjG5yjOM472ZFVWFEimwpMqmTB1GdLGZA3v/ixxWtTZ2/eb5kx589sdnq9sQsxk648xp+wO+PP7ZyFdAa9Blf/AB0H1DzDopid5BnEuUnTlPZfgrZkuIMBZLfuyRHMX3th34rwY0stSrUxqSnC5hIA1JpKliFA3RoJ8lPKRf4Pxzh2TLJSWtpqGWJRyB0+IA8+mN6nbrJBWQ6ijDSRoIMEXN7e2HRdJB4rUyrtQNRu7sadVQC6AzBHVL3WR1Ec2vsr27RT3WaYEgmKohlZWvBMAiJm4nlA2wgcfzNJyO7qSFBVZBBImwPpJA8onEnZZcoe8/W2KiBoKzIPMixvty64kquocayGWqoXpVKa6rq0rpHkegsTPK9rQERsq9QE04cgCym95Hlfy36Thb4s6pUZaNRnpWgnc+sWkf1GCPZDPNTzCCYV/CwOxB2J9DB9sBPQAi4IIxmGfKGg2ssmvxtDC8jleROPcDSBn2knAyoB0xZzlS5wOqVb4KtqBzxvGB3fHEiZgj+GAuajjYVMU6uZEffEYzM4AzQWdv688E8hmjl8wA5ezKCASN7m3SCBBAO+GT9GPCFqVRqCslJQ7mPxt8KTzACzG0jbD5x/sTlc02tk0vzZCVJ9YsfXfFnHUvIn0WpZyvrOumaEHVIHdqCSDJtcyI2gDaDivxThVOozHLkh6jGQxGiTaQsAgmZF+eCuV4BTynfKgf4gYczsBBEbjcg/wwF4xxQZUOFIavp1GbosEL7uSY8ufTGaCqU+4enReq3euNWrSqhQWIAMyYsQI5AYbaXE0p0iveqamlr6gYIB03HUxjhNfjVasWqM5d2tUDfiAmIiIAk+Ebb4bezHGqTIEIhl2BiR/ltBH1HXFnRgDxfhOZckldXVi6mT1ktgQ3ZzMH/h/wDqT/yx06rx6npAacUK3HaamQTHP/cnA7Iidlc1FqX/AKk/8sX8l2JzDfEaVPyZ5PyTVg9W7Q0mN59JMfUx9MbJxANCgEA7JET5kbx64HavkP0fmq2hM1SLxIBVgD1ANz9MDczwh8s7U6oh1PLYzsQeYNr4ccvWOXcVGBmjUXvI/dqKCDHSxHyxF27zTVs3SRQi6QsObyss+qNioWD88DSwmXNPUlpViCJkSDB8sSmqcEc5wp473SNLQ50nVBaJPmpYkAyeU4oVAJviKpZ1QZmdv49cDlUwfQ4YqtOzGJ2H3wMTKGYPP2wGvD6UGbkxc/YeWGfLFwQsHXEhecRMgc7XtgLlAFd9R3ptbqdSve9hFM+4A54zhnGnr5kBokUilOLfB+0E+pUj0MYA/XzDxzB3vPscCszxZgYbV9vyOOhcBzdOrlwKyq66jpJAJCkKZnkZLTHOcT57sdQcHQzBuUmR788X8ppC4XpcGo9R2RWX9lSqDWZ6kxCiLxe+CFOqCWEECTAtIHQ+e2L9fgLUSElAzXG8NeLNHoSOQOKhybLJAV43KlWH0OA8fLqTO/sPltinmshScFYAm06VkfSxxMrNsZX8sS5PIl6gVGB/emw/zTggbneBUyNVMJIHwkQreRjY9D1xRy2VVlYXENAUj4RAkfOcNue4UyfCyuCPwsD9DB28sLVHLVjUKIjioWLaCpDEHYwdxHPBRPJ0NChZYeij+OMxNl+B5yNgvkWX188ZiGxy3Om5wP1b4J5xLnA9qeKqANj0tiUUJx4aWCq5acSUdxjYpjemmLqO1/ol4nR/UzTS1YMzVOpn4Wn0gexw40OLItLU50hQSSdgBzJ2x86cMz9WiSaTtTJBBKmDB3E8vXE1TP1GXSzuVmdJYkT1iYnzwnJm8Xf+LtlqxVWrLTcQQQ6gkGTEHdTv7Wwp8Y7GNWkLUpsCbMxuBuLKIO/2xyKo048p1WXYkehIwt1cx0I/oucbVUPozD7piZv0f1lF2dvMBWj5GcIFPi1ddq1YelRv44uUO1OcXbMVvdifvOJ0ZTRmOzjCz1G9CsH64pPwel+8TiKh2/zkQ7U6o/8AuID9oxA/ackyctl/YOP++PpgdrX6lTQzKj0ufabDBPsxSWpmURRadTsbnStyT9vfAuh2hyxk1MnDH9xjHyJEYl4f2jy9GrrpZWosgqT3hNiIPhMj64Kc+NulVc1WEaGoBB1JVpBP5YXM9lGOXy2YaZ7itS84amVpx5+J/kMDa/FnzNQU6cojjSFGx1EDxY6PwHJLU0VDdKTTTHKy92tuogN64es+FOlwyplMuO9RVNRGZV0lCLglWIMNIbZoIItOAGZqxbHWO0vDmbK0yzEvRIJbmQQVMjnIInHLeKUIY4WLEZriBqPO8YrLmPFvivXS+Ig8EYKs5dS+bWT4XZUJ6aoX/uOCHZrh1OpmKZmGY+EyB4oMSOakxMXvhdzNZ7lCQABJ97R9NsTUMwUCPBBDyomNQ3sQZFxEgehkYgeuD8Wp0GFGuO78IYkyYcrpdSADBNjO0g9cPnC6BAUioSGEA2Kn3BmccRzXEjWqF3ksSCSbMTAEmLT188dOXOV1ymXr09PdEAuNOxUwJvsYjbl541GbB3iWSSqBTzNNiFMoQzAE9NS36b4512iylXh9YiTUpVBqmANQ69A68+sibGMNydvQAQ9I/wClgRtfeMAu0/a56iKqgdzUpsYZQTZmSCZ3BQkEQbjC4QhZ/MX10zbnExPUqSdLfTpbGlLiToA1NypuCASN/KefUYjNGT1nZhY++IGy5GI0J8P45UFQMzMwESCx5cweth8ox2/hwU0KANNSNAUTB0wNpvEgT7emPn6jTIIIsRecdi7C8d75QrkTBDL1NgIHmPzxeKcgziGRzXeNqRmM7zv9cZjpNCjAjly5/njMa/LOvm6soh7Dl98UWGMxmMNvIxrGMxmCtSMbAYzGYCVBjeMZjMBrGPAMZjMEehcaxjMZgPaIvi0ox7jMB7GN4xmMwBTsuP8A4mj/APkGO08ApKtNAqgAKIAAA54zGYvBnkt8Y/uK3+Q/bHG+LjxfLGYzDl6sDnQSbD5YgqDxY9xmIqOsPCfX88Ugo6Y9xmIJKajpjtnCx/8ALUHL9W25f3ZxmMxqJXKa529MTZ3+4of/ALP/AHnGYzEVQpLf3xKUHQYzGYIlpUltYfLDFwKmAQQADq3Ag4zGYRDkuaeB42/6jj3GYzHRl//Z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8575" y="-1676400"/>
            <a:ext cx="4714875" cy="3505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4" name="AutoShape 18" descr="data:image/jpeg;base64,/9j/4AAQSkZJRgABAQAAAQABAAD/2wCEAAkGBxQTEhUUExQVFRUXGBsbGBgYGRsbHBsgHBwaGh8bHBwcHCggIB0lHhoaITEhJSksLi4uHB8zODMsNygvLisBCgoKDg0OGhAQGiwcHBwsLCwsLCwsLCwsLCwsLCwsLCwsLCwsLCwsLCwsLCwsLCwsLCwsLCwsLCwsLCw3Nyw3LP/AABEIAMIBBAMBIgACEQEDEQH/xAAcAAACAgMBAQAAAAAAAAAAAAAFBgMEAAIHAQj/xABGEAACAQIEAwYEAgcGBQIHAAABAhEDIQAEEjEFQVEGEyJhcYEykaGxQsEHFCNS0eHwFTNicoLxQ1OSwtKisiQlRGNzg5P/xAAXAQEBAQEAAAAAAAAAAAAAAAAAAQID/8QAHREBAQEAAwEBAQEAAAAAAAAAAAERAiExQRJhIv/aAAwDAQACEQMRAD8ATK2bdQ25J+nX3wJqu3IEeuCObzUk+H6/yxR/XTewjoTGMxhD3zARfz/hixwrPtSqBwsjYqdiDuDjRc0GBss8gS1/rvgrwyiniNRYFMS0yJMRYyYJMQCMUUs8EVn7tjFitibG8TyI88QZXMBbkEnzmPXl8sNWazWWWmalGlIa4WqASIN7qRKAECSJJ6TiGmuoopp00Y+JvALDptZiL38hzxNQvU88wAG4BkSJg/0NsV6lfzPnP3w88YoiaS0SpGgtUfuEGkWjdTJsduuBfEM1VGl0Ipp8LL3ayrD/AEz4hBHqRywC0czIAtY2x6jN6/PBX+2MxM944vsIA9LL03OJ34tmEYt39UiToUtBI6mOW/y9YoF0Uq/hDf8ASTPrbE9HJVjP7Oqf9D/OwxZfjeZQazmKrGxC940AH8RHSdh6ct61LjWYLT31YmbL3j2Hnf6fPEFgcHrn/h1v+h/4Ys0eA5j/AJNf3pt/DFOpxKokTUqM3QuxjyIJMmeXKL49bNEAF2bfwqSTBM/Edze5H+2ANUOCZgT+xrSd/B9L8vLbG9TgeYMTSewgWAt/U4FVMwYPeGVJHhEmPM8wvlubDHpLMLyUECAPEQTt/lBFrYAvS4HV0w9NrmZMSPQz6YkThdVbBCAw0kalEzbrf+N8efqulBrU6VuqKAGMyJY+nmcRpWaoVIXwoxIBFpHSDJMcp59L4irP9g1QFGlV1XBNRfvqxYXgzRBqJAGwdecf4udsb57PHM6V0BRTBFhAvvfnsBExaZ54EJXIYCkvellEEmbA/D6CYDHFQxZjLnSuplCqFuaigeEAA/FHLEX6o2ksrIZ3PeoR89WK9dk1lmGtwo7xENtgCxEXiwIHLEVbXM1GWnTkaLRB2sL+V8BvQyKkialK2wFRT9jg3lyqWNSmDa2sc8A9aqrd2m4+LYnnIjl/U4l4dwkExJZmN0X8XnPTe5+eAZqABAYPTM8wf5Yt0mMqBUWWMKJMk9NsLtCjVL6UAQUjDJYeV5udtx5HpgkaYUkkmoSPCOQg/veowQy/qdRIDGCdhJ/IY3zAqU41PE7XPy23wFy/Fm0kEHUTdtgINoJv8r404jxk1QEBBJ3nYQd/ny/LGtiYu1M8wMGtf1b8hipV4od/1m3lr/IYBHic0+6RCakw7WiQd58+WB9Gm5Y92Nb37xROkxNyzG7HlA9cTVwdqcdjfNuP/wCn5LiH+23BIObqACZOqoY9sBilNqZKBi02AIEGdmVtoxVOtZpsQGkL3e8zBmALi+Jph64dxc6L5tjf8QeeXXHmFXL12AgnQQYKxtj3G5Uc8zfPAyrfDJnKEMD4SJ/dE/IjAfiVcGoxRQFmwKqI9gIxiNoMpQLEwOXr9MX/ANZIUUmuB8ZLXnlHko+5wNp1n5N8gP4Y3FVv+YZxReoOTVV+SiFW8DoD5cz1w6dligYPWXWSTrInUZ9RhEXOstixMdCR9jP3GLuS4rUmQzki4uYJ5SBy9sQdI4znMsFOlCF1AqqmCAOh1eEg32PlG+Fp+JColRatPW1Rge8vIIEddv54G/2gz0xSZyHf4mvIANh58yYjYYuUa8vqdCUTT3YMkwLX9d4nfETAlKjIT+zBYjcxIHRSDtHPffrjSrlqx0M1Novp1KdJ5+EbaR0Bj82HL5ykHdqlKLt3YEhl1NJfWpB1HqZEACLk4E5nijvoHdqArEn/ABAjSQ1zutpA57YoEnhVWZJa950nffFqhwWqLKCD15jrc/198WM2y00NOmNU/jMiLz06Rtzm22KjUdRljrkCYEXFrz1gEkf7lW6PAqq8gsCJtPrc74s0eC1A3xKJ28SW/wAoJwNel+0lpM7G24jcbaQdufXBHL5c7qBqY+KAdiL6YvJ6zgizS4BzLhoB3qU/mb/U785xfyfDIOoOkzM95SJ5TebTHL2xUpcPaAirCRBEGT5m2LtLIVAQNICAbSb8o26czfEVOOEg+IsCCdu9pwZ5Tq5xy6eWJqNEFYVgYn8aHTPIXt1xXehVqG4AF/rMgGNjz64kp5JxyEgEAiYAPKAL++KLWVyOtSWgqg1TrAiOl9onEeYo0ypCMulrNJUzPtc4ky9GuFZZHjWGjXHy0+QFo57Ti1TyTKZFOWBtcgem21tv54Ip5bhIQ6zosBLFt+V/PEmeyq1dUlGgXlmt+QOCYybm7qCBBA/dPlawMCRgZxXh9QrAIVRyWQOR/o7z8sBWoZWlIUMmozF2v7m2L1PKnVq1XWJ0liRvHwgwIn5YGVMk6iaYAJuW0kkny5L6DqcT5Fq9Ny4LmoV0j4oC8xtJv5jAHQGnUXA0mTJaCT1kQ0jrM49fiEvBrIGYG2k31b/hG5+5xVbiTOpQ0ljqQdQMASpN/PpOBleg5U6AUM3IXcefOfePLBBWtWoz46iSBEkuAB9huPPA6q9D/mJDdO8Hzhec++ANXJVIVdJ0rayxI9jfbHq0nElqRexGlkIHkYG5jmb33GC4MK9NRCsihlv8YkD/AE/fFGq1PSf2iqIv4nWQJ3AW++IMk1RQwKFli+oNBt+KDyjfFGvTY0yArMR+Ig2jYAAxt1mcAQyyqnjV0UERJFQAj3W/riQqGJemwE2YjULb+sH0vhZFKoZ8Jt5QMXeHu6nmevv18sAdyyLpsRHvjMSZekhEzHlOMxUCeI0gJkRgdWy2XHxBucHl6WO+HHjnB4BImffCpV4aS8sCFHl74w0rZHhqMxnSByUnf5414hw0KCVUD2EYu1spP4o8j9r4o1Eem6kNbUNsNVRgimF7k6g06tA26fDP1x4pfdVPnCLb304JNnKjk01eV5kiPaemLLPpSO723IMz5nF1AhK9QnwKZuTCCfnE7Ykp16piVO/kPb+uuJv1WnTYkVCGjmvXpP8AXnjWplDCwCx5AGT1xRKhYjSzKdUmZjT0G22/0wTyoCAktSMkRMQBeQLbkwJPIYG0uHDR+0VlINpkW5/WOeNcrUHwimrTsC2/9dcQFaaEGSymTfaB6bRsfri1380wrNT8MkEPHTz2jpAwMyeZX4WWmBvc8+tsXab0yxBWkDa4O5mb298BtTyFR2YiqQd/CwgLcG0+Yg8oxK9B1H96BFj44iN923xPl6xliCst8ZDGSOU9fyxIhpgNrCWA03G4sZnaxwGvduP/AKhR6uL+t74lpZcixzA0iCQXE25zq23xWzFFaihmVApkAhomOU8wJGIky4O2k2iQ/wDVvLFRZfJaoJzKnkLrB5/v3P2wXy+RB/4iwBJAi8828V/6iMD8tkBAlVEf4vtfBKhlZ6Rzub4C1Qp6SpQhoMgeGB6X88SVcl4hrKhjvtebza3ObY8GTIFvoxxb7gmDeCLljcm4Nwdvh+uKjZ0BkSpgmegO94/PAhqQJbxhuTA/COu/vztgvUp+GIUKfKZ9vzwLzrQIAX0uR9NzOJQEqZVZKlgREEC2xG0WG8Tb3viGrX7s+GotMrtBiJ2I9vniXMVYNwvrPMc55AfytgHxDOg/8qfM/wA8Gm9avJYmorS1zbc3sTzOKZysmQyEATEqVt5EnzPzxpRhiJCAHoRfaYluWJgy3hVPIw5uvsfvgPaFB/CBoJuRsSQJ2m2kGbAY0LGwimd9UCNUmfGQZMECMQqQxsixsBqkH6zizlMmDcLB2m8fU4IqdyxJ0lYO8GB12wSyuX1wtTfYP8rHy8+X2s5fJQQYt+eLlDJ6mNsANXI6XYbwY9D6jFqhkzPX7YLf2da4Eem38vLE+QyBmwwNRZfJ+HGYY6HDDGxxmLjOrnHctYjAStkQ7RGCPHeJCDinkM+NQk4x9anjar2ZlNWkx1G2FHi/BoYDlqHrvjq+W43TWjpYGb+hwhcazqFxcfEPvhZPhKD5Ps+IgDFfiPBiqn+eHzs9WTWmqNOq87e+PO2Ao+Lu4jy225Yf1dc5pZFiS7DUdhzAGNhkpcaV8RGwtJw8dnuH06tYIxgMCTBg/CSAD640GVprVInVpmPbmMDSnU4c4WWMmLz06XwFq0tJkKAAdwIn3GOv8S4Svcq5IIddv4eW2FLifAS1E1vwatEzfYR94+eBrnz5jQ03Ok7EAj0tyxJleIXkk89jHoPnGDHF+z7LR70L4CSoa1yAJm8yZ6YUnotyxqBjy/GR6k8yzHFk8QUiWE+dz+eFE1CNz/XyxlCo0bkzhgecrUDxdona+DmXVLk6gSZgQB8vlhCyeZK7b9YP8cHeHZxj+LUfQfO+wxA55cza4A6z+RwQpJHP74XchmjNoMDeNyd/a1v54IrnwpiRJPMH8vXnisjBEXJJ6CSMS0zIEza4E9Y3tPt64FjMkg+m9+nLBBq4WSTAn5eZ8j16+oxrRmaiN2+eFbi2dEW1fP2xe4tnCQQGX5ThMzreISwMHkD188ZtWRrVzMkgazbr/PA6qJM/TUCPvi3TyztUtHdgXHn1OLJy4J/lgoMaREEG3qJ+gxYpUy0EWby573Hn1waOTET9x/DBPhvZmo5SKbEldUG1utz/AFGAXstlJuovzEfbBjLZBgpI98MWS7PMKRq20THnvE/PB5+BqlFXDTqHty2+uLiWlnKcMMbE4I8O4VfbDRkspS7nVN/PkQNvzxHwqqqv4og/TzxfyzqjmOFQLjlzGN+D8NlowW4vnkIIBm2+B/Dc6FIM4dahipZBYx7jE4gpGMxrtr/LjvHM2QCMA8zxgpFzt+Qwd7ZeHVGEHN140gqDIF5aRt0Ixwkag5U7SvEaj9MVF4qXZZP4h98L1SudXS2JBmTbfcffFwdQ4WrGTNpxnFqLaSZMY07AcVX9ZpoxB8Tb7fCTzwwfpQzioUA0yynbyxM61PpUGbI58h9hit/ajq/sftgx2CzaDN0y7KqaWksQB8J62wM7bVaZzTtSKkFjp0wQZEWjlhit6naBiI6ee2N6nE2K6JbRq1aZtO0+uNs5xNK2QytBDrr0jLLpIIWCJmIN42JxNR45SHDjQOrvTW1CFteLT1sbYCPj2UzIyIqG+WnUtxYtaYmcIyISuw+U4bO0gaquXSil+4BeIEsSWBY7SVje+AfA8uskVg6SmtDFzBgjeADPO9h1xQDqZW+wHy/8saognwxsJBiDYTM+c4cuKUaNNNNAd6C5B1KwYatDAzYbrAsPixHkclVBvRkHQ2mDyY+sTtGLoA5ZR+4o/wBX85+uG7s1wZq4YLYLBKooNurGZnfecU6XDVKVmZHWqJKhR4RaRNpmx+mGPsfkcxRVrMryDp681ldib9MEohR4GujUC2nbVptPT1wNrJQpnS9SLzdD5bx6DDdl3fue70k3JgC8gT9hjm/aamzVXSIYXba3O+LSGjhDUWgLWn/ScMdThgidZtz0mJxy7smrCsoALEkxboJPyGOn5/PVAgRQdMkm3mOfzxYUjcfpKrEaef4SAPkQY9BGFesyE/3cn/FBHyAAPvI8sM/H3DpILa5MiBEA8jMm2ANPLlCNasfEfXYWjfmIJ9sZVvkYJM7yDeQNvI7/AMcHshlUPIfXEHDKYZVlDz3BG5tuOVvPB7h/D2OggAARrm8jy25jfFHjcLBQ2EYLUqlZe7aWBWnpUxup9d+V/IYtZZ6RUhWBPTBWiFbRqMjurTa4tbGpGdLetghWTpmY8+uNXqto5wNh64OPk17gNHi1RPl6Yj4hkFWnTIF2UE3Ply2GAF0axjnijTzxlvU4ZP7JXuFqAsGJ25bxthOFK7G/xHEqLOaz5IxBk80d5wJrZoHVc2t9cFuAZY1GVesfbEUapZoxvjMHafZtgPiX64zFTHLO01OrVdhoZRDEsbbct9ySB788IOdRgyppOoQI3JPQRvhz4rxqoystINBb4nZZOnaFI9COeFxc8KSgEv3ktO+pQwk6DqAAYx9cZbgJmsvVV9L03R7wrKQfkR9cX8pwOtUXwzJAYkqQqjzYiB+cYJ5TRQYutVkJBiQrX+ILcEATadxi1TzZq+KitVqlR1DuTpveBIbSYGoXEXvhoDZWuwqlHIWTEgiBfcnkLc8TLQep4pcITMSJjnuQJAIuJF8UmzzEwgE6iUBVWMkBbWtESBgmaVR6YqkMFVEFRgAJ0kgSbS0mIPQYApluNJocqqqT4FeF+G0iJHKL9Cw54olCiGrSA0gQDqu0ztzBj7e2GPhHAMrUpNXJd5AI+EeIGP3YkkgX/ngLxHJhS4P7SkNQomRDMIuUFys6h0uOWINclxFaMKLBwNZYXMAkH4Yj4T1Mm22JH7QlaiMtPVSltLRBJuXIG0+ObjocAVVydJVaYbT4vhURc84vafQRgxwlRVTuwnjDd4GLNvESFC2Bkew3kYAjRzbMrnMGCAZTVpLBRIBAIBmIB5mN5vdz7MqpVDHu9JWIJ0NptrjYMViIIF+gnbiXBXFLvqrMEpEJCrBKFlMSCCo8R3BE+2LdHIhtIkU0Z5XTfQCdUfCIIiJgxNuuIIOFqXptUpnTq1FRpIA0izLAlrqVOD3AeEJVBqUqQZ4BZSdiJK+l4tN42xP2W4Ge9LtXNRqLBQpWy6gGmdRLSNJE/vH0wbzOYo5XV3ZhSQ1QgwJJMHyUnkPlGNSM2gi8OCO9d2daiJcaVBBsAIB8Q2+LYEHB3hdSm1PvPEWDjSYMLcWn32JO2FOtxdHOYpqe8DMSKhki5sbmbWEzywvt2urU/CrGBplWkiVkGL7E36ziymHviPHF700aNPWSxhUIWANUsTsLi08idrDAfiWSzNaoaNVA6uQw2CyLXcNA3G5OxgbYXuC8cAdtSle8+EgxqDVDaTcAExvFpM4fuF5ijek4Qkga2LSwLEBAbRJlbggeUYvp40yHDloU4pUpVSSZIsWgEi03iL3geWIOO8YKU3BGlyPC0GJKMw28UwCZIjw8uTDW05egXVfDqGsKpYwIEgDkAPzxx/8AW2zOYXvmZlqVVXSSYGoNsOUTAjrheiLvZziRLPQIBcBnpsQpublSCbqel79MEM3QSkTTiQtMkQJZGCI2g3AIVdZ8NtrWjCr2Mec2JDWUmV5ECR8yALgiYJ2wfzedJrKi0lQUTqqgCHA8CnU0CZ8FhMQeWMtKfDOONSJlmbxatLNTlecgk8j+GBy5i53s3xSpW1MDEFNKgkgBViWleYBXlJOIu0WWoVWLZZwVJUpTB0lDpBZhYtuCWYxEi5MYA5/KmjXBQtFod2iTpEk6rAEyR5fSo6PSyrd5pRQxWFYxBBIgkxbf154Y0CkxUEabDePf2vPn1wjcG46tRTP7Ko5hXSmDJgCJB0A+IXgWJuLnBrg3EmXwViS8+KbmxnxT1tG/tGNSoM18v4Wg7G4P5csQZ2m+kj4ggkEbaZ29vywRcU2BYMFUgHfmb3GFziKusQDJaBBI2AO3oRi1F7L8Q10ilgFaxjfn1wiDPqNQYHc3i33w2pwpqlJifDF9Ftutjy3xQy3ZpGkmooAsQRzO0Gb9Rb+GM3apNoXLep998OnY1B3ieuB9bgQQh9SPTmNSnnzEG49xgjwyiwWo6L4QbALNjfe8QIGIV0bGYVspxM6R4jjMbP24rxPIKKTMliL89ueIM/2br0Muuafu3QxENqZdQsx8MRsNzvghk1qNl6rr3ZFOxU2YiCSQTYwOW+ATcUzBpd1rY0406ZJXfptI5Y5tKdXiBqhEqCEDH4SALxJjTvgzleJHX3eWps6LMKpidN5ne8T74u9h+zVLM1nbMKVo01lgPCSSCVAgcwJ8/fAipXNHMPUy4NEK7BR8TKJIgkzJiQcBHWzGWq1nqEd2WjSuwVoEt4bRIJjDR2Jrd8opB4cSfHLK6gEFI9CbeWOes0Pqj4rg3JuTzmZnnh47CoNQJGmWjVzEi/tfCnw2ZHs3UFR6NIxTOwIBgG5Hi5b78vPG3EuxSqCNR1DyPPnjofC8rSpqG1Bm/e/li/8ArSncj+WL+WdcM4vwvMgMB4lAPi0AkCORIsI57+eD3ZPOp3b1RQJcIKdVlnnGkFVkaQRAO4GOg5ytlwIlB1vH+5wicS4nSy1NxlQyO9ZG8SMEgACCRECRO9zOM2YbrynxKSlOopNOqbh1nWkERpDTq8PLqImcR5uuiLTZqK5VDXhSoI8BgayrTcWkDoOuKWdz7UalSo6qdMrLASdRJUrN7CPlj3gPaCh+ssMwGZ0GhXMkC8E6LgNyJB5DEirnDO1QpUzVYaddQHSpJbSuhdLEwJj6nlhS7RdoKj1agVxoDMoCzEA6R5wQB7zho7a51GyLLoEJVpikY3sSxBF5MknyHXCX2WqhswFNGmwdSrahqAG5cSbEDn/HGiGfJ8DC5IVFdhXckd20AHUbaOsTe/PlaRlXgdR6gLK1NKtRtDlfCVDHU0zyGwMT1vh/y3GcsFakCrBkmmsqL7AgMRe1oE4E0O0NXLGjQFJqrBV0+KCXEhgNQ9Nv54JoBmuCrlmTVmMs2gOYZjqm5Vwm5to8IJmMBqPFFXMa11LSLHUuosfI+ITaFN7iMMuY7OLpEZPOqN201KLcybk7WYDbYDnixkex2WNQLUp11LA6QalEyVEwdK7nFXRGhxfM5tKn6stXSwKvCrpnRpCgs/hMGZHlytjnDh6NaoXEPQZjEX1jwr/pDEH/AHw/ce7KotFKdF84sye5nWhNjHghVPmZHpGAX6RuGCilBlYEPS7urp02ZCrAHSYspUDyXnJwpCfwjNBZH/ELJoY/CCG3OH/IcdWlTjK0e6qFQsumhRIgtqIjwnTvYxJgDHM8pQLuEQEsxgD+uXnjqXEeI181FKlSp1B3ZZ0R2IYXpsaYdVmDquhI6SRYtVeKZZ0zAaitNWKkNUUlpaBJ0gimLkctI9sE89wuuWWnpTQaiEsY1MVH4isAQCFiOnnhb4Txm9KkGKQXD6iIOp93LEbAbeW9zgvxHj5pFqNRjHeMQ6KJgSpIJaDqhSp98ER8Z4P+rudYPcl5p90TMMWJHikCIjqQOe+IqPHNLoGNRkgRPxCwBA5EyPri3x/if60KNOg/7IJOkn4SGKnV+8bi4n4uok0l7OOraiVfws+i0MFJBkg7alIvExgHGjxGk3904a2xlG+RttHPlhkyrBkIMLN1BievM/1OOecM4cusGo4os1N2iZ0mYUksxNxeLn6DDBkO1KFYqrTBCgyRpmBcC5mSDEddsWVLDBTJVgpghgR8Q2g9CcCczRVNRDMIFwyRMEGJ1eR+WJcpxRDS7/TpSTAkHn/LEfH+KQtIkI6sD8SFhqEi9xeCLEYqKGV4iqt+0TS0TDdQPCACOYO3MTixl+LAsNHhHSbecDkD0nAqk71XTvGB5m3WIEACABhip8MQQyKSpkEWm0EH+vPGQTyWRRlne97n+GPcb5fLuBawmwsfyxmNsuGnOZFVP7Co7m3iMgdSL/F0tjH7WWVadBFRWUkMS5Kj8JJsAekYceH/AKOBVIqZiqSWvFOPqx/IDBqr2TyGXSXSko6ubn3YmcYx02Fbtfxek3dvlP3AHREYGn+60AaZGodfhgdcc7o0W7w0yNWokA73MjUOonDpltep3SnSakVbVTUEBlB1KQAJEEDxGdsBKnE6jkHQkghkhgNHQ2AuB/U4zqxmb4BSYIyZhFhQrLUWoukjdZ0kzMkyBvglw2i1MjTVyrf5aqD6NGCfBqmfylNtU0+9OsMzQz9JtqO/8cW6varNqh1tRVecIoJPODG/ngCvDOMVQkeEsG31pp85Or+owwZXMzDFkHXxAjbY3xzmplBWBanrJJAZgAwUkzqMwSsX2xSPBXVXDFJghTpBnnqsZB+18EwW49xCi9VkA/ZxepTloMSbkxA5kYB9ksvlzmNVSqhamWbSwhCFsCWJjeIHWMDeOlT/AHaCmIX8TMdup6+n0thbdzPXFkXHV+MtlXqrVrVV0CIp94Cm8yIM+0Y5pmsyBVdqbH4mKnnBJj3jA5nY4ucN4bVrvppI1RoJhQSYG5ty88MDhl+I1KuRqBtGjvKaODEwCGDAz8RYxJtBbocFP0U5Naj1pKgrSG8C1tUjpsD64VuAcArZjwJs5A56bHc9AsnxewkmMN/D+GNw587SZy1Tu6a0iqTr1HWfCwYabAGepxUo3wvsqjh6hVlYvVWkYBQaWIB0i4Bi19gIx7R4TVFMh2mojfFUpKzG5MnWC2xF16DzwGp9p+IssB3ckGQadOAB5lBEfww29ia9atRdqtbW7fCCoBUg2gjceuGRKr8R4DXo5cHLPbU5qEsxYgldJifWb+eE7M5euuip3uopLH+8lSOQAeLjyG8evWq2dpK65eob1g1r3EaQJ6wMcx4lw10zLUKQ7x7KQw0zpbVIhjvvJ8sLFj08UNUCpXzFake8AYgF12nTo2g8iDB6WOAHbPJGki6aveU6rTJILeBVESJBWCsGZsJAiSdqZGv3dVDllfSvjMlRTa0OBaTN9MHbffClxDMEComoOrgRaAvi7wxPPUTt/sWAGTRtYCSWMiBuZG1uu2Ok8DSpWy+inRPgpoVctpgeFmWxuGKKQDuWY+vNKSkMCpII546n2P7W0MvkhqciqCVCBGadKqqkEQvwxuReeoxSjdHheXzFYmrSAV1kGEBVuYMiRJk784tbC9x/srQo111kLSYyram8ayAwBkgMNQ3tt1xPxHtZl64M0M0GUWdKi8ogsNgPh2GKWY4n3j6s4FrhgAoUElREyoDLpG1ut4OCDHBuGZKme8UZpgB8DCk62uDKypPvsTg/nO0eVrUDThwQvhLU4AO4WVELPw8hzwj8Jz60ahOXFVBA+MHzlfiIj4YJvvfGnEHarUZ3YPqEeNQfOARG2GmDVfh+YbXWdSeTNYmdpgX98VkywtbkPwnzt6ARb88E+yPG9BWlVsrAKGW9wIAveYFt72uCAJ6+WZatST4VYgWAm3K3U4mBY4c7t+xZ27sk6gDz6j3jBvIOaYKMO/pCQAQeZJkHkf44JcPzUEfsqbHVOorDc+c7XwVzPEEYINCLc/COgiPLeZ8sWRKEcPValQBJXpqXaeUzcYdeGFdF8LeW4jSNVgwfW0QxYwANokkQI++DuUeQDTdWteYBJH0xYlFg46jGYogOd0+o/jjMaTSvkeFfqbhq1SdYhQWJVCI5bEmelvPfAzO5c5glakO+oxExAMA9AAPqfLBDtTmkqspb4UuATafaPvgVk8+yMClaRoYkvp7tVBWSbAk3AEk+eOdaG+zfBqGWVj4RY63JkC0QC32xyijwWmtVClYVGUOzqBGkoQFHnJK/XphwzPbjK0lqU1R3FQEO4gDYglF2kzyAF8c4XiopvU0qYYi0hjpBJjUZBPqNxfaMKsjqv6Q8x3OQyf70BdfxfgEj1JAP+nHIDmNbDvKjMJO+3MyPpaMWO1HE6r92hqM9JEUUuSlYu2nYMTM8wRHLC5DYuasjo3Du0DftP2igtpHhGkADeBeJ1GYt0xdzfE06icczp1W6nFz9YaOeM4L3EMxNpsNsD+7641pyTG5x1rsV2BpHxZiHeJ0/hTy/xH6ffFLccvy/CnchVplmYBgBMxE2GHf9GOXJ4jQCjSUDs5A0nT3cFWHPxEDDLm+xzZYNmKWp3SyK0SSSBqkHaCSZvY2wU7I9mFpGnUYN3ykk1dRliwhpExF4iMPqWljtrk6mRzrPTdlSqJQLIAEyVteA4mB5YU6WflxrZkE+Jo1R1ME3+eO18U4RSWi36w1WuDU1yx8QMRbQB4QOQGOfdphlwF/VEvJLMznYSIAJjzJ9PPCwlP3BuH0xTprTXwsAzarlrC7eZ6bb4zi1EUalMUwoUXtNpMXj8IGLuRIoUaYd7lQoJgbLc/TFsshAVgGAQXPQiPrjeMEbtpxvTma1ItCCigSYGip8S1FJ5gN77Yzs1rz2YNarSp6UCyxSDUIGkQxsdtRi2wxb7ccDy9SnVrrUUVVQGGKlTpAGmdwSABvvjlGV4calUIGTxHdfER6KLk+WM31r47rm+LUHV0pVE706rArq1KrMCRO4K8+mOJ5/L+Jrib/U4I8X4J+qd3Up1deowNSlSrjVIZTyBUG/X3I52PIb3688S1YAZrJsCDuPLBjszkEqP3NY6Q5GiOTFKgU2/wAWica1XYctt/698eZZmerSVB4iQEAIEtIgE9NsFWeGUa1JrU21q25iJuCLxIIkEcwcdP4fksrXpKz0KVNyPEohSDt+BhbCXn6SPxCrSrGpRDaS2hhZyiFjAkEEzaeeLdTsZWWktWlVZ5Nwv4bTJMRHnPTCJTQeC5dTpAA5iWe/uDyP3GNuzvBqfetTqUqRB2vqBUdJurA8rSCemEuvks1TiTUMqWHhDeG0mxnpiLK8er0SKgq6SoO6fvCJ+K5vi6mOsv2fyoKnu0VgfBeJI8pvglRoob6Rq5mBOOGZ7tRVqN3rudcgr0QcgBy64euD9tG/VxUIQsbMWJAVpAkkAwhlbxAJA2+HU5RLB7j/AA8pqqqNQmSBuOp6RhJ4znGZSFVpgwQwBBtzHphgrdqazEoaKKWlTpcsQSCZ0lYIIHuDvgHmeFtEkMB1I/jjNWKaZmrUUgqgfSom23ivvY9cXOCZZ0Yd6acN4QTeLM0mRAHmdh0wJqZQobH541zFSoVCh4N9v8p++2Mh+WtSAtSVvMRHt/P+eMxzXJ51gsfcA/fGY1qflX7QcYdgV1EydzHytgBnOLsyU6aArpUhr3YltXyFo98EuI0lk6uuBT6ZkCLYy2GO7Tucbh5QqyktbQ07bysfumZ8j6nF23TEqDyjF0Cjl3YBbwCSAZtMT84GNqWQbB2i4/oYlaoOUYugZQ4ecH+FdlKuZOmjT1EbnZV9WNv6tirRqfzx1H9H2eVMs0G5qXHty5bR8jiFJWc7MUspVyySXqFgajWCiLgLabaYk7zsMdL7JUmKMTaEAP8Am3+kfXCx+lFUp1cq6SajEEqN4BEH3uPPFrsz2nClFb4WESfkL84AvhOqz7DVxzigpsiiDJk+QkRPrBHtiTI5lC+ikxkCSsSF2sem9hPyxRrZqk5KVVJPsQfMX5/aMF+DcNp0r05/ESTudRDGT6j641PWQLtHn5c02OkASBtqsLg8/TzGFarlEBIADhzOkkSSDcqdpi9/44GfpFBoZl6csUnUF1bB7kLO25+Qwk1+LsD+zeoFBBUM2oj39egxm+tyO19pqtOsKQLOoVSYBAktuDuD8PtgXmc7TZArvVKqAI12ttNr45M3Hq7EnvGk3O39DGJxCoZmo8cxP9DAw39o8xVqLoWnVFEGxWG1AdQpMemF3hNCKgZK70mBjVpII631W84vBxtTzDgCK7iPJfpjVnqOZarqFwSVHSJIBvY/bEUw5lmqJRoqxiXqmSW3CgAE+RJ6+LENThj2vy6YzgbDZoI2mI+FaajfqMEXVSNvrghczvCqhDQd/wCGB+XylWiyuG0lGBDXsZBnDLVK6doP+b+eB1cA0xBM6v3gfOfi8sNV2rhWSy9emHaijTcHSJEiDf4hzGLtfJItPQVBpSBpOwHT+eOSdmO0uZyqqiaWUmysykmb2i8XJ5xfD7ku2zkftMo+r/A6EfUjG5yjOM472ZFVWFEimwpMqmTB1GdLGZA3v/ixxWtTZ2/eb5kx589sdnq9sQsxk648xp+wO+PP7ZyFdAa9Blf/AB0H1DzDopid5BnEuUnTlPZfgrZkuIMBZLfuyRHMX3th34rwY0stSrUxqSnC5hIA1JpKliFA3RoJ8lPKRf4Pxzh2TLJSWtpqGWJRyB0+IA8+mN6nbrJBWQ6ijDSRoIMEXN7e2HRdJB4rUyrtQNRu7sadVQC6AzBHVL3WR1Ec2vsr27RT3WaYEgmKohlZWvBMAiJm4nlA2wgcfzNJyO7qSFBVZBBImwPpJA8onEnZZcoe8/W2KiBoKzIPMixvty64kquocayGWqoXpVKa6rq0rpHkegsTPK9rQERsq9QE04cgCym95Hlfy36Thb4s6pUZaNRnpWgnc+sWkf1GCPZDPNTzCCYV/CwOxB2J9DB9sBPQAi4IIxmGfKGg2ssmvxtDC8jleROPcDSBn2knAyoB0xZzlS5wOqVb4KtqBzxvGB3fHEiZgj+GAuajjYVMU6uZEffEYzM4AzQWdv688E8hmjl8wA5ezKCASN7m3SCBBAO+GT9GPCFqVRqCslJQ7mPxt8KTzACzG0jbD5x/sTlc02tk0vzZCVJ9YsfXfFnHUvIn0WpZyvrOumaEHVIHdqCSDJtcyI2gDaDivxThVOozHLkh6jGQxGiTaQsAgmZF+eCuV4BTynfKgf4gYczsBBEbjcg/wwF4xxQZUOFIavp1GbosEL7uSY8ufTGaCqU+4enReq3euNWrSqhQWIAMyYsQI5AYbaXE0p0iveqamlr6gYIB03HUxjhNfjVasWqM5d2tUDfiAmIiIAk+Ebb4bezHGqTIEIhl2BiR/ltBH1HXFnRgDxfhOZckldXVi6mT1ktgQ3ZzMH/h/wDqT/yx06rx6npAacUK3HaamQTHP/cnA7Iidlc1FqX/AKk/8sX8l2JzDfEaVPyZ5PyTVg9W7Q0mN59JMfUx9MbJxANCgEA7JET5kbx64HavkP0fmq2hM1SLxIBVgD1ANz9MDczwh8s7U6oh1PLYzsQeYNr4ccvWOXcVGBmjUXvI/dqKCDHSxHyxF27zTVs3SRQi6QsObyss+qNioWD88DSwmXNPUlpViCJkSDB8sSmqcEc5wp473SNLQ50nVBaJPmpYkAyeU4oVAJviKpZ1QZmdv49cDlUwfQ4YqtOzGJ2H3wMTKGYPP2wGvD6UGbkxc/YeWGfLFwQsHXEhecRMgc7XtgLlAFd9R3ptbqdSve9hFM+4A54zhnGnr5kBokUilOLfB+0E+pUj0MYA/XzDxzB3vPscCszxZgYbV9vyOOhcBzdOrlwKyq66jpJAJCkKZnkZLTHOcT57sdQcHQzBuUmR788X8ppC4XpcGo9R2RWX9lSqDWZ6kxCiLxe+CFOqCWEECTAtIHQ+e2L9fgLUSElAzXG8NeLNHoSOQOKhybLJAV43KlWH0OA8fLqTO/sPltinmshScFYAm06VkfSxxMrNsZX8sS5PIl6gVGB/emw/zTggbneBUyNVMJIHwkQreRjY9D1xRy2VVlYXENAUj4RAkfOcNue4UyfCyuCPwsD9DB28sLVHLVjUKIjioWLaCpDEHYwdxHPBRPJ0NChZYeij+OMxNl+B5yNgvkWX188ZiGxy3Om5wP1b4J5xLnA9qeKqANj0tiUUJx4aWCq5acSUdxjYpjemmLqO1/ol4nR/UzTS1YMzVOpn4Wn0gexw40OLItLU50hQSSdgBzJ2x86cMz9WiSaTtTJBBKmDB3E8vXE1TP1GXSzuVmdJYkT1iYnzwnJm8Xf+LtlqxVWrLTcQQQ6gkGTEHdTv7Wwp8Y7GNWkLUpsCbMxuBuLKIO/2xyKo048p1WXYkehIwt1cx0I/oucbVUPozD7piZv0f1lF2dvMBWj5GcIFPi1ddq1YelRv44uUO1OcXbMVvdifvOJ0ZTRmOzjCz1G9CsH64pPwel+8TiKh2/zkQ7U6o/8AuID9oxA/ackyctl/YOP++PpgdrX6lTQzKj0ufabDBPsxSWpmURRadTsbnStyT9vfAuh2hyxk1MnDH9xjHyJEYl4f2jy9GrrpZWosgqT3hNiIPhMj64Kc+NulVc1WEaGoBB1JVpBP5YXM9lGOXy2YaZ7itS84amVpx5+J/kMDa/FnzNQU6cojjSFGx1EDxY6PwHJLU0VDdKTTTHKy92tuogN64es+FOlwyplMuO9RVNRGZV0lCLglWIMNIbZoIItOAGZqxbHWO0vDmbK0yzEvRIJbmQQVMjnIInHLeKUIY4WLEZriBqPO8YrLmPFvivXS+Ig8EYKs5dS+bWT4XZUJ6aoX/uOCHZrh1OpmKZmGY+EyB4oMSOakxMXvhdzNZ7lCQABJ97R9NsTUMwUCPBBDyomNQ3sQZFxEgehkYgeuD8Wp0GFGuO78IYkyYcrpdSADBNjO0g9cPnC6BAUioSGEA2Kn3BmccRzXEjWqF3ksSCSbMTAEmLT188dOXOV1ymXr09PdEAuNOxUwJvsYjbl541GbB3iWSSqBTzNNiFMoQzAE9NS36b4512iylXh9YiTUpVBqmANQ69A68+sibGMNydvQAQ9I/wClgRtfeMAu0/a56iKqgdzUpsYZQTZmSCZ3BQkEQbjC4QhZ/MX10zbnExPUqSdLfTpbGlLiToA1NypuCASN/KefUYjNGT1nZhY++IGy5GI0J8P45UFQMzMwESCx5cweth8ox2/hwU0KANNSNAUTB0wNpvEgT7emPn6jTIIIsRecdi7C8d75QrkTBDL1NgIHmPzxeKcgziGRzXeNqRmM7zv9cZjpNCjAjly5/njMa/LOvm6soh7Dl98UWGMxmMNvIxrGMxmCtSMbAYzGYCVBjeMZjMBrGPAMZjMEehcaxjMZgPaIvi0ox7jMB7GN4xmMwBTsuP8A4mj/APkGO08ApKtNAqgAKIAAA54zGYvBnkt8Y/uK3+Q/bHG+LjxfLGYzDl6sDnQSbD5YgqDxY9xmIqOsPCfX88Ugo6Y9xmIJKajpjtnCx/8ALUHL9W25f3ZxmMxqJXKa529MTZ3+4of/ALP/AHnGYzEVQpLf3xKUHQYzGYIlpUltYfLDFwKmAQQADq3Ag4zGYRDkuaeB42/6jj3GYzHRl//Z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8575" y="-1676400"/>
            <a:ext cx="4714875" cy="3505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2" name="AutoShape 2" descr="data:image/jpeg;base64,/9j/4AAQSkZJRgABAQAAAQABAAD/2wCEAAkGBxQTEhUUExQWFhUXGB0ZGRgYGRwZHBsbHx8cHBweHB8cHCggHh4lHBwcIjEiJSkrLi4uHB8zODMsNygtLisBCgoKDg0OGxAQGywlICUsLCw0NywsLCw0LCwsLCwsLCwsLCwsLCwsLCwsLCwsLCwsLCwsLCwsLCwsLCwsLCwsLP/AABEIAL8BBwMBIgACEQEDEQH/xAAcAAACAgMBAQAAAAAAAAAAAAADBAIFAQYHAAj/xAA6EAABAwIEAwYEBQUAAgMBAAABAgMRACEEEjFBBVFhBhMicYGRMqGxwQdC0eHwFCNSYvFygiWSohX/xAAZAQACAwEAAAAAAAAAAAAAAAABAgADBAX/xAAmEQACAgICAgMBAAIDAAAAAAAAAQIRAyESMQRBIlFhE3GRM0KB/9oADAMBAAIRAxEAPwDovDApWiojUCxphkquXJCd5O5pNDS0EqFusc6axafCkAmFRrv1rY27NAdDqZGQGRv+tFS3+YXINhzFVy8MQLSJEi+scxU8O65lsmRoLW9tzQf4Shw4lJJzAidhv70QOZhmzZYBy/zmaVYe8QM7GQQNRqBFSwzKt1hPQXjz5UrolFhKVCDY2mx1ioNs+ISSUjSd/Sq7FoySm5MzP8+teSoADKq5F/P7RQrWmFR+ht0qC0j0EXqTmIKjlkQNSLClzDYGYXVrJg+3LzqWFeGcg3SJg/tpU/Q17GGl53OguBz60J+C4MyhfW+nnyrD7wkLbJzGxGnX00qGMWCApZN9IAN/PeguwJbC9/lBKDvB3n3pnvc6DpppuPOkuHqBNh4U6zeZtNecORagkmLzyvtUdXXsjW/0Ph282WbgDTmTf2qWZKZSIKvX2pQJJAHO8b9Be1FxMHwRkjxfy1T2GtnmC4JiwOpphMNpkq1k7QT9aRU8UAiNdDM+tGbbKgFKFkiAD7knz0qMkkSD5gqJIsLdT9qCXkyAnLmKtTJ9eVL4p1edSU7286ApkDVV/KoMoDpxk/EqY0kRfoATTDTp0sCdgI/hpBnDlIzKi+hm/oKhnJWYJyiAk/X50kpekDiN4biQAUlUJIuDOppDOCrMuZVeBa3nU8dw5a/ELnyy+8nWvYcC5KZtGh1HI6UnON3YyS7Qd/MUykQPhB1MeYqTOCBAKVmCLjrG/rUcDifCdAnfXyrLfhSVaAmwFvKf5zpYu7SJJPoSGEUc0nxDS9ut6M8qAG7W1gz7k79KZDRCSog3FiNB+lZwiElJkAQJncxVjfsDRTLbCSlSTfUjWPO1PPMNORE2F8ugG+ooraW16wCdAASfepMoLaiJhKpi2/WhJ/7AypxCyCUo+Ecr1htAJiZ3JMAD504zlGYGZk6SJO3/ACl3WgVJBITIuaOug0AxeHULpJAN4mBWaYew+QyTmB569L16imQsG8YdF3+kV5cDwFWhtG3nQ1IgiQIKZjWBt61JC/8AIgA7RNX69FZJe6Qcyrjy51HCulMBRISen8+VOtQmMkXEzEyNOdQ4g1mgmBzJ08opeSemFCj6oJIuT/DWWIJ8XhATBi03plpgZBHxSIPXT23pTiau6upcqAEjnO3Wpaeg2iffEkxJy2B6UPDPBW/jmDflf+AUpieOSiGgqyRIQkkzqdjrVLw7jSlhS1DulJV/cSYMD/KRoQda5ubzGm4RRZGNqzZnFOFSVHxAajpvc/c0d8qAgJCeUKM+o0mq1/jTboytrQcozq8XsVf6zc+VV/CHntcQ4jNnJQIyHLtKbkGDuZve9ZY+RkgtP/YezYg4FgkEBUQY/mvPzqWEYypJUMyvyjWOtU6G3UKLkpUkz8OwPTe1WCsfOTJ4QZmdIro4c39I6JKFdDDbndgAxJF9t5vz9OdYTitdzc2+Z5D50mtCSombTB+xqwaS2lBAIUs2BjnWjXYjSQujEGQW80/mBMio43ELVlCkxA1G4qDyiEDKdZPWvPPBKRlVmNj1B3ptDUWWKQCEpOpExuBH7Uszicv9uLzfry9IpVkmc6lA7kTc9DWWW1rcBMgm88hSpemLX2OKJsZKsp+EJ5WuaC8hECJUubiD7VhppaCQD5jxD9KkriIAIywYi23kKXd6Cr9AsQiQkD+TpevYPDZyUKURaYsRHvURicoMKmb3GnW++wpHDMLAU8tzupuqRmOXYG4uR5npVWXJxiwybSH8eCUnKsi1h0287ULg6TlIXl8NwQZGU6RN617F4zCvYhtLeJ/vIkIbKgATuPCfi5A6cqDxztGMK4Wu5Kg4kLN4uTcEcpB965XLJP4sjqjaVgAwTCQZUNbn4R57nYVNzFx4wQQkhJGonUfWte41w5t9ALspaSUuFea+YnMAmTlBJuVKBgQAL2bY4g2SkK7xAmEmUlM87Jt7UYZJY2thW+zYv6wkSUg5uVvPrQUt5hAPwk+1QaX3RAJJQdCD9aI4sKIyJy3uqb108c1JXEWq6PYtCSPCmABuIv8Aeh+IJvlOkE6D96byBIJUSTlMA7dY8qXVhjCYSVch9z+lOmRNC0qiAApWyhpHX96w/wAMVGYm8Sd7+lMd4pHxpyiLQN/pRGCnKVDTpY9SPI1G2tojKg4mUhJFxuPvXqa8KFjS+8gz16Vmm5V0gDDSyVFRExp5+k6VNst6FEyJkGfeYik0JUbJMBKZPr/2ipRkTMpk7RPvyq9oWiKsyTmBkA2nkNJFMf1RWTG4AvuYpcOICIAOc77Xo4bKUiyp2BIiTyHlUl+hIJWpsgK0NQxLCXFFa4ypuBz8+dB4tiPCSUZSOo09dfeqVWLcThlqKSVOKASmyjHXLYnysLXNzWHyfJSj8HsZRsy9xRb68jbqUAEgawkAC+UG5KjAHSh8SStvDuh1SVugFvOkfGlQ3EkiCRzpThHY+RnxKoF4Qk5bf7FJmegPrV4ziGMOnK0gJG5AiepOpPUmuZPiunZYjTuzGAOHcAEuIWQFwhQAEzM7j962XGhptrvlKWHYUsySEgiTlO17dTUx2saIVC2ykfEc4tPrTLPGmH0wYUPRSTUnKUtsC0IdjO0ZxPeKUkIQMoHUnX+dabddWlxxvJIJGUgzE8xFjU08EbSk9xkTN8o+Geu4ql7b44YfuncvjUQM2VKgg7mVCxGut6MJ8cicRlRtxNvGEpmI1uB9KYw6mikwYJnWJg7Tt+lVvDXkOIzhxK2xYfm9SokyTryo3fpckJAFwPDH/K6WHyFkfHoRxtEsJiMpGbY+euorKwjNKCNZAgmalhGUhwpUARpNPLwSFLKgq3TSeU1qbVitpMr3mlQQEwAb/wA5V58lKUpBtFz7/SjqxyjABgVJogn/ACCTMmwo9dh3WxMMLASozCjFDcgrJlMDWTyFzWeLuFsanKdp/gihcY4i02lIc7tLZhJBsSbSReAkdeVZ8+bgrCmQwbhcUShObTLsncQTEGNY+UVU9uuMLbdQlBTkAVMjVVr+c0Lsnx9TzqkoaCW0AnOBreGwJNis/lA0mr/hvAg2nvMQe8cnN4oUEK/1EQT1j0rnZclyuS19A9inZ3DM9w0kYcNpSElK1JyKzfmNxmJnfQzRcZ2abdWp1SZWs6kEwNgJFv3ofHu17TAlR8WgAGZRj6esVRcV7XYloBasM6GjH9xQKNehGvmapdt2gxi+jc2MMGkIREhHwhQtyF42rSe1LeJcxCEoBCVABSkiU5p2sYgRJqGA/ENJVBCkJ2Uogj1jetp4bxxnEIJBCknUjn1FSndk3HtDbiSWYJgiNLjyNZ4c4ojwCOckEftS2IwxGbKZStPKySPhPlsRtrWtYLji++7lxLza1OBCPCVw2BPhVlKfEq03MRTYckoN0H/qbwvEZzkKcvOOlRcxYkZb6iDaOUHWliSF5SqSREnXUC9OqQhIBIBjQayeddPHkjOKYGkgeIcUQEk5p2sT8rikXElKsoOUKF55Uw4lZXmQBOoygCpssqkuLVHMiJHnOntVqdC9AkYMLE39N79axXkqK1+FRTc31mNK9Uba9gbCYd42CQNZvoBsT6Vl0EHXPIvyB86i26lJGcW1EQRUisd5CDKSQb1euwBUupTlgCTa1x1JnaksTj/GTMNiY26T03o2Mw+UzFhqKU49jWmEyQFryjwASBOgjcnYH1qnNOMYW/egU/RqHG2cS+pTTSGv6dRCu87xMW1tsZNzfSts4LhUssNpUc4QNYFyf8eQ2HSlmmg46lGSFBAUsgRrEJmNJmw5Gk+2PHQw3kk5lAhAAkzHxGdgd64beuKNCVsQ7Y9qQ2UpQnMo6CfCkDnH0rQsbj3HllS1G9oBISByA5Us20VKhIUpRvABUo9bXNbHwLhWDKR/WvKbdUohDKbrIFvhCSqSZEdKZRro0JQgrka5kFSQ4pMZVqTBkQSL866RhOy2FebljCvBCpHfPKKekpQVSb6SEjfzJifw3YRHidI/NCk2/wDzepJ8dsizY5aKLs32vUHAl7KAdFAwLf5TzrfnVDEMqKEpNtFJzp9RvXOuO9kAhBdw7vfIAlSSIUBv5xNMdhO0XdlOHUT4leFRPhj/AB+tTU0VTgl8oGxYJK3m3GnGe7bQYDKIQFf+yeewtVnwl5hQIbm3xNmyhHnyovH3u4BeyFYCSTB+l60Lg2OddxZfjJFyLbAATznemg5xba9Cp610dPw+GQoAhSZI0mfeBTTCv7akEAFO2kzvPOqZxRQ7/bnx3jnvT/eqISY8cXMwLHS9dbFk5xTK5xCJIyWJmNBud550scPLkAhO9+fSjB0yAlHj3tpS/FmlNJK1fuTVl7InRWcV4Y644U2IIMqVbLG5J0rKQ2WVJzofSIBKkSj0/wAvOdINJdseJODDhAMSlJcgalRhIjlY+9C7E49LrYw+UhSZJ1uJ66zXN8nJLItdJirW2bDwbBpQkKhKUahKUhKb7wNSRua03tp2xVmcYZkEWKwYy8wBGsWmrr8QuN9wxkbUEuKsL36kDoN6572f4A9jXDlCimZW5rfpJGZR8/OsUVezRjgkucgHZnDheMYGUqHeBSgBNhck9Opr6BVhEOJhaQUq1SQCDymqHgfZUYRIDQRtmUoSo+Z3M+nKr0NrIusbfCn31JsasWu0Z8+RTdxFeI8LYcQW1tIKSIiAI8uXpXFFcHxbWKWxh82ZKipKc4GdI0OUqEiOlds4nw8OtlClrH+yTlI9q5/2mWvAStlKySlI71KUlSTBPjkHU6mN6RP5BxTqLXZZ9n+OFSiw4kodSB3jaoESNReCKPxVx3D5VBRLRPiGaIB/xNwL7W6RXLXe0LisT/VQkuFIChBgmIMbiurcOLeJwwzaLRmAIvcXA1+VO42v0ko8H+MMylpJAgpKrpUSTmOsEkkk0+z4AVEZiPzb35AD71oPFuJurcGFDZSlBGVeYkyBYk6Ca3ZzEqCTlg6JP/1B+9WYJSg0vTHe9EwMtxKhPP3r2HUpwKEWJk+Q0SKJw1IDaiq3nva1DV/aMx8QgdOfyrp3ba9iMDi3Cgpy2gGvUdQKrSpIMGAnMf2r1Oq9g17FEwmBGZRo8htQUU3nTqKxhkByLmwgdD+9D7olRzFRtr16zV9gCKx0nx2zH5aR860rteVuuNllClz3mYISVXBAkxpERWx8UcKlpSDJtf8ASqlpAw2IccU6tKVpBU2kKjN/klQ+EHdPOud5vxlBr9DD2XPZ/N/T94sBK130i2g6/wDa5n2s4ip7EKBEd2ShPM3uT611bijhDCiD48pIm14tM6Vw9DpKkqUqVFQJUrnMkmudH5TbNONaOh47NgmmsPh0ht5yErUYJcKh8ST/AKmfDT6eGowTiD/Td+6I/uJVeLXg6RrAmlu0WLGdh1wAd24lSSL5kkwYPrNWGLC8RiAS7LJylLYIAUJEkwJUICpkxcWqxOkZ5W2bNw7E95h0AaEEA7WJAPkYpdDThcJCrJsQTYyJ+VY4Ukow6QBMAwB5kwPS1ZwmJDiCpsgzeDKSOi7Sk+YqiexoqjXu2HDcuFLjSsq2kGYmFJ3Secc65ZhnigpWkwpJBHmK63w/gGJVjHHXlpTh1pylgLLgVIgkykAelaN254PhsK4EsOkqJ8TWuS06+1jzFSGtGjFON8WdF7Pv/wBTg0rUnxKTOU77WmbUjjVYdIy962hKYzIAAXbVMC5nqDeqf8JnlEupUTkBGWToSDIHSrr/APiE49TpHg7sWnVQJ29r086tMprjJxHceUlTZjKSBb/Eax53inI8XiBUdkjab361UlJ78lR+G88+X/avGcYQSAfED5pI3m21b/DbUBpqgrL6cpBATGgO/wBIpPjioSIPhMgGZHK/Q01jHAojN4SOQI/nvVBxpapCNdJ8he01s42rM7WgfEmv7wUpPeNLCQuDBSRp0gyL7Qat+AcLbZLim0ZSrWVZ4jYGPWqDFleIQ440SC3KU5VFIWIj4hBgKBg71dcJJYwIzGSlErkySYk3kmuHJtWPV0jnfHlJx3Ew2lRyg5FH/wASc2X6eddi4ThGmGg20kJSm0CvnzDcWLeJ/qAkJlRVlGgkzFdk4Lxtt9tLqFjKr67iKeK4xG8hO0vRszjhmR7VFLoPQ+1AQuRYz5VMu2mkbKOJnEYgpSTrG1r1S4pwqedAiUpSLk3UQo5Y0G3vTSeINuqU1EqESNLHr6Uk/hUh0LKjKnhCRYTlj1tJqt/RZFUcm7XYPu8Qo5cocAWBFgSLgeRrZ/wwx5haFqBCSMoJuAdbcqqe0PahSmXsE40CtD6gl0R8AUTEaztVb2MdCcY2SoJ1F95Gg61dC12aci54t+jrWNW0gkKXkzmE8jbcb20omIU2hlISYSDYi+Y7nrJpTtFwsYpLIBjKtKtJtoR5kWo/GsoypvAEAAWH70IR+dL7KIboAyorsVQNQDPyph/Mqw0TbXU8zUcPmKUhAnYEgW9vuayyFISrUK6jbpXZRGTewpSQc+u8z85rNLs4VSwog6R53r1Pr2xSPDsNnMZoIOn6daM2wtJJX8KdZM66UBLK0yoTzmD9xTeKWC0CCb2JO53nrVjbsDK7HYpOdJQiSm4/794rX+J4JeKYZVmSpTbwzxp8V/OCdK2HiWAUW1FtOYwdFAE+c2ANazwjizpeWypvuwhCsw2EAEX/ADEm5MDUVg82UXVdoMV2XnbRSf6J0FWU93/BbnpXIMsiut9rUJXgHSq3gJmJ0MjzmuRpNc3H0zbiWi6HaBIwq2nkLKgghCkXm1pBsD1vV/j3xhWMOl0nxtNBIBhWfKPFMeEAm530rRXtK3rjvDnF4Fa1Ze+hLyN5yJzZBeYy36elXJlGaCi9G/8ADsakNpAiIEayPOpJfLiilKvCPiIOnStG7PcX7xZwrqAslCDEArbzideSZHlWz9m8AllAS24pYUM0kQJ/f+GqJxrsRGxIVFc//FnChLba0tpEuTmS3e4uSubTa0X51s/G+KjDNqdcICR1uTsBzNc27RduHcU2WUoCGlRM3UYM+Q+dLGLu0WY4tyTRL8OROMAmElBkTE6R5103iuN7lDjgGbLFgRpN/wCGuW9gMPmxrZtCQVG8WiLc7muncbxKQ6GiAQ4kj28zT5F8UHJ/y/8AhTrfS4sKQl3Ks5lLiW0jz19K2DCspTe9/hEgW1vvVTgsehpHdlxJIskREAfljf0FM4PKRacx+EmRAHKtXiZHfH0CW0OYfFFCiYnaDekOMYY5VOOZRzKhYDnyqxaxeQKzHaSIF+V6rG+MpWlQUlKoPwqGYAdE7mK6GWbhFySKJCvBcc02Q33oWp5WXwkFKSEkhAIsSBJPKeop3iGLUMG442ZIQSPzXjzOh2rUG2UjHuYptrJh2UHIYyh10pNm0nQbnymtmwTzjnD1QT3hat/5FOnxHf8A5XEzO/l9jwVM48dK6J+HvAXHMAsoVkUp0qbJEiEwDI5EgiudxsfKug/hp2mcKjhXVthCUDuhEKJ5CNbXqxGjyV8dHQ+HMLSkF7Jn/wAW5yj1Nz7Cp4tQyqJ0g5thG80MPTS/E1FTS0pEkpI97VXJ7McUa1wbiCV41tKSlQ7tSlEGbJ+CIO03tuKDx3jhQw3iF5QEY2LSfB4kcrWuan2c7PuMPYhxeW7YykXiSSuOe3yqk7UD/wCKavIXiFL6XK1R5ii65IeKt0U3bhpoYtSmlBSXQHDBmCdf19aq+EEf1DOYwO8TfXek0pA0qx7OsBzFMpJgFYPPS8esU0TdNVjaf0dxTASkptA5Wmtdax5xGrDkgwViIBGsk6jyBq14zi0toQqAJKU6czpp96XwDjbK1IzZfz5DtO4M3EztrSttTbRgxuooIt7LCWtCL7mam0u4BmTrMAD3oLbye8JVYGOY/k0TEpEDYTab2rsYncVY0hjFNggEEDaZgGPOPvXqicMAMzayTFtP4K9ViZWKoxaknxHMOd/1rz7iUymbHxQJtN/WsFJGRVgCDbWEjn1NeSu91BI5RJ5Xp1QxU4viBRIzFRsR4SoDlbetcZRDWLfLylKcHicKSgAH4UNgnNHMk7ACtux+HSlMt2zA+KATbWJrSuN43u0Bl0Wdzm+wmESdBKRrzrn+ZBclJeyY32mbyXUYjBxBWhSCDBE3Gmpg1xZFdN7DYtS8MtnNK0eGRBKf8TBURodIA860jtVgu5xTiQnKkwpMbgi595rAlxm0a8LKpYkVtnZrHrV43kuuZ0raQUwoNiAgwm2VIzpvfQk1qgrd/wANcEt4xJKGVklGaEkrFioR4oItfarF0yeQtJlx+F/B5acxTgHeu/2840Uls5Qr/wBiJ9BW6FcCKMnCJbbS2gBISAABoAKTxTgQFE6JBJ9KqyytmaCOafifxPO6hgGyBnV/5Gw9hPuK09IomNxhedcdVqtRV6bD0EChg0yVKjfjVRNy/C/CJViytSh4E2TFzmtPy+dbPxZhbuPZXIDbRJVOt9AKW/DDApRh1vwrMskSYIhMgZbefOq/tG7BJQ893zp/tspAKVXymITI1mSYtpUl6Rkk7m2bDxtTYKFkAkglNt9D72oqMYFIT4YUDr0pB1JQltFlFtME8idatmQe7ClEHccweVbPDgkuQXpD68LnZE7iJ6kmtRxzOTM2oqKvyhuM2k26nrWzNurVlIEJTYRoP3qh7SpJczJG4CeduddBRbTi/ZnkjX8VgHkMLIcW6+uUAKVnKUJnMEztmgExeBbath7FYkO4KCVBSQQfSdpJ+Qqp7VuLZ/pltCVhJSEi0lUTtfxR7+tWnZTDvMuFGIyAq8WVC82UnUEA6+nrXDyJ8Wv0e1aZzDGYYtOKbVqk856j5EUFKyhSVpJCkkGUmD1E9RW0/iPwjuMR3gIh6TlvYgCb6X/Wr7sf2MwOKw6XC844sjxAEIyHlETbrM1IvVmyeSKhszhPxCadcbaS04FLUEiQIBPMzXQWWIH1NajgPw2aZxKH0urUls5ghQGu3iEWHlW6rtFRpVZgk1fx6K3i+HJSIMSUpPkSAfW9cy7ZYlpDAwerrLxO4ABlUx1Chfzrr2SZFcr/ABO4WM6cUjRX9twcljT3H0FJHstw05I0Stm/DrCheMBIJLaSoRpOl/etZNdV/C3hvdsF5SAFLJM7lA09NTVsezR5UqhX2XPaHD964yNAhYURqTl215mj450d3YTci8RY79Ko+0OI7zMpDTjq0kpSG1rCgrW8EJyzrNOIbWW0IKfgABA/MrfTalguc9/ZmiqoPhCQNUq5AbH12ptOAKxKlDNyBBtygWqDWduCpGVO8fsaZwjgWSR89+Q62rrq0rQsn7E0YgolBEid7EViiYtSR4hed5OYdPKvVcle6FAoUVOE/EE8tCdoFGbdbm6AZmeYO8zpVbhwpQSlNtVE8uvyphlnIkqKhPKJNFpILQrxdmxKJgaAzMb1rHHsGrFISUAFxJhQ5pvoIMxMR1rbGnkZVZkkqOkaVVO4AoRJCo12A6daTNj5wr2ugPTsXwYbwamilttgOKCCgFRUVQcpXtJHISJijdu+Cu4hpKmwCpKswSCJINiPvFUTfBGnJ75UKSTlzlRSNSI5HqK2Tszxdt9KmVOAlMCQeWl/5tXFzQkpb7RdCVdHKCIsdRatz/Dvta3hSpl4BKVqzBzrpCvsa92v7K5FLcZQomQpSRBTB1KQLzOorS8QwZKVAgixBEEeYqRaZpklkjR9DMY5JymZFE4gwhxKhssEH1EVwDhXHcVhrNOeEfkV4k/qPStiY/EzFAQWWj6qHyquWN3oz/yaZrfEcAph1bK9UGPMbH1FG4Pw1b7iUNpKrjNyAm5J2FT4pxJ7GvZy2CuAmG0k72mundj+zyMI0XColxUFUwIgaAA6AzVi62XzycY/o9jnO4ZSykJTb4UiAB9h71SYUHOpLa1AbyfDO4A+tV/aLijz2MZbaSFhQUoZlpQCAYN9LHbenMFhSkwtOVd5kyI201GnnapCPOav2UwVIe4a1CiFXhU3895q2fwiZlBEaxI05a0nh8PCwHJuNb+h51ZYjhd0hJABAF9eprsRSjWxZS2DW4EzlF/OQPlSHFSUtJMSZMGdBblvt71YuYsJlMSRYkgXisFAV4VZb3gfSrFrsratGnuv50ZH2y4iZB0IVtlI0VQk4515DX9OwUttqzKUsgqIMgpmfFJuc3S1XnHMCWwQi6ComCLp9+tVXAmllxQRIGQyVHw9Z0H/AAVj8rAmnkgLF+mbBxjhreNwozpkpuMpghWkzA9bVyPh+NxGCeKmyUOJMLSdDGxH3rq/DMQtlJWSnJmhQSoKF9IIt50p2n7N/wBYErSopAukjxQDGaRaRvIPvXLT4P8AGaMclXFh+zn4k4d4BL57lzcK+E+RrbWuJMufC4k+RFfPnFeDOtFQcaWAkxnKTlPIzpfzqvS0R8K1J8lEfSrKT6I/G9o+mv6hsaqA9a0T8Qcfw95ooXiMqwcwDZzSoaSkWPrXIXCo/E4sjkVk/erXgHZZ7EjM0EhGbKVH5wN6DigRw8HybGuynBV4t0BJASgpKydYnQWubV2jiCu6bIzRIkm1qr+B8HawTRMBAiTrsLlRNUPFMUrFOsraVDZkghJWkxzCbmU0HLQk5f0lfpEMKylDp7pMFXxL/MpZ/MTpHQAVeNuJQAASYNwd+ZmdaXOFKFJmDYmRod7Tf0qybwiUolUWMk3v0EVv8eEeCYZNElPqCCCZB/LY2O3P1pd5soIIBST/AD71J8FZSUpHQJEUdplalZnFGU7aEe9orZHRWeYwwVYyQNxaecT6V6hPuZlGCYH5jfz/AJ0r1Nv7F2JsulIhIk2ttbc9Jn+Ci4gkeLNnJmQDIA96AHQmCQCmdjMe4rOKxSSUqb1IgjYcvKm9j0GacQlMwMw0gyTN45WqeIHeGBZEAKjc6n2oeMwlgR/3T9aYZcHdpgCdYG19PMx8qFrtANZxTTWcJUJCVGxsk2sDF4n3mqHjYThu8WyW0vOZQ2hlsoAgypRGa5ItaLc62/EcMSpeZIUAQfiG/SqTifB1tOJUYB+IfpVWfB/RppgWiy7O9pk4lrI63C0+FUgxJ5W+X0FNcU7F4Z4kgeNQjOFKKtoURME9TWq8UxH9tbaSWs91ZQSSdoJXA+VV+D4tiGkgNLdMDV0BQPS3iB/9jXLlgkn1RbGX6WuL/DR0QG3QTOqhAjbSTM+lEw/4XuZklboy2zCInnBkwPnWD2qxrTaStoZlAFOYkZhMHQmInQ7HpXsRxfiBVkhAC0JUMxJkqCbSowADcmOcDSkpjf0n9m1cN4ThOHoUoZb3UoqMb8zEDYVqPaXjz+MbjB+JBXlUUlIO0xJED/bpVM63iyoJxBCyTmFpTB0ygiBJnbYdZ2Tg2HUklK0paAtKUgKPsLVZHFJq1sWt7B4XEDDd2ylCVFCIn4iiRcSavcM13njUdgDyA26zURw9vKSkJCiTtBMazc/OnUtmyBZKgmT9/nWrF461L2NdDDWBKvECoidTAt0vTfDrZ0KBzb3vHSk3Gu6JgzliZg68qOp4KAVBChKQkDXe/Ste2it7PYVjMCTE3JKhPp0oORWYd3IzDQGP4KlmQBmIIM/D/NvSousrVCspiLcgKf2Qzjs6UnP8MZYSYAJ3t961xGZKIkZTM5reg53vWzHEhSIJObS95pItzORNgOU+9DjyTjIRxbNXxz7rpSlBSlCJcCNC4rQnNMTdRuNauOC4lxhkKdUTKyO7IuRtEGDvpalMZw4JQDCs+oI01pBxWISPCnqSEibbkxWLN4Tr4dBjLezcV47DPjIu0i6VDb/xPlyqrxfZDBrKfhCROUAd35/DGb1rTuJYJ5ZBW5MwEldwk7kaD+bV5fD3UpCEvu6jxElBB0AEG6ScpkVgngcO9FkZP0b/AMN4Lw9lwOJSguDQpBMGNgPCnXXrTrvH2EjK2RmA0tI9K0XifDVtuKCSpaVfCpSlEJACRaTc6/wCg4bsw6CktgDcTH8sKshglJXYrW9lx2hwjuNRlKu7TnBUDmIUjqR9DEUxw3DKST3bhDaUpAMWVAgkftTY4SQhCbmIK1Ea+gtHSjtOgJygCB+s+g+dqsx+O32HRBgqVE9fQfwfOrHDoiVlOaL9ByAFz7xSynxYkGOYMevWi4fEOp6i9lG8e81ujDiqQJbPZblSbzeJiPapsOqcUoAQDbyH6mpcJSIWVWFrmoK/tkOAT9iRY1b7oVmMcjKAEiL7V6iBZMQVJkTA1I5616mUqFspEwkEkTe3IUd1EJClJA003B+9Aw6sxyqvCiTRHcKQoDxKSD8qN7HG2saVrlQhMegH7xS7TozlQTOpAmoOPQnKCT9APS1M/wBV3cQnxkXtby+/tRqukEk26CAFggjRRKvpRMRh0EST3hkACZgfqaWbxJUYIEGhoblRExBN+g3qUSjznDWj4lIhUXB0jne4G3Wk+J8JQgCBBIBgWAnnFz71ZOKGWVSM1x6EQPlR0pK5MBRygkq+3lStfYGjTXWnVzlQkjQkgSRv8vrRsYp5biCElIFiTeffW/OtjLSTCk2GaCDp7UR5okQpEE3EDl0A0rPPxoOV0NFtdlMhhwRmGYlUzF7aDyq5eQlXjBOkgE2HP/lEwd0qzRKQTGWIrDeHBAKD4QmLz8R12/kU8YKOguQZhhK9gDGsxHUxrUVDIe7BDgI2r3dWBzDkTACfIX+lFZKRY+UpuPcEU9Cng0ShRjLBGUDcnS/lUXVm0qgcxqrQGOlqJiFhaglKsw31AA8hRF4gA3CZCfDIBkchBt6VNgsjhXEmYkkCZVGg63ppCiQZMi3xAEX0m3/KTxqkrA8ISrmCP2ml23lIBRqCDHrv7Cg42SrCJw6QuFc7puI5Qd6ZcwwWSqcqQJMbmBp0pZxla4v8M6nT+favM4kwU/miNjy+wou/sgu24AoCTl8gYmmcVgQBmBJuLkRblQmWE+NK/igFJ261MNET4yR6/MG3zoyf0Qp+KcAEZlqN7wPkKocJ2dC3JkjKdRqesaG0itzcw+a9yba3PSAPvUQylAzFMm0Dqf5sOVK0pRp7AklsSw+GUWwYSYsJF450bAPQcqgTf1BO9WOJcyBIVYm8AR73/Wk32bEpOpn11v0j61VCKSr0Wcr7IrfnPm0nwpMzrtytUMM02FeJREXFpkbUy20tRCkJCQUxcyD5nUUNa2wq97gGLRlta1x0qxfSBYziCgqSE/CNOpgk/alW1DMStRH+JEx/yp8QeSSlSDpty8qz/UoKIIJg2MaT60YrQoHPmJGbKkkkTMfKivBShkSbJHqZrDEkQiSJiSBb229aw0lSc5MhUWP1pwMy9hUpAJXteIMfOvUDDYYuEyqIvfevUeSXbAVzTUrhZid/pTr3DVZwEkZdpPLU0snCKV40qUb/ABGBpyvTOCX4VghWcXJmT0joKDk+0xrMLxSDYImT7npeiJZCiAoxFjefL7UuwwMma1hJmZ9IrLIWFFKLjU7W6nUe9N/gIw5iD4QpIGURmAm3TaaklaVeBBUE7lWuugHnQ3Fqg5rHUWER9aO4ypSgRlFgJ0BPQb0CB20g5krIUQqAZ1t5GIoDrKk+FCs0/lTJgedZewqkwoqkbBIj9INLYZaoPjMjRM2PnJ0qL7REMY5rICEiRaTtO/zowx5SgGBMWIJ18tKXCSsmSooGgF7fYedecUnwq1BsOYjppFSrVMhNxRygH416+RM3+VExbZCEpTOUC9rdZPnRn8KCJSRmEKPMjXfSoOPd6iconnOUeuxoIFgwyRlzXgSE6D3p1nEpWkwiOcJkev7Ug2IOoUdEgGf2FHfZ7opWiYIvJ35UZJMjAJSRnCReY9LmmG8DBkqMDcCb8hWFOeNRA5mB5R+t+tZUMyZWq4EBKdAdtBFRtksCrEALEgqSnQGKm2M65ywALDNl9j+lYZdhXjy3sZE258qInF5klKbSbdEi5PTyoP8ACEkvKSrKgA3gjqNdb7m/SliwDKpgRNhO8W9akohsptMzPX+TSwQpWmm0naokFDi3jlCYykjUkFXnzqLaRmk5jHM2Hl/LUu0hZWZJEi5F7elOPQnKkbyfadepM0rVaIZwjkuFJMawOsXP2oOLcKlyLZYBnSR9aljkFXiAMjcH7azSzacwAVOpnn53oRSuwB1kESo51TMjlyuI9KjhkLUFLSoCTBSdI26aVLAO5SpIlQmItEfvzqBP9wlFrSTsJ2HM/rSPtoYi6hQXknKnYiADyuOtFbcLaDnF1Hcg+w+5pdslSs1ymYJGp840FSwSwpfiAJmx2A00pq1sDBvoEEz4gYj9Byp5l1C0BJHjMfDqT1tFAU43nKTACZGaJJrK28hC0Gw10mPQ0XtUBg8UrIQhvlfnNQSuCM05v9jaPaiYh0d5JkpIAmNuVtaFi4jSAVSByG9NH6AHxASoC/QcyPIfW1YrAZbIBQSPOdf5yr1FOgWVDyO7V4VTEciL0YvggKg5rpygco1oZaJQokBMRlA3J0JqK16SogdNVHQ/TeotjhkrQkA3kz4akoOJVngjQyNPKi4R1JBImUiSTEx86dUCpJCvFE6xt12o3TBdCz7yVAGfP+daD3xVsLkQTtRsBhkhV4V7xOm/nRVYQ5JKiEyAka+p5UdLRLRHEPAeEKKwq6ucztymoNN94vKYECZjXzPlU8GnPN0g84Mn7UVtlQUADM3BP+W59NfQVNIl0YxneISUmCk9NJ+9ZytCJnNABAEwfI61nG4ZSZUVzzEagXoSnFfFbwKmdzOg9qi2iBmkhYuIUDqBHoepE1loLUsp+FKhB5BPSl33Mpm+Y3knn5U+3iRkUoagTHrA/wCVHaIwTbSUrJE5URc85v8AKaM88lRuDFz5Tv6DnS+IeKkgi1iYgesVPB8OUs+I+HnNRr22D/JFSwJIKbXgz9bXqT+MQpERChBT96g8gBSlbDb1I+1ZblaZIGWY6gxNSl2EKwznbKjfX7VDBnuyoKjS1tSbATyoH9YcoSkQJuBuT9q9xB4EgbgXPU3IqcXdP2Shh9GYGE5uSpgDzoa8OVJKgQEpA3oRcIN0pIAFto1+9GSWlXJjpEegifeldogFt4pbOVUD2M0PCk5gLT/tb0BpiDJJQMl56bedhU0QQomYQJiT6CdftUboNhFOONpSNearGOnWkXZUSonOYtFvvaKm5isxCW7SYGwA203qWJwWUXV4vLblSrXfYOiGF8CTBBWbC+h/WslMN+G2VRBzRJgX+v0pdsSbHKQSRG38tWcOsgFK4VmBVfpM+tqVrbYw2xjbDKiEjXKT6Tp70skhRUE2KoUJ+leQ9Cify25b6QPaiYt1BnKkqXbxG33opU9IBJKE5QmJVJzKIsRzBoWEUQCZBTBsduRNHw7B1WolKSJHpMe8UPu8wURurTmSdPIVLBZBtSr5VBU7REHmJFTbwYUDncGb6Dle1SWh1ACiAE7gRpUsJiAtR1Gsb6xFRt9oViWdTaikacjeazRMY6mJETN0xv0Ow6V6rFtXQT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646238"/>
            <a:ext cx="4714875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xQTEhUUExQWFhUXGB0ZGRgYGRwZHBsbHx8cHBweHB8cHCggHh4lHBwcIjEiJSkrLi4uHB8zODMsNygtLisBCgoKDg0OGxAQGywlICUsLCw0NywsLCw0LCwsLCwsLCwsLCwsLCwsLCwsLCwsLCwsLCwsLCwsLCwsLCwsLCwsLP/AABEIAL8BBwMBIgACEQEDEQH/xAAcAAACAgMBAQAAAAAAAAAAAAADBAIFAQYHAAj/xAA6EAABAwIEAwYEBQUAAgMBAAABAgMRACEEEjFBBVFhBhMicYGRMqGxwQdC0eHwFCNSYvFygiWSohX/xAAZAQACAwEAAAAAAAAAAAAAAAABAgADBAX/xAAmEQACAgICAgMBAAIDAAAAAAAAAQIRAyESMQRBIlFhE3GRM0KB/9oADAMBAAIRAxEAPwDovDApWiojUCxphkquXJCd5O5pNDS0EqFusc6axafCkAmFRrv1rY27NAdDqZGQGRv+tFS3+YXINhzFVy8MQLSJEi+scxU8O65lsmRoLW9tzQf4Shw4lJJzAidhv70QOZhmzZYBy/zmaVYe8QM7GQQNRqBFSwzKt1hPQXjz5UrolFhKVCDY2mx1ioNs+ISSUjSd/Sq7FoySm5MzP8+teSoADKq5F/P7RQrWmFR+ht0qC0j0EXqTmIKjlkQNSLClzDYGYXVrJg+3LzqWFeGcg3SJg/tpU/Q17GGl53OguBz60J+C4MyhfW+nnyrD7wkLbJzGxGnX00qGMWCApZN9IAN/PeguwJbC9/lBKDvB3n3pnvc6DpppuPOkuHqBNh4U6zeZtNecORagkmLzyvtUdXXsjW/0Ph282WbgDTmTf2qWZKZSIKvX2pQJJAHO8b9Be1FxMHwRkjxfy1T2GtnmC4JiwOpphMNpkq1k7QT9aRU8UAiNdDM+tGbbKgFKFkiAD7knz0qMkkSD5gqJIsLdT9qCXkyAnLmKtTJ9eVL4p1edSU7286ApkDVV/KoMoDpxk/EqY0kRfoATTDTp0sCdgI/hpBnDlIzKi+hm/oKhnJWYJyiAk/X50kpekDiN4biQAUlUJIuDOppDOCrMuZVeBa3nU8dw5a/ELnyy+8nWvYcC5KZtGh1HI6UnON3YyS7Qd/MUykQPhB1MeYqTOCBAKVmCLjrG/rUcDifCdAnfXyrLfhSVaAmwFvKf5zpYu7SJJPoSGEUc0nxDS9ut6M8qAG7W1gz7k79KZDRCSog3FiNB+lZwiElJkAQJncxVjfsDRTLbCSlSTfUjWPO1PPMNORE2F8ugG+ooraW16wCdAASfepMoLaiJhKpi2/WhJ/7AypxCyCUo+Ecr1htAJiZ3JMAD504zlGYGZk6SJO3/ACl3WgVJBITIuaOug0AxeHULpJAN4mBWaYew+QyTmB569L16imQsG8YdF3+kV5cDwFWhtG3nQ1IgiQIKZjWBt61JC/8AIgA7RNX69FZJe6Qcyrjy51HCulMBRISen8+VOtQmMkXEzEyNOdQ4g1mgmBzJ08opeSemFCj6oJIuT/DWWIJ8XhATBi03plpgZBHxSIPXT23pTiau6upcqAEjnO3Wpaeg2iffEkxJy2B6UPDPBW/jmDflf+AUpieOSiGgqyRIQkkzqdjrVLw7jSlhS1DulJV/cSYMD/KRoQda5ubzGm4RRZGNqzZnFOFSVHxAajpvc/c0d8qAgJCeUKM+o0mq1/jTboytrQcozq8XsVf6zc+VV/CHntcQ4jNnJQIyHLtKbkGDuZve9ZY+RkgtP/YezYg4FgkEBUQY/mvPzqWEYypJUMyvyjWOtU6G3UKLkpUkz8OwPTe1WCsfOTJ4QZmdIro4c39I6JKFdDDbndgAxJF9t5vz9OdYTitdzc2+Z5D50mtCSombTB+xqwaS2lBAIUs2BjnWjXYjSQujEGQW80/mBMio43ELVlCkxA1G4qDyiEDKdZPWvPPBKRlVmNj1B3ptDUWWKQCEpOpExuBH7Uszicv9uLzfry9IpVkmc6lA7kTc9DWWW1rcBMgm88hSpemLX2OKJsZKsp+EJ5WuaC8hECJUubiD7VhppaCQD5jxD9KkriIAIywYi23kKXd6Cr9AsQiQkD+TpevYPDZyUKURaYsRHvURicoMKmb3GnW++wpHDMLAU8tzupuqRmOXYG4uR5npVWXJxiwybSH8eCUnKsi1h0287ULg6TlIXl8NwQZGU6RN617F4zCvYhtLeJ/vIkIbKgATuPCfi5A6cqDxztGMK4Wu5Kg4kLN4uTcEcpB965XLJP4sjqjaVgAwTCQZUNbn4R57nYVNzFx4wQQkhJGonUfWte41w5t9ALspaSUuFea+YnMAmTlBJuVKBgQAL2bY4g2SkK7xAmEmUlM87Jt7UYZJY2thW+zYv6wkSUg5uVvPrQUt5hAPwk+1QaX3RAJJQdCD9aI4sKIyJy3uqb108c1JXEWq6PYtCSPCmABuIv8Aeh+IJvlOkE6D96byBIJUSTlMA7dY8qXVhjCYSVch9z+lOmRNC0qiAApWyhpHX96w/wAMVGYm8Sd7+lMd4pHxpyiLQN/pRGCnKVDTpY9SPI1G2tojKg4mUhJFxuPvXqa8KFjS+8gz16Vmm5V0gDDSyVFRExp5+k6VNst6FEyJkGfeYik0JUbJMBKZPr/2ipRkTMpk7RPvyq9oWiKsyTmBkA2nkNJFMf1RWTG4AvuYpcOICIAOc77Xo4bKUiyp2BIiTyHlUl+hIJWpsgK0NQxLCXFFa4ypuBz8+dB4tiPCSUZSOo09dfeqVWLcThlqKSVOKASmyjHXLYnysLXNzWHyfJSj8HsZRsy9xRb68jbqUAEgawkAC+UG5KjAHSh8SStvDuh1SVugFvOkfGlQ3EkiCRzpThHY+RnxKoF4Qk5bf7FJmegPrV4ziGMOnK0gJG5AiepOpPUmuZPiunZYjTuzGAOHcAEuIWQFwhQAEzM7j962XGhptrvlKWHYUsySEgiTlO17dTUx2saIVC2ykfEc4tPrTLPGmH0wYUPRSTUnKUtsC0IdjO0ZxPeKUkIQMoHUnX+dabddWlxxvJIJGUgzE8xFjU08EbSk9xkTN8o+Geu4ql7b44YfuncvjUQM2VKgg7mVCxGut6MJ8cicRlRtxNvGEpmI1uB9KYw6mikwYJnWJg7Tt+lVvDXkOIzhxK2xYfm9SokyTryo3fpckJAFwPDH/K6WHyFkfHoRxtEsJiMpGbY+euorKwjNKCNZAgmalhGUhwpUARpNPLwSFLKgq3TSeU1qbVitpMr3mlQQEwAb/wA5V58lKUpBtFz7/SjqxyjABgVJogn/ACCTMmwo9dh3WxMMLASozCjFDcgrJlMDWTyFzWeLuFsanKdp/gihcY4i02lIc7tLZhJBsSbSReAkdeVZ8+bgrCmQwbhcUShObTLsncQTEGNY+UVU9uuMLbdQlBTkAVMjVVr+c0Lsnx9TzqkoaCW0AnOBreGwJNis/lA0mr/hvAg2nvMQe8cnN4oUEK/1EQT1j0rnZclyuS19A9inZ3DM9w0kYcNpSElK1JyKzfmNxmJnfQzRcZ2abdWp1SZWs6kEwNgJFv3ofHu17TAlR8WgAGZRj6esVRcV7XYloBasM6GjH9xQKNehGvmapdt2gxi+jc2MMGkIREhHwhQtyF42rSe1LeJcxCEoBCVABSkiU5p2sYgRJqGA/ENJVBCkJ2Uogj1jetp4bxxnEIJBCknUjn1FSndk3HtDbiSWYJgiNLjyNZ4c4ojwCOckEftS2IwxGbKZStPKySPhPlsRtrWtYLji++7lxLza1OBCPCVw2BPhVlKfEq03MRTYckoN0H/qbwvEZzkKcvOOlRcxYkZb6iDaOUHWliSF5SqSREnXUC9OqQhIBIBjQayeddPHkjOKYGkgeIcUQEk5p2sT8rikXElKsoOUKF55Uw4lZXmQBOoygCpssqkuLVHMiJHnOntVqdC9AkYMLE39N79axXkqK1+FRTc31mNK9Uba9gbCYd42CQNZvoBsT6Vl0EHXPIvyB86i26lJGcW1EQRUisd5CDKSQb1euwBUupTlgCTa1x1JnaksTj/GTMNiY26T03o2Mw+UzFhqKU49jWmEyQFryjwASBOgjcnYH1qnNOMYW/egU/RqHG2cS+pTTSGv6dRCu87xMW1tsZNzfSts4LhUssNpUc4QNYFyf8eQ2HSlmmg46lGSFBAUsgRrEJmNJmw5Gk+2PHQw3kk5lAhAAkzHxGdgd64beuKNCVsQ7Y9qQ2UpQnMo6CfCkDnH0rQsbj3HllS1G9oBISByA5Us20VKhIUpRvABUo9bXNbHwLhWDKR/WvKbdUohDKbrIFvhCSqSZEdKZRro0JQgrka5kFSQ4pMZVqTBkQSL866RhOy2FebljCvBCpHfPKKekpQVSb6SEjfzJifw3YRHidI/NCk2/wDzepJ8dsizY5aKLs32vUHAl7KAdFAwLf5TzrfnVDEMqKEpNtFJzp9RvXOuO9kAhBdw7vfIAlSSIUBv5xNMdhO0XdlOHUT4leFRPhj/AB+tTU0VTgl8oGxYJK3m3GnGe7bQYDKIQFf+yeewtVnwl5hQIbm3xNmyhHnyovH3u4BeyFYCSTB+l60Lg2OddxZfjJFyLbAATznemg5xba9Cp610dPw+GQoAhSZI0mfeBTTCv7akEAFO2kzvPOqZxRQ7/bnx3jnvT/eqISY8cXMwLHS9dbFk5xTK5xCJIyWJmNBud550scPLkAhO9+fSjB0yAlHj3tpS/FmlNJK1fuTVl7InRWcV4Y644U2IIMqVbLG5J0rKQ2WVJzofSIBKkSj0/wAvOdINJdseJODDhAMSlJcgalRhIjlY+9C7E49LrYw+UhSZJ1uJ66zXN8nJLItdJirW2bDwbBpQkKhKUahKUhKb7wNSRua03tp2xVmcYZkEWKwYy8wBGsWmrr8QuN9wxkbUEuKsL36kDoN6572f4A9jXDlCimZW5rfpJGZR8/OsUVezRjgkucgHZnDheMYGUqHeBSgBNhck9Opr6BVhEOJhaQUq1SQCDymqHgfZUYRIDQRtmUoSo+Z3M+nKr0NrIusbfCn31JsasWu0Z8+RTdxFeI8LYcQW1tIKSIiAI8uXpXFFcHxbWKWxh82ZKipKc4GdI0OUqEiOlds4nw8OtlClrH+yTlI9q5/2mWvAStlKySlI71KUlSTBPjkHU6mN6RP5BxTqLXZZ9n+OFSiw4kodSB3jaoESNReCKPxVx3D5VBRLRPiGaIB/xNwL7W6RXLXe0LisT/VQkuFIChBgmIMbiurcOLeJwwzaLRmAIvcXA1+VO42v0ko8H+MMylpJAgpKrpUSTmOsEkkk0+z4AVEZiPzb35AD71oPFuJurcGFDZSlBGVeYkyBYk6Ca3ZzEqCTlg6JP/1B+9WYJSg0vTHe9EwMtxKhPP3r2HUpwKEWJk+Q0SKJw1IDaiq3nva1DV/aMx8QgdOfyrp3ba9iMDi3Cgpy2gGvUdQKrSpIMGAnMf2r1Oq9g17FEwmBGZRo8htQUU3nTqKxhkByLmwgdD+9D7olRzFRtr16zV9gCKx0nx2zH5aR860rteVuuNllClz3mYISVXBAkxpERWx8UcKlpSDJtf8ASqlpAw2IccU6tKVpBU2kKjN/klQ+EHdPOud5vxlBr9DD2XPZ/N/T94sBK130i2g6/wDa5n2s4ip7EKBEd2ShPM3uT611bijhDCiD48pIm14tM6Vw9DpKkqUqVFQJUrnMkmudH5TbNONaOh47NgmmsPh0ht5yErUYJcKh8ST/AKmfDT6eGowTiD/Td+6I/uJVeLXg6RrAmlu0WLGdh1wAd24lSSL5kkwYPrNWGLC8RiAS7LJylLYIAUJEkwJUICpkxcWqxOkZ5W2bNw7E95h0AaEEA7WJAPkYpdDThcJCrJsQTYyJ+VY4Ukow6QBMAwB5kwPS1ZwmJDiCpsgzeDKSOi7Sk+YqiexoqjXu2HDcuFLjSsq2kGYmFJ3Secc65ZhnigpWkwpJBHmK63w/gGJVjHHXlpTh1pylgLLgVIgkykAelaN254PhsK4EsOkqJ8TWuS06+1jzFSGtGjFON8WdF7Pv/wBTg0rUnxKTOU77WmbUjjVYdIy962hKYzIAAXbVMC5nqDeqf8JnlEupUTkBGWToSDIHSrr/APiE49TpHg7sWnVQJ29r086tMprjJxHceUlTZjKSBb/Eax53inI8XiBUdkjab361UlJ78lR+G88+X/avGcYQSAfED5pI3m21b/DbUBpqgrL6cpBATGgO/wBIpPjioSIPhMgGZHK/Q01jHAojN4SOQI/nvVBxpapCNdJ8he01s42rM7WgfEmv7wUpPeNLCQuDBSRp0gyL7Qat+AcLbZLim0ZSrWVZ4jYGPWqDFleIQ440SC3KU5VFIWIj4hBgKBg71dcJJYwIzGSlErkySYk3kmuHJtWPV0jnfHlJx3Ew2lRyg5FH/wASc2X6eddi4ThGmGg20kJSm0CvnzDcWLeJ/qAkJlRVlGgkzFdk4Lxtt9tLqFjKr67iKeK4xG8hO0vRszjhmR7VFLoPQ+1AQuRYz5VMu2mkbKOJnEYgpSTrG1r1S4pwqedAiUpSLk3UQo5Y0G3vTSeINuqU1EqESNLHr6Uk/hUh0LKjKnhCRYTlj1tJqt/RZFUcm7XYPu8Qo5cocAWBFgSLgeRrZ/wwx5haFqBCSMoJuAdbcqqe0PahSmXsE40CtD6gl0R8AUTEaztVb2MdCcY2SoJ1F95Gg61dC12aci54t+jrWNW0gkKXkzmE8jbcb20omIU2hlISYSDYi+Y7nrJpTtFwsYpLIBjKtKtJtoR5kWo/GsoypvAEAAWH70IR+dL7KIboAyorsVQNQDPyph/Mqw0TbXU8zUcPmKUhAnYEgW9vuayyFISrUK6jbpXZRGTewpSQc+u8z85rNLs4VSwog6R53r1Pr2xSPDsNnMZoIOn6daM2wtJJX8KdZM66UBLK0yoTzmD9xTeKWC0CCb2JO53nrVjbsDK7HYpOdJQiSm4/794rX+J4JeKYZVmSpTbwzxp8V/OCdK2HiWAUW1FtOYwdFAE+c2ANazwjizpeWypvuwhCsw2EAEX/ADEm5MDUVg82UXVdoMV2XnbRSf6J0FWU93/BbnpXIMsiut9rUJXgHSq3gJmJ0MjzmuRpNc3H0zbiWi6HaBIwq2nkLKgghCkXm1pBsD1vV/j3xhWMOl0nxtNBIBhWfKPFMeEAm530rRXtK3rjvDnF4Fa1Ze+hLyN5yJzZBeYy36elXJlGaCi9G/8ADsakNpAiIEayPOpJfLiilKvCPiIOnStG7PcX7xZwrqAslCDEArbzideSZHlWz9m8AllAS24pYUM0kQJ/f+GqJxrsRGxIVFc//FnChLba0tpEuTmS3e4uSubTa0X51s/G+KjDNqdcICR1uTsBzNc27RduHcU2WUoCGlRM3UYM+Q+dLGLu0WY4tyTRL8OROMAmElBkTE6R5103iuN7lDjgGbLFgRpN/wCGuW9gMPmxrZtCQVG8WiLc7muncbxKQ6GiAQ4kj28zT5F8UHJ/y/8AhTrfS4sKQl3Ks5lLiW0jz19K2DCspTe9/hEgW1vvVTgsehpHdlxJIskREAfljf0FM4PKRacx+EmRAHKtXiZHfH0CW0OYfFFCiYnaDekOMYY5VOOZRzKhYDnyqxaxeQKzHaSIF+V6rG+MpWlQUlKoPwqGYAdE7mK6GWbhFySKJCvBcc02Q33oWp5WXwkFKSEkhAIsSBJPKeop3iGLUMG442ZIQSPzXjzOh2rUG2UjHuYptrJh2UHIYyh10pNm0nQbnymtmwTzjnD1QT3hat/5FOnxHf8A5XEzO/l9jwVM48dK6J+HvAXHMAsoVkUp0qbJEiEwDI5EgiudxsfKug/hp2mcKjhXVthCUDuhEKJ5CNbXqxGjyV8dHQ+HMLSkF7Jn/wAW5yj1Nz7Cp4tQyqJ0g5thG80MPTS/E1FTS0pEkpI97VXJ7McUa1wbiCV41tKSlQ7tSlEGbJ+CIO03tuKDx3jhQw3iF5QEY2LSfB4kcrWuan2c7PuMPYhxeW7YykXiSSuOe3yqk7UD/wCKavIXiFL6XK1R5ii65IeKt0U3bhpoYtSmlBSXQHDBmCdf19aq+EEf1DOYwO8TfXek0pA0qx7OsBzFMpJgFYPPS8esU0TdNVjaf0dxTASkptA5Wmtdax5xGrDkgwViIBGsk6jyBq14zi0toQqAJKU6czpp96XwDjbK1IzZfz5DtO4M3EztrSttTbRgxuooIt7LCWtCL7mam0u4BmTrMAD3oLbye8JVYGOY/k0TEpEDYTab2rsYncVY0hjFNggEEDaZgGPOPvXqicMAMzayTFtP4K9ViZWKoxaknxHMOd/1rz7iUymbHxQJtN/WsFJGRVgCDbWEjn1NeSu91BI5RJ5Xp1QxU4viBRIzFRsR4SoDlbetcZRDWLfLylKcHicKSgAH4UNgnNHMk7ACtux+HSlMt2zA+KATbWJrSuN43u0Bl0Wdzm+wmESdBKRrzrn+ZBclJeyY32mbyXUYjBxBWhSCDBE3Gmpg1xZFdN7DYtS8MtnNK0eGRBKf8TBURodIA860jtVgu5xTiQnKkwpMbgi595rAlxm0a8LKpYkVtnZrHrV43kuuZ0raQUwoNiAgwm2VIzpvfQk1qgrd/wANcEt4xJKGVklGaEkrFioR4oItfarF0yeQtJlx+F/B5acxTgHeu/2840Uls5Qr/wBiJ9BW6FcCKMnCJbbS2gBISAABoAKTxTgQFE6JBJ9KqyytmaCOafifxPO6hgGyBnV/5Gw9hPuK09IomNxhedcdVqtRV6bD0EChg0yVKjfjVRNy/C/CJViytSh4E2TFzmtPy+dbPxZhbuPZXIDbRJVOt9AKW/DDApRh1vwrMskSYIhMgZbefOq/tG7BJQ893zp/tspAKVXymITI1mSYtpUl6Rkk7m2bDxtTYKFkAkglNt9D72oqMYFIT4YUDr0pB1JQltFlFtME8idatmQe7ClEHccweVbPDgkuQXpD68LnZE7iJ6kmtRxzOTM2oqKvyhuM2k26nrWzNurVlIEJTYRoP3qh7SpJczJG4CeduddBRbTi/ZnkjX8VgHkMLIcW6+uUAKVnKUJnMEztmgExeBbath7FYkO4KCVBSQQfSdpJ+Qqp7VuLZ/pltCVhJSEi0lUTtfxR7+tWnZTDvMuFGIyAq8WVC82UnUEA6+nrXDyJ8Wv0e1aZzDGYYtOKbVqk856j5EUFKyhSVpJCkkGUmD1E9RW0/iPwjuMR3gIh6TlvYgCb6X/Wr7sf2MwOKw6XC844sjxAEIyHlETbrM1IvVmyeSKhszhPxCadcbaS04FLUEiQIBPMzXQWWIH1NajgPw2aZxKH0urUls5ghQGu3iEWHlW6rtFRpVZgk1fx6K3i+HJSIMSUpPkSAfW9cy7ZYlpDAwerrLxO4ABlUx1Chfzrr2SZFcr/ABO4WM6cUjRX9twcljT3H0FJHstw05I0Stm/DrCheMBIJLaSoRpOl/etZNdV/C3hvdsF5SAFLJM7lA09NTVsezR5UqhX2XPaHD964yNAhYURqTl215mj450d3YTci8RY79Ko+0OI7zMpDTjq0kpSG1rCgrW8EJyzrNOIbWW0IKfgABA/MrfTalguc9/ZmiqoPhCQNUq5AbH12ptOAKxKlDNyBBtygWqDWduCpGVO8fsaZwjgWSR89+Q62rrq0rQsn7E0YgolBEid7EViiYtSR4hed5OYdPKvVcle6FAoUVOE/EE8tCdoFGbdbm6AZmeYO8zpVbhwpQSlNtVE8uvyphlnIkqKhPKJNFpILQrxdmxKJgaAzMb1rHHsGrFISUAFxJhQ5pvoIMxMR1rbGnkZVZkkqOkaVVO4AoRJCo12A6daTNj5wr2ugPTsXwYbwamilttgOKCCgFRUVQcpXtJHISJijdu+Cu4hpKmwCpKswSCJINiPvFUTfBGnJ75UKSTlzlRSNSI5HqK2Tszxdt9KmVOAlMCQeWl/5tXFzQkpb7RdCVdHKCIsdRatz/Dvta3hSpl4BKVqzBzrpCvsa92v7K5FLcZQomQpSRBTB1KQLzOorS8QwZKVAgixBEEeYqRaZpklkjR9DMY5JymZFE4gwhxKhssEH1EVwDhXHcVhrNOeEfkV4k/qPStiY/EzFAQWWj6qHyquWN3oz/yaZrfEcAph1bK9UGPMbH1FG4Pw1b7iUNpKrjNyAm5J2FT4pxJ7GvZy2CuAmG0k72mundj+zyMI0XColxUFUwIgaAA6AzVi62XzycY/o9jnO4ZSykJTb4UiAB9h71SYUHOpLa1AbyfDO4A+tV/aLijz2MZbaSFhQUoZlpQCAYN9LHbenMFhSkwtOVd5kyI201GnnapCPOav2UwVIe4a1CiFXhU3895q2fwiZlBEaxI05a0nh8PCwHJuNb+h51ZYjhd0hJABAF9eprsRSjWxZS2DW4EzlF/OQPlSHFSUtJMSZMGdBblvt71YuYsJlMSRYkgXisFAV4VZb3gfSrFrsratGnuv50ZH2y4iZB0IVtlI0VQk4515DX9OwUttqzKUsgqIMgpmfFJuc3S1XnHMCWwQi6ComCLp9+tVXAmllxQRIGQyVHw9Z0H/AAVj8rAmnkgLF+mbBxjhreNwozpkpuMpghWkzA9bVyPh+NxGCeKmyUOJMLSdDGxH3rq/DMQtlJWSnJmhQSoKF9IIt50p2n7N/wBYErSopAukjxQDGaRaRvIPvXLT4P8AGaMclXFh+zn4k4d4BL57lzcK+E+RrbWuJMufC4k+RFfPnFeDOtFQcaWAkxnKTlPIzpfzqvS0R8K1J8lEfSrKT6I/G9o+mv6hsaqA9a0T8Qcfw95ooXiMqwcwDZzSoaSkWPrXIXCo/E4sjkVk/erXgHZZ7EjM0EhGbKVH5wN6DigRw8HybGuynBV4t0BJASgpKydYnQWubV2jiCu6bIzRIkm1qr+B8HawTRMBAiTrsLlRNUPFMUrFOsraVDZkghJWkxzCbmU0HLQk5f0lfpEMKylDp7pMFXxL/MpZ/MTpHQAVeNuJQAASYNwd+ZmdaXOFKFJmDYmRod7Tf0qybwiUolUWMk3v0EVv8eEeCYZNElPqCCCZB/LY2O3P1pd5soIIBST/AD71J8FZSUpHQJEUdplalZnFGU7aEe9orZHRWeYwwVYyQNxaecT6V6hPuZlGCYH5jfz/AJ0r1Nv7F2JsulIhIk2ttbc9Jn+Ci4gkeLNnJmQDIA96AHQmCQCmdjMe4rOKxSSUqb1IgjYcvKm9j0GacQlMwMw0gyTN45WqeIHeGBZEAKjc6n2oeMwlgR/3T9aYZcHdpgCdYG19PMx8qFrtANZxTTWcJUJCVGxsk2sDF4n3mqHjYThu8WyW0vOZQ2hlsoAgypRGa5ItaLc62/EcMSpeZIUAQfiG/SqTifB1tOJUYB+IfpVWfB/RppgWiy7O9pk4lrI63C0+FUgxJ5W+X0FNcU7F4Z4kgeNQjOFKKtoURME9TWq8UxH9tbaSWs91ZQSSdoJXA+VV+D4tiGkgNLdMDV0BQPS3iB/9jXLlgkn1RbGX6WuL/DR0QG3QTOqhAjbSTM+lEw/4XuZklboy2zCInnBkwPnWD2qxrTaStoZlAFOYkZhMHQmInQ7HpXsRxfiBVkhAC0JUMxJkqCbSowADcmOcDSkpjf0n9m1cN4ThOHoUoZb3UoqMb8zEDYVqPaXjz+MbjB+JBXlUUlIO0xJED/bpVM63iyoJxBCyTmFpTB0ygiBJnbYdZ2Tg2HUklK0paAtKUgKPsLVZHFJq1sWt7B4XEDDd2ylCVFCIn4iiRcSavcM13njUdgDyA26zURw9vKSkJCiTtBMazc/OnUtmyBZKgmT9/nWrF461L2NdDDWBKvECoidTAt0vTfDrZ0KBzb3vHSk3Gu6JgzliZg68qOp4KAVBChKQkDXe/Ste2it7PYVjMCTE3JKhPp0oORWYd3IzDQGP4KlmQBmIIM/D/NvSousrVCspiLcgKf2Qzjs6UnP8MZYSYAJ3t961xGZKIkZTM5reg53vWzHEhSIJObS95pItzORNgOU+9DjyTjIRxbNXxz7rpSlBSlCJcCNC4rQnNMTdRuNauOC4lxhkKdUTKyO7IuRtEGDvpalMZw4JQDCs+oI01pBxWISPCnqSEibbkxWLN4Tr4dBjLezcV47DPjIu0i6VDb/xPlyqrxfZDBrKfhCROUAd35/DGb1rTuJYJ5ZBW5MwEldwk7kaD+bV5fD3UpCEvu6jxElBB0AEG6ScpkVgngcO9FkZP0b/AMN4Lw9lwOJSguDQpBMGNgPCnXXrTrvH2EjK2RmA0tI9K0XifDVtuKCSpaVfCpSlEJACRaTc6/wCg4bsw6CktgDcTH8sKshglJXYrW9lx2hwjuNRlKu7TnBUDmIUjqR9DEUxw3DKST3bhDaUpAMWVAgkftTY4SQhCbmIK1Ea+gtHSjtOgJygCB+s+g+dqsx+O32HRBgqVE9fQfwfOrHDoiVlOaL9ByAFz7xSynxYkGOYMevWi4fEOp6i9lG8e81ujDiqQJbPZblSbzeJiPapsOqcUoAQDbyH6mpcJSIWVWFrmoK/tkOAT9iRY1b7oVmMcjKAEiL7V6iBZMQVJkTA1I5616mUqFspEwkEkTe3IUd1EJClJA003B+9Aw6sxyqvCiTRHcKQoDxKSD8qN7HG2saVrlQhMegH7xS7TozlQTOpAmoOPQnKCT9APS1M/wBV3cQnxkXtby+/tRqukEk26CAFggjRRKvpRMRh0EST3hkACZgfqaWbxJUYIEGhoblRExBN+g3qUSjznDWj4lIhUXB0jne4G3Wk+J8JQgCBBIBgWAnnFz71ZOKGWVSM1x6EQPlR0pK5MBRygkq+3lStfYGjTXWnVzlQkjQkgSRv8vrRsYp5biCElIFiTeffW/OtjLSTCk2GaCDp7UR5okQpEE3EDl0A0rPPxoOV0NFtdlMhhwRmGYlUzF7aDyq5eQlXjBOkgE2HP/lEwd0qzRKQTGWIrDeHBAKD4QmLz8R12/kU8YKOguQZhhK9gDGsxHUxrUVDIe7BDgI2r3dWBzDkTACfIX+lFZKRY+UpuPcEU9Cng0ShRjLBGUDcnS/lUXVm0qgcxqrQGOlqJiFhaglKsw31AA8hRF4gA3CZCfDIBkchBt6VNgsjhXEmYkkCZVGg63ppCiQZMi3xAEX0m3/KTxqkrA8ISrmCP2ml23lIBRqCDHrv7Cg42SrCJw6QuFc7puI5Qd6ZcwwWSqcqQJMbmBp0pZxla4v8M6nT+favM4kwU/miNjy+wou/sgu24AoCTl8gYmmcVgQBmBJuLkRblQmWE+NK/igFJ261MNET4yR6/MG3zoyf0Qp+KcAEZlqN7wPkKocJ2dC3JkjKdRqesaG0itzcw+a9yba3PSAPvUQylAzFMm0Dqf5sOVK0pRp7AklsSw+GUWwYSYsJF450bAPQcqgTf1BO9WOJcyBIVYm8AR73/Wk32bEpOpn11v0j61VCKSr0Wcr7IrfnPm0nwpMzrtytUMM02FeJREXFpkbUy20tRCkJCQUxcyD5nUUNa2wq97gGLRlta1x0qxfSBYziCgqSE/CNOpgk/alW1DMStRH+JEx/yp8QeSSlSDpty8qz/UoKIIJg2MaT60YrQoHPmJGbKkkkTMfKivBShkSbJHqZrDEkQiSJiSBb229aw0lSc5MhUWP1pwMy9hUpAJXteIMfOvUDDYYuEyqIvfevUeSXbAVzTUrhZid/pTr3DVZwEkZdpPLU0snCKV40qUb/ABGBpyvTOCX4VghWcXJmT0joKDk+0xrMLxSDYImT7npeiJZCiAoxFjefL7UuwwMma1hJmZ9IrLIWFFKLjU7W6nUe9N/gIw5iD4QpIGURmAm3TaaklaVeBBUE7lWuugHnQ3Fqg5rHUWER9aO4ypSgRlFgJ0BPQb0CB20g5krIUQqAZ1t5GIoDrKk+FCs0/lTJgedZewqkwoqkbBIj9INLYZaoPjMjRM2PnJ0qL7REMY5rICEiRaTtO/zowx5SgGBMWIJ18tKXCSsmSooGgF7fYedecUnwq1BsOYjppFSrVMhNxRygH416+RM3+VExbZCEpTOUC9rdZPnRn8KCJSRmEKPMjXfSoOPd6iconnOUeuxoIFgwyRlzXgSE6D3p1nEpWkwiOcJkev7Ug2IOoUdEgGf2FHfZ7opWiYIvJ35UZJMjAJSRnCReY9LmmG8DBkqMDcCb8hWFOeNRA5mB5R+t+tZUMyZWq4EBKdAdtBFRtksCrEALEgqSnQGKm2M65ywALDNl9j+lYZdhXjy3sZE258qInF5klKbSbdEi5PTyoP8ACEkvKSrKgA3gjqNdb7m/SliwDKpgRNhO8W9akohsptMzPX+TSwQpWmm0naokFDi3jlCYykjUkFXnzqLaRmk5jHM2Hl/LUu0hZWZJEi5F7elOPQnKkbyfadepM0rVaIZwjkuFJMawOsXP2oOLcKlyLZYBnSR9aljkFXiAMjcH7azSzacwAVOpnn53oRSuwB1kESo51TMjlyuI9KjhkLUFLSoCTBSdI26aVLAO5SpIlQmItEfvzqBP9wlFrSTsJ2HM/rSPtoYi6hQXknKnYiADyuOtFbcLaDnF1Hcg+w+5pdslSs1ymYJGp840FSwSwpfiAJmx2A00pq1sDBvoEEz4gYj9Byp5l1C0BJHjMfDqT1tFAU43nKTACZGaJJrK28hC0Gw10mPQ0XtUBg8UrIQhvlfnNQSuCM05v9jaPaiYh0d5JkpIAmNuVtaFi4jSAVSByG9NH6AHxASoC/QcyPIfW1YrAZbIBQSPOdf5yr1FOgWVDyO7V4VTEciL0YvggKg5rpygco1oZaJQokBMRlA3J0JqK16SogdNVHQ/TeotjhkrQkA3kz4akoOJVngjQyNPKi4R1JBImUiSTEx86dUCpJCvFE6xt12o3TBdCz7yVAGfP+daD3xVsLkQTtRsBhkhV4V7xOm/nRVYQ5JKiEyAka+p5UdLRLRHEPAeEKKwq6ucztymoNN94vKYECZjXzPlU8GnPN0g84Mn7UVtlQUADM3BP+W59NfQVNIl0YxneISUmCk9NJ+9ZytCJnNABAEwfI61nG4ZSZUVzzEagXoSnFfFbwKmdzOg9qi2iBmkhYuIUDqBHoepE1loLUsp+FKhB5BPSl33Mpm+Y3knn5U+3iRkUoagTHrA/wCVHaIwTbSUrJE5URc85v8AKaM88lRuDFz5Tv6DnS+IeKkgi1iYgesVPB8OUs+I+HnNRr22D/JFSwJIKbXgz9bXqT+MQpERChBT96g8gBSlbDb1I+1ZblaZIGWY6gxNSl2EKwznbKjfX7VDBnuyoKjS1tSbATyoH9YcoSkQJuBuT9q9xB4EgbgXPU3IqcXdP2Shh9GYGE5uSpgDzoa8OVJKgQEpA3oRcIN0pIAFto1+9GSWlXJjpEegifeldogFt4pbOVUD2M0PCk5gLT/tb0BpiDJJQMl56bedhU0QQomYQJiT6CdftUboNhFOONpSNearGOnWkXZUSonOYtFvvaKm5isxCW7SYGwA203qWJwWUXV4vLblSrXfYOiGF8CTBBWbC+h/WslMN+G2VRBzRJgX+v0pdsSbHKQSRG38tWcOsgFK4VmBVfpM+tqVrbYw2xjbDKiEjXKT6Tp70skhRUE2KoUJ+leQ9Cify25b6QPaiYt1BnKkqXbxG33opU9IBJKE5QmJVJzKIsRzBoWEUQCZBTBsduRNHw7B1WolKSJHpMe8UPu8wURurTmSdPIVLBZBtSr5VBU7REHmJFTbwYUDncGb6Dle1SWh1ACiAE7gRpUsJiAtR1Gsb6xFRt9oViWdTaikacjeazRMY6mJETN0xv0Ow6V6rFtXQT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646238"/>
            <a:ext cx="4714875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6" name="AutoShape 6" descr="data:image/jpeg;base64,/9j/4AAQSkZJRgABAQAAAQABAAD/2wCEAAkGBhQSEBUUEBQVFRUUFRQUFRYWFBUUFBUUFRQVFBQUFBcXHCYeGBokGRYUHy8gJCcpLCwsFh4xNTAqNSYrLCkBCQoKDgwOGg8PGikkHyQsKSosLCksLCwsLCwsKSkpLCwsLC8sLC8uKiksKSwsLCwsLCwpKSwsLCwsKSosLCwvKf/AABEIAOoA1wMBIgACEQEDEQH/xAAbAAABBQEBAAAAAAAAAAAAAAAGAAEDBAUCB//EAEAQAAIBAwIEBAMGBAMGBwAAAAECAwAEERIhBQYxQRMiUWEycYEHFCNCkaFSscHwM2LRQ3KCkqLhFRYkU2PS8f/EABoBAAIDAQEAAAAAAAAAAAAAAAADAQIEBQb/xAAsEQACAgEEAQIEBgMAAAAAAAAAAQIRAxIhMUEEIvATUWGhMnGBkbHRweHx/9oADAMBAAIRAxEAPwD0AClTgUsVcgVLFPinxQA2KWKelQA1OKWKfFACxSpUqAFSxSJrnxl9f03/AJVDdAdYpYqvdX6RozuwAUZOTiql3x6GO3Sdpl0sRkY8oB9G61SWSMeSyi2aeKVZc/NFsiB2mTSRkHOxHt6/Sq/D+dbSY4jmTPTBOk/9WKnXFdkUzbpUlYHpT1ayBqanpUAc0xrqmIoA5psV1imIqQOaRpzTUAcmnpGlQBMKfFLFPQAsUqeligBqVdYpsVACpUqp8Wv/AAYmkPRRk/LvUN1uSlZcqpf8SSJSWIGOpJwB8z/TrQnc/azYrHqDSu/8AUIM+7dcfIigjil9d8UkRAvhQtlgMEDQOrn1Hv3P60iWb5fuxkcdmpx37R5JXYWjAIh88zjyDsNK+vp1P9Mzh17LK+t2LrnPiXM0iBv9yKI5x+vzpuE8vCeTCLm2gbQq/wDvzdyx7joSfTA+XqHCeV4ovxJQrSdSzYwvoFzsAKUlre33GOo8g/wmVLz/ANLe27COQlYpgZQqtg4KmQnHSgWy4NK98lhKx8KK4ZT8hvsPcdP96vYeYHlEOqzGZVI0eU6TnbGrpkjpvQL/AOT7wwvIYXF4Z9evUmgZGNBycj+dUl6HSJXq3Zncd1i5aFR4GkYV5oWeYqMjyArhF220gCq0dhcyA7w3yruU0lLgD1Q4D59lJ+Veh8preEseJLh1CxocE+Xr5sDynPY4ram4TBKdQC6h0ZMBgfmN6ZCFraijlXJ5hy/z21qAWLzWhOk6t57Vj+Vj+Yem2DjpnavULPi0UsQljdXjbcOvQezjqh+e3vXnfN/LklrObpE8WJwRcJjaRD8WoD82N8+oz1oVisLmCcNwiVzHMpkjAYA4Hxo4O2teh9dj3qU3B+6IrUe7LcIejKfkwNdkV4dZ/alxBdSuisD5W/CAOTt8Q7161wPjSNDEJPw5CoBR8jzDqATs30p0Z71LYo49o1qRrrFMRTShzTV1imNAHJpq6xTVIHOKVdGmoAmxTilSoAQp6VPUAKlSqKe6CkDDMxzhVGWOOtQ3XIDXFyiAl2CgDJJPQe9DPMXE7We2mS4uRENBIjXHiMMalLE9jtsP1p+MKb/h9zbIGScSByhGJHQdgO+BtivK72/RFVLu21yw7LMjFC6g+USDHUfrWR5de0RyhXJscr8CtFt3u5VAaJ9EcTjxPFkwCMZOMZYdjUr8bkuV8GFWE87fikAkqvQKAPboKq8rXdxezrHFEFjiUyaR8CAdHbOSzbk9yTRddcZtrMN93IfxgNU6N+IsiD4dJ6DJ9PY1lntL1GqC1bRNi0sIbOKPJCLbgoyqQ8nrJIwxjJPffrWXxL7RkQsIlBOzpIfMSfyxsD0HXNBF5xSa6fWxwdOl3GxcZJ3GdzVzhPCCxxEjOR1Pff1PQftS3OXB0MfgxXqyFq85uup2ONShhnTkKNZ/OB1zXDX14Sp8Rth/E25/iO3X3rZtOXZ9QHh6RjckrpH/AC53rUHLEg/2g/5T/wDaoUJvovJ+NDbb+QVTmy7QjUzsAdTjOfEYHILjr2H6VpWX2iOQBNpd3Pnd1+ADpoA74z+tccas3j2kXIPRuoP17H2ofu7ZT+3z+hqmpxdMcvFw5Y2l+wfxc1xzRN51jZz+DHL5zJjY4A3UathnP6UDcQ5aa0uJSwa3QqzxZJKB9OdCuPUZxnfYA9KyDribUh6ZCnuMjH/CcHrRHwPmdPCMNwVFuAjSakM9xM+cHST0B/YbCn/Eb7Ofl8R4t1uihx+T72kNxZDLxqBcRquW8RGDpMYwMuD8LEAkYGanuOc7+4DT3aeHDFCUwU0rI+rKFVbuD3HQVDzRyMbdluLVpIYZGYjV8cOMH8QISwGO+Nsb1jrw+OV83nE4yvQ4Mszkeysqj9TWhKLjRzm3dnoPInNkknDpZrhvNDLGiZGFdGx5fcgHr8qO0cMAR0IyK8uCWE0kNn98EdrHuqxZeWaU7l5HKhVP/wCURWnOFuZlisvGdVOh3di6HBAHmPRvlTcc3ZSUdgvxTEV2aatQo5xTYrqmxUgc4pV1ilQBJililT1ACpU4p8UAMT60O8Ya4aVJLR40KgjEjhWf205yBW3xCQLExPoRt1JOwAry4/Zrbm6iju791nudRjUDUobO0ZfV8XTt8s1mzu/TY3HtuHUtjeTMJXZY220jQNaMBuA4+IZ/as3jXDb1yGle06gajApkOf8AMw2PvXfLAm4fdS8OupTKnh/eLd2OSFU4kU59iD9Ks8d4mCH0m2lUKyyQSsVfTndlHTPTAOO2CKztQjG3yMTk3SMHjN99ziMY1BmJdLuKQN4zd0kHYdBg9MbGgVmaaQu/c5bAxk9wMVHeSh5NMKlEydKaiwRfmetbnBOECRgudKKMue/XoPc/61ld9HfwYo4Y6pfr/Q3CeHNPKsa7evoqDr/fqa9O4bw5IkCoNIHp1J9Se5qtwzhsMK+SMKSMZ/MfmTvVh5idu1aIQ0Lfk5vl+U87qOyRcjnwSDv6V394GN8Z9qyHm/hH1p0DGrqRi0k/E2/DOncgZA9SB0+tDPM/AgyB4VxIMalUfFn29RRIlsx611Jw84/1olHWqY/DmeJpxPKJoCpwwIOOhBH7Gs57codSEjByDndTnavT+JcNJGHAde4I3HupH9MfWgbilgYpCh3HUH1U9P79RWSUHD8jvYfIj5G3ZZ5X44E1rJ4IWQN94mnLOxRjjTGv16dutbXBuSOGSyH8PxFkLNbyFpUEqADUoXI3UnGQMEb+tA1xHhs4BHoQCPkR0waOuWOIGeIRa7ieVQHiVIlWC1cAqgJGOwwd98nA9XYsml2cnzfG0u1wTc4cP4bw211GzikLHSiHYk466viGOuxoMg+0e6xlbSMRjAVUQjfbAYjdunetTj3EBxDiFtFcr4SxllcavKzasakb0OkilxL7QwL77tbKltaQkrqWFJZZDGMfn9T2rXKVu0jmpBvyHzI15AzOpVlfSVOSVOM6cnc0S4oF4Hzba/8AiLQ2zqI5VU4z5TNjzadgFJ/h6b9ulHdNxSuJSapjEU2K6piKaUOTSpzSqQO6emFdVACqO4uVjUs5wB1NSVT4vZmWIxDGZPLv09Sf0BqsnUWyUrdGH9oU0osNUSlfE04dvhAO+TpJIOPavI7e0WALNdOTJqR4/Nuulg3lAOdzjLHG3TOaK+J8akmmhtUZnMUg1AE6dIJVEA6ZIyT9aorwvh1q4MxN3Od0iVi6Kc/mwAP51z3kcnv9jXGCijR4dIby5W7uGlVSjDOGkZYiulWKqM6WbJ+Q9DXPPPGyyqhlinGNXirEI5FXtG388A1o8DvBFCZXnmt5ZTrOiHXEUHwIWIxjGdlagXiN41zcMznUWbUx6ZHbas/LN/iwuWr5fyd2MeBqPVv2HYUc8tWuAgbqcyn3zgJ+g3+tCdvZtI4SMZJ6fLuT7UdWuEKISNeAu224G+B9KnGreo2ebPTBQRvFhUTRlvYdhUghBAODmpF7CtTODY0MIAqUqPXFReJgmmLg0KiCdZMd65aeqrA/Oku3UfrU2FHWvPY0Oc0cF8VA0fxJq8pzll64GO4refJ7/wClRzjbf3/lVZLUqY7DleKSlE8tkXIwal5fnIfwGklRZDgeHJo8+wGTjoRt27elS8UiCzyKDkBjg/Pesu7jwQw/sjpWKHplR6LPFZcd/NG59oXKsiW0c4IUpsFDam0ZHmJG+QSDv6mhG3mhZWW6Ro5GAOTGTqYdGU6lKMeh6qeteg8P4V41jJGlvBAjgnx3uNVxIcZ22J05wMFhQ9b803KWqFtFzDGuh1GPEhIOnDMBlT6FgVO3fatyyOaPM6NDpl/kPlq2g4nH94GzWwmRZjuGk6A4AyQM/r7V6TwSQNJcFFCIJWRFGyhU8oI9zgn615DdXRmdL6JmlSMrHMrjEkKttiTTsV64Yft0HpXIl+HWVQfzax8m2O/fzA7+4og38RX7+gSS0ugrpqemreZRYpq6pqkDulSpVAD0L8/c0fcrV3U/iuDFEP8AMw87fQYH1NEzPgE+m9eUcwXAuOJkzn8CyjMrg9C3UD6sVH1NIzSpUMxq2YFuzWkARcve3YzgbmNH/kzD9B8zVbhrtbEfdlM0xIWWbBKxl/LojP13PfoNuu1w/g0ks6oT/wCoul8ad+8Fq2MIp7MwIH1A9aJLqCJWjjjDJDE4UeGup8r5mcDB1HIG5z3rK6UW339/9I0Ld0itx7ipSzKRXM+kgReC8IRdPchsAkYHoc0FcMh3LEdT/LaiHnbjLSBAtxcTAamAmjETIfh2A+u+BWXax4XrWSTpHb8OHpT/AFN3lggM5zvgL7gdSf2Fa3A7AmZ5X3wzJHnsB1I9ye9BiXbxtlDg/sfmKLOXOPh4yrDDA9B/Me1NxtUkxXmY5rVNd0gpjY130qvHcE+tTlttqezjHLS6vmO1c4qGWLJ22qSJD3OaquSSVAe9KQius1DNuKYUOs7f1rLvpwqsc9jtUXEL5o0dseVQWJ+X9aCuK8ymZNKqV/iOeo3yNv72qkpGvBglN/QpLJk5J98967YZUj1FVYjVlWrFJbnpeY0bPKFgXIkjt7WR0JUy3M+lUOxXTESd9+unG3rmgeW3mhv5Ftm/EDsAUbAYHfAzjKnPQ/pRby1Y+LI6paRXTKQyrNLpVRuCSM4fbH5SR7Vj89WrQXIcrHG+pSUhIMajQAFUj00itmF9HmfJilN/uR2d2QzzRRhJI1K3dsQQksJIVyqnp13X8uzD2I/s14oIrpowToOlkz8RilAAyfY6P3rIvJFdoLtMDWPCm9MkaST7FT+xrnlywlWS3fAxovF67+HAxYn/AJif0qVK1fvb/n3FONOj3mlUVpLqRT6gH9qlroJ2rMjVCpUqapIJabFKkTQBDdISjAdSpA+ooA5n4E00TmP/AG9qWY+ssH+JEffYnHtR/LJgdz6ADJJ9AO5rzjmC94pw+5eUW+q1lbWFI8QIQMK+UPlf2zgjY5rJ5EdTVcodjlpLXLivHBcTurmaTSANJZhFGgCE4GwOWb61kcL4qDMCZpI0RMiSFRK4dyRnTg9cPVCHn7is8gSxVkBO6QwkIT3LaskD9hV3gYNlNPFJcSQODAGkSNZXMpj1SJgHpv2zjFZ5ptLV0Pg93XZn803hkuRmWWbAUa5V8Nj1PwZ2H94qNPhpuNT+JdO2uSTph5Rh2AAGSN8dfXpXFZJnofGjUF+hHID6Vt8lsniup2ZlGD7AnUP3FYbZqS1uXgkWTB+oxkH0pmN0yfIhrg4nozShfhzingu21H0PTsazeE8XWYqqHORk+oA659OoH1ogSCtNXujzs1o2aErat66Ap19MbVy7YqyFMTNVWSbtUjzCsvjXEFt08RtXoNIycnOPb9asTCNuhcfRWtJI1I1EZ/Q6iN/lXmRqzf8AFZZ3LuxGRjSCQNPp71XER9D+lIm7O74uJ440x4zU4NQqKkFZ2dBcFngtkJZ2QwvcagD4SS+EzYI/MTjG+432+Vdc9WSw+AJbf7upLAwrIJWCqmVOsN3LnbboKfhNn4twE8J58xt+HHJ4TkAZ8rkjHTf2zT8zwxW81oZraW2jWUl42l8aQodOtgSxHToNu9aMfK99Hn/LrW/fZo8Pn4bJGhtJXtBC6yyi5dJQ4XdRGmMuxbGwwMZzXEHHrQTxwRP4pZY4VYBtIR5PFkVmI3lllOWIGFXygk1mcQk4AXJUX46+VPBC59s9P0rR4JzDwOEhVsZ5CTs8soLfMBcKD707QudzDrZ65EMAD02qUUK8n8fWd5UjZmjQqULMHdQR8LOAAd/03oqWtcJalaFSVM6FKkKVXKHdM1dVG5oAxuZxN4DNbY8VPMuSQCQD3HSvJrT7QuMCUwQySM+ogoEEmk9wBgmvaJTXlvMfMwguJbeyxE0xT7xKoAYGR1VVB9lLE+7f5azZEk7rdjo8EtynMnhGQmYLgkhdCHHU+VRWVyhxyXM8txdyW7GVNUojErM2kgqQWG+AOxpXh4rZ6ovvMg8IEFBIdIUMV6HY/wDeqP2ecUkjaZjcLbjys0jR+Lg7g4TuTkD6UiSuL46GRTTLnGJxJdO4d5NW+uTGt9l8xA6Zq7y7wwTTaWGQoLEeuCAAfYkiqnMN2JLvxBKZ/EUEy+H4Qc4wSiZOFGMfStTk+9CXGD+caR885rKl6kmd9Ta8ZuPNf4DWHg0eBmOPKnIwoBFZXMluJIX1BcqCyjuMdRn3H9KIrdMZ3+X+tOLRTucVrcbVHDjlakpN8A9yly/4EZdh55ME56hey0RKtdNXAapSpUUyTeSTkzrRUE61YDUiBUoWeec28WlhmVYyACuTkZ74rR4MzXVuPvAUg5yMbbEgGiS+4PFMCJVDAj6j3B6g1R4fwtbdPDUkrlipPUAnOKjTua/iweNJLdGLacnxwuWY+IDugYDAGdtQ7n9q3bXSy5O64wig7EDbO1Z3Mt2VgKqfM50qB1LN5R/Or9hEYEUMQMBV98AAY26VC2CcpSjqkyvNwiI/7BD/AMGP1NAPGVAnkCAABiAB0GPSvQeLceWJCS3b1O59s15nJIXck9WJP1JpeWjd4Lm7b4NTle0Mt1p8JpcRsQqTCBzsN1fIxj07jPWqP2g24iMIeOSBlYnw5JhdPgKpyX1HbOkBT2PStfl2y1TzAW80+lcaYJDFIDlVDZyDjZgRg/ENqxucOHxkjCyxhNgkhJdcjLBywyT0ow/iXvoy+Vu377Lljb8IIijK3ErSMqNKjRowdhklICpJTO25ySelY/H+Sijg2TmaJ3VVOko6lwSniRnBUFdwcYODjoaHbJQTv0AJ267eh7UQ8LupEmXLsWV/AbJz5D58H1IkOoHsRmtDuL2ZiUU0ewcm8spZQBFxrbBkYEnU2Nzk0SLWdw2bVGhPUqpPzIBrQWtMaatCZc7kgpUhTVYqSGo3qQ1DJQBUuG2NeOPy2ZOITQT+VryIvavnbxRh4hk+ul48epr2Cc0G8ycCN3FJDGStza5urVhsWiY6pY1Pqr5YfM1ny7NMbDhmVeXjcQg8fpcwJ4N7F0cFcKLgDujYXPo2aFOSLho7uVEZEYoxV5F1IhU51EYPYntRFw+R+It97sXEPFLdSZ4tgt2owGkVT5TkbOhGN/QisV5rY3UNxChhk8Qpc2rgFI3ZSuqPVktESTlSCV6bjBpEoVq+o2M7SXyNLma/8V4pDdrdNpKM6R+Gq4PlQDOe57Cs9JipDDYggj5itjmO68S0KvdQSSQOCLeCFo9CEYkbJwGC4H5cjO5ofWTIzkfTes0o9nb8SacNJ6hwTi5kiVuoOx+fcGtbTkZQ5Hp3FeccocY8OUxsfLJ0/wB7+/5V6FDJjBB9v+9aI7o5XkY/hzaJBP613rpvFVtm2PqKTWp6ruPbr+lTuZha6Xi1WdiOoqIzVFk0XjNVW583So1kJ6VZijx13Pp/rVrsODMHC2Lhz8QBCk9EB6ke/vUktiGGGZicdRgYq5NA7dzVOXxFzjBA9dqBmpsFOYuDJFGXZnZiQF1MDv7AADpmhuxj1SAdup+Q3P7VZ4/xhppDkjSpIXHT3NcWQ0QyyHI8uhTjbU22M+uMms+T6HaxaoY/U9zS5ZsxLG8ssF5IDIAJLUtlOpfWFBJxqU9PX5UOc1XgGUUMMbkMQWBcLsxVVBOzZ2Hyo24dZiO3iSRL2N5vMGVgLV/EYKhOxBPhsCTt8PrQT/4rC/iYtxcXU0zeFq1+HEnwp5FYCVz6HYY75xTsXNnJzvkxuFuI/wARgDpK6VP52ByFx3Hr7bdxXoXL3BR4ZDr+JCHeY4xm7udKRw+5Qac+hJqja8vtaTJF5ZuJyAaVABisVO/iPjYygbhcYXrucCjfh/DEt9Fqh1eB+JM53Z7mUEZPuFDn5sPSrZHq2XYqO25v2CaVCjoAAPkNhWjGaz7etCMVsiqVGZu3ZKKVIGlVipIaikFTVFIaAM+4FYV9cNDNFPHjXGSME4DAjOk/Mah9a3rkUMc0IxgYIAWyCuWVRkZHViBnfpWfOrg6G4vxHmXMfFBbcU+9cPYp5hMuARpY51KR3XqMdCGxW5zpzDY8SiW6hItr+NQZYyMJOB10PjDMD0zgn3oUuOKPJcq5gU+ANBjx8YXI/Fx89yMUbcHl4dxdZIpoVsrlFLI4fEbAD4eg0kE50759apukr6LbNnPBuMLJARJc2ttbzpiRDEPGcZxI2oAb6165brkihCzBTKN1U/8ASdwflg1LwG8MYkiXwDIjMyySorqEXJk0kg4+EHIHTNXOO4ci6WVZ2O1y0cLQork4TYgA5AG4xv2HdThVo2+Pl0yTKjNg7fMUd8scx+Mmhz5x+/oRQDnP9K5inZGDKcEdKpHY35oLLE9qQhh8uvtTqSOh/v2NB3LvOAkwrnS/7H3FFkN0rdDg/tTDjzg4OmWfvR7/AL71yZlPVR+lcl2HbI9txXIuh6D9KkXR2N/h/QECpVgbuQoqL7xttt+1U7viioMswAHvQkid3sjQlu8DSm/qT0+tAvN/M+cxRtknZ29B6D0qjx7nUvlIDt3b/ShfV/396rKR0PH8anqkSDc4oht+GmRoYFjaQ/4ska7MyruyjcZIQNtkHesvhVuM63+FfMe2QOw96IrSzMUDXNzb3BSfSUnt5cNEpyAhXqQx07MMHSuDk7I5ka8+SkUeceJeHEwge7QgpH4M5JKSEEAAk9ow22O6nOaqcscuXbBDw6EiQHH3ggHDFQCY2bCjHm33xnqDvWLzBxV3kUMxZIZDGWZssXPU4yQAqqFGNvKTvmjHmPnh5rSCysCYYyNDsjEu+AoEeV3xuMjqSwz6VpqqRx27bZHyJcx2M19PcOZJY1KowGpXlJYly+TnzKN++53og5UZmSR5PjeZyfbSqooP0X9zQFzdydNaFNbpIfKrxQtlkCjA1qudJ3/WjrkxW8AamY5wRqjMbjbBDZJB6DcGrRVyUvfBD2i0F1tV+OqVqtX0FbDMSAU1dAU1BB3XDVIaYipAo3C1i38WQc0QTLWRex1VkoAr7jMtjchLBI4TcKHMhCaXKZLqSwIBJyNyBg9s0FtxLwJWmyjTSOx0RhWRAW1dR5fQADoM5xsKOOZuEQyOgmiumLBgJbfSRGcnIkVyAQRg/EvzoQtrC1SXESTXDgFj42iKFFXJZ5fDd2KAbkBl/pWP0ptGlXSZkzzuioxVRJLIZw3dVGVx/uNlvmAKLeH8aVoxHdTutq5AFpBbK7ErklcjSAQx6g6iCD3ofdzNI8zksGOlMqF8g2GEGyjAGFGwAxUNtePbsxjd0VhglCQy77EY9PTuMj5WcbX1ITrcmu7OS3fw5lZSVR1DKVYo6hlJB9iM+hrg7/P+dbttbxXCmCQ+GCTKL64uCQSsbaFVcEFWJGw3G+dxih2WJ4iqy7FlDowOVdG+F1PcGqVZ0MWbpiJ/Wtbh3Nc0WATrHoev61mas9a4MfpUIfKKYcW32jqBurj5Y/1qyftMj/hf9B/rXnZWmxVjO8MPkGN/9obt/hpj3Y/0FDd7xSSY5kYn26D9KqBK7AqrHQhGPCOlFTQRFiMD5CoGfFEfK/AmunXcQwnUZJnIVQsYDSaCcamCkHA9d9smqNPovLKo7FzgPDXuCViCMsOhyjuI/HcMPwVYgjJGrGxHlPzrJ5i48gYvBDLayHKPEZCU8QbZVSAQEGQFOwYjHwmt7miWKOAQTWyqsEYaG8hmBLszMQYzg6xJj/D/ACEMc4ANBtpwC5ucOxRQQMPPPFENPYAyuCfn361fFBJWzm5sjmzKsrEyN4S7tJjQM9ZBnCj3YEgepxVi3na3JWaPUhOd9SkHGMo43RuxBz2yNhi/f8vPCNJ0E9VaOSOZSw3+KNiM+x3xRBxia4hjWSaCK5TC6mlR/GhcqCY5JInVmx2Zi2VIOac5LgSo9kPJHEVkmc4ChUbC5Z5JJJTgu7t1AX0AHTbNel2CUK8AuGkiVtNvGj4McNuDpQZyzyMxJZzsMEnAFGPD49hV8a7FzZqW8dWlWooVqwopwoemp6VSB1SpUqAI5Fqhdw1pmq86ZFQAGcc4erqUfOhtmwxXI9yK86uLh4xHBHaJEHbT4biTVOwOkGUgqxUE5ABxnG1er8Wtcg0G31scSBSvi4HhNITpVsjVudlyo/YZrNlj2h+N9MF+NcfFoRBbpC7qMPK8MUmWHVYkZSiIOgOCxxkntVmw4Pxa/XIjRlGwDw28Q8w7DSO3p86xLHh5W+1TlCkJDyNqDoP4VYrkZLY2rT5hl+8+LcT3jfeVxJBEFHhGDYqI3VsRkLvpwOnqcVWul+5P1KMsNxwydIr2DZW8RAyrIFPTXET5WGcEqTgkDO+9EE/FRLbN44e9eVQkczSCKC1CsSmMDMZAyzKdI3xv1oXu+O3F1ZrHO5kW3YlGbdwrADSWO5UYAGemrHoKz7SaWDRJG2BJqUjYq2k4Kup2I3B39as43+ZClX5BVdcpsRM9lIt1BAY1Z1BjwZBsBrxrIOxx6jbfbFlUoSrgowOCGBUgjqDmrdjzShZPFDw6NQGjLw+bVn8IsCu7ZOCc0QS80zXUZR5be4MkgJd1UyqARpKq2GU6VAOBvqx2pUk1yjbjz7VyCYk9/wB6YyURGG2NzKZrMxowQRRrI8ao4Xz6mcHIY42yANWxqR34SGObecLqIP42dLDOxO2E8y7YJ8h361Gwz430Bfxh3NXuEcIuLptNrC8hyBkDYE5xk9B0PWi+w4tw6NvwuGtK0b6j5fFSQZPlBLEKACRttsCc1PxX7RCNaeS3h0ZjjWRXnSYhSXGhDjBB2JX2IFH5Io87IrD7P4rTM3E5FbwGDS20br4ugDdjqxqGSuQvbO+dqi5l5sR4Dbr4YsMeJB+H4dwrglgI1HxlWyNZ8pU7knOQ7iHNetgUUyOE8MSznW+ASdQQeUHfGW1dBVKwsZLmSSV2LrEA8jsTvg4C5PrggD0FXUK3kZZZNTpFvhdhLf3EdvGAq58vxMsY6u7fxN6sep2G2MG/F/smtABHBxBZrofFCJIdZb0jjByW/wAuc155Z8WMccipkPIArMDjyEZK7epJqTgNvbeZ7p5lCsoUQ6Q+TkltTbALjp1JI6YNXae/QtNFwvLZTtBMoaN8LICCFYb6W/yup79Rgj1q1Z28/iNHa9SCrgsEjKbFX3IHrnAxke9Nxm2lublJScCUyNG0zBGdAfK752GrfG++/XqSPhlvtHGSHMa4Zh0LFmY49hnH0qijdfPsZqpMI+DWOAo2JCqpKjAJAwSB2FFdnDWXwq12Fb8KYrVGNKjNJ27JUFSgUyiugKuVFilT0qAGp801ODQAq5da6pYoAzry0zQnxrgwOTijtkqldWINQ0SeNXEZhZvIrqwKujDyuuc4ONxuAQRuMVmy8HbiE8cFjBoJBzlwygAbkkIMKB3OTXq/E+ABgdv2oXl4KsAl1hysgUHw20PhSTgN6HvSJwrdcjYzv0sguPsEvo4C0c0bsRgxoWwQeu7AUDJZvG7Wd4DHk/hlsqIpezHP5W6Mfkfy0TWnEbeGXVDNeWrjoVcMn/EF3I9sH5Vr8bvE4lBpv/D8UbW9/EPwnb8sN0oA8Ikn4sAD09aKXzLuHydnmc1g8ZZJVKuh0urDBByf7zVY2uaM7W5M5WGVhFxC3BiieQAJcxY0C2mJ2EgB0qx6ggZBAJp3dpb50y+JZzrkSRTI7R6h/wC26gsB/lYHHqaZqF1ZR4Bwy7mJW2m0BNJYvOIUXJwN2YD16elUZeLXRfwzM7MHwPPnzg4BDfPvV9bGNvLFcZPxeVJPDBGMM7PpCgZfLHIABxmqPEWVbksjFkVky2MZJUEnHbfVtVU7b/ol8F/jvA72HSL1n84yAZhL8wyhjpI22NZJssURz8CxL5riJdSLI3jPoy7AamRgCsinqGByR1ANXYWsYcLFr4hdMQFSNGW3Vs7DzDVL+mKFLYlx3BafhbokeRhpv8NPzlc4DkdgTsPXB7ddni0RjSPh0A1SBg9yV31THAEQ9dGw+fyNX7vxLWZ3nzLxSbZEwGW1BGA7Y28UKAFQbIME9hVrlu0+5E+Hpe+I1s7H8KyTvJKxyDKey74+dUlL376RKiblr9iCrCJL25SBiMqrMqktjIBJIA3+dBdnqs3kXRG4fzKXRXBUFgrAdPWtKXjcSyl9BvJifNPcksCf/jjPRfTO/wAq1Y+DSXrLJIEQBQoVF0gDJP8AU1Ki3zwS2og8ryXEpZyWZup9B0AAHQAdqO+X+B6QMitDhHKaxdBRJb2WO1aIxoTKVjWVrgVoKlKOOpQKuUGArrFKlQAqVNSoA5pxTCnoAVOKVIUAPTFaVPQBFJDmsPjHB/EUiiGuWTNQB5LxT7PyclTj6VgDhlzZuWTcEYYY1I691de4r3N7QGsy+4KrDpVXFMupNHlTw296qIw8NlGkKSBIo3wqMxAmQHoGIZRsCRgVcS1vFgRX4hbhEOVjvIyzpjIAPixnIx2BIra43yIr5KjBoYn4Hew+WKSbT6LIwH6ZpDxtccDVkT5KfGRJHC0pfx8EaHWH7taIzHrHGUUzSdMHTgdd+2fwjh0b2UkbLqmuGV4TtqBhzt16NqkHvgelXJeUbuXzSBmPrIxY/vmpJbdURY57UmRBgOjlNQAwuoY64wMjrihxklsFpsn5IlE8DW51RywnIPhidGUkjzwucggnGU9sjvRFHwu43UXqwqRhvuvDpYpWHQgv4alf+bFB3/la4kYyaMEkt6Yz6egqYcuXZ2IkI9C5I/nUPE7tFlkVUzZa3tbIEQsUc51yuVlvHz1CIpKQD/MSW+VYhLz/AIcCaIgc6cklm/jlbq7fy7VtcI+zyRiDLsPQUf8ACOWEiUAKKvHFW7KSydIBeDcgsSGkP0r0ThfCRGAAK0orQCrCx09IS3ZFHBUwSuwKepIEBSpU2aAHpqemoAanpUqAOKcUwpUAPmlSpqAOsU9cinNAD04pjSFAD4ptNPSFAEbW4NQnhy+lWxSNAFM8OX0qm/L8ZOSoP0rYNPUAZy8LUDpXY4cPSropzQBVS0AqYRCu6RqQGxSFOaYUAPSp65oAVNTmmoAWaVNSFACzSpUqAP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0" y="-2057400"/>
            <a:ext cx="344805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32" name="Picture 12" descr="http://image0-rubylane.s3.amazonaws.com/shops/seahorsejewels/4373.1L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43200" y="2514600"/>
            <a:ext cx="3743325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reputation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 the way in which people think about someone or something.</a:t>
            </a:r>
          </a:p>
        </p:txBody>
      </p:sp>
      <p:sp>
        <p:nvSpPr>
          <p:cNvPr id="9218" name="AutoShape 2" descr="data:image/jpeg;base64,/9j/4AAQSkZJRgABAQAAAQABAAD/2wCEAAkGBhQSERUTEhQWFRUWGR0ZGRcYGRwbIBwYIBodIB8cHBwgHCYeHxwjHR8YHzAgIycpLS0tHx4xNTAqNSctLCkBCQoKBQUFDQUFDSkYEhgpKSkpKSkpKSkpKSkpKSkpKSkpKSkpKSkpKSkpKSkpKSkpKSkpKSkpKSkpKSkpKSkpKf/AABEIALQBGAMBIgACEQEDEQH/xAAcAAACAgMBAQAAAAAAAAAAAAAFBgMEAAIHAQj/xABFEAACAQIEBAQDBgQEBAQHAQABAhEDIQAEEjEFBkFREyJhcTKBkQdCUqGx0RQjwfBicoLhFUNTkiQzwvEXorLD0tPiFv/EABQBAQAAAAAAAAAAAAAAAAAAAAD/xAAUEQEAAAAAAAAAAAAAAAAAAAAA/9oADAMBAAIRAxEAPwCGkHZSyiQDB7YEZvPM25wV5b48aVW/mU7jBHl+vl8y9ZHRVFQk9AVHSJ26EYAIK7U1W4OoYjXPajeScF+PcLpLUVKV9KgOwuNf97+uBj8LVbmw3mdv9sBVqcSckqg0xYk9MdE4nm1GQpu1/wCYI/1U5/phGr8HUXaCg/Dbfdx8/oPTDPxXKl+GaVYyjUmDdTCss+98AuZjJpVc1GqaFA+FYv7kjFXLUAAZMmbETsTbrvGInyUC7A9T7fi9h1HTGyUzr0lxBGqR1AIv7XH1GApcxUGlWlmGiJJJ2vFyYF9sL6nDtnBoU6vNOoCBNilv0wt08mxsEM+2AoLUjfbG7IQA26nY+vb39MXTkan4DjX+GqpJ0EqdxG/+/Y9MBRLHGurBehkmcSot6gg+22Jf+E1Ow/P9sAvs+NfE9MMJ4M/Yfn+2NW4K/b9f2wC8a2PDWOD7cFf8P6/tiM8GcfcP0wAQVTjZauDy8JeI0/r+2NP+Et+D8j+2ADCrjzx5wcPC3/D+R/bHo4XU/Afof2wAE1ceirhiXg7n7uNqfA3P3R9f9sAvCsfXGyVzhhPBH7D6jEZ4MxOkKB3boB3NsAJpAuYUX3PYDqT2GNTViwNup7/7emC1TJNGhFITrMSx7sP0HTHg4K34RgBE4Kcu5ZqlVACRudQ6CMbVMky20n5CcEeF0nKFUOlgG0k9JZfzsbYAmeGgC9yJBJg/ONjbBf7OKMNnDEaUppA9Wk/phU/hs0wBNQHptvf9MNH2cuTSzlT8VVAD6fzG/bABOJ5fVWdy+oF2OlxYCTYEXjFTOcJSqgVBL9I8s9TI64i8CqahlyUJAAiNUtpmfSSf9JwU5TywSotSqx1B2QCLG2/yv9RgKo4e2WKI5GrTJEz7ie4tjMac2VJzoWfKQFkWiW29Tt9RjzAHV4Pl0YEePII3C28+i9++I04blidemsTE3KjcNbbupHzwYzIUpUeSSD17HTU/Ig4qikA/pMfSsR+jfngIqOSoU5NNKt5++Li/+Hr5friZsnSIKmmzA2IL7iT6DtOIUaYnsv8A9r/fGwqEge3/AKf/AOsBZpUqQXT4QiAILNG3aR0xdy5U03QKNOkHTLRZ/f1wNYzt6/tizk/vD/A35QcBEcvT/wCmk+x/fGwpoAP5dP8A7F/qMaAYlpZcvGkE+wnAS0Kw1KAFG+yqPun0xvRzNre9gMT5fgdXUp0EAEbwLT23xfynLDwNTAewJ/MxgKdIzNun9Rj3RcW/LB7LcAVdyT8/2xLlzltZpq1M1F3UEMR77kYAIlGRYT8saHh776YGCdfjNIzBIC2tFz6fT0wOfizFDGlTeCbgQYAPUg/vgE5uHGrUqFMxTH8xrFyseba4/MSMUuI5J8pFOowZqrBVIZiATETcWxLm+XkLSGQMTN1gb9Ov5Yu0uBnNEM1YfFbSPKIsZk2PTa+AtcP5bzimoWp6riIbsOk9PfBzP5fNUcujK4RfIIkTqYRvpP3zO+BycPrUiziuyhSAsAS1tlXYk7RN4OLGcFWsqUqlYtEEqFUBYFpMCTI9vi6bgx5elUqZTLqNOs7k+gPp2vhM4px4jVTISdLEwdmRoiw2IGCOVpVwEU1yVLHQulRFiRedQtJAsI67YG1+V0YMfHk/CYUdTOrffp064ARxDmzQsgCfBV5BJmpN1IIgCDv/AJbXwLzHNZIYgtICBQOrH4p8tgJMWJMC3XB7Ocjq1R0NQLq0lWAm4EaSNQEn5/LEafZ+NtcMpJdNGqxA2JYSszfrHTbAacNp1HQOlSVcEglrwIBn5z8ow1cHyFVaRVjqZWIJme1vpgNT5Xq0qKinmj4YXQAtH4Za83MGfpfFleI5rKVAarCqjmTpCgEkRuF2gA2n88AwJTIFwcRE3+v9MecG5tSor+IB4iX0rYlbdz3thiSjSdQ5AAIm8fv/AFwAHSIMgbf1xCwXsPoMMFXgqkeUkT6z+uKlXl94MMPmCP3wAeswhQFW5bp/l/3xXbL02gNTQwfXePf3wRr8HqiIQmAZ033JxSaiQbgg+ojAQVOH0iINMRtu20e+J8lkqVCiVpKVVnuA28JHUW3xo2N6pimvqWP6DADH4VQkHS4IiIfbptp9774hy/B6NJh4ZqLEW8rAGT0Prc95xaZrjENR4JP97Kf3wA3P8Ao1jqepWktqsq7to7N6j6HGYs5h9M+gP1Aq/wD4jGYDfLvqpkd1T86bL+v9MeFp83eT+VN/6NhuyXJlJAoLVX0hQNl+Ekj164J5blmksaaK2t5iW6R1Pa2A561AmQokiRaTceIOnqowRocDrHak0Tu0KIkdz2GOhU8jAsQvooj9AMejKL1v74BLy/KbmNToveJY7z0t+eCVDlpEMgs24MwBBEH+5wRzJqifNTpKJubnex6+vbES5FHJD1HqHqCYFuwF/fAVVy+XS38ue3xn6XwTyrhhYMBMXGmfUDtgS+cFOs9KlTCBEVvE02LFrrrNpCgW3viE5xvEDTqGmLTvrkG/+GBgGIV0DBbScVM7xhUaJURvJ6YBZupUYnz6VNtK2P8A3b/TFLwlgSoYg2m/5nAWs3zNU8KsU87TUVQdtrAfWMI2ScGrVenZ3bzAb6hY7dCZP1wz1OHVV1l5RfEL6o1ALpW5IsNuuK/BeWocuAygsT4wU6XBOwBlzfrAXsTgF1Erq4RVq6FKgATECN43OGDMB0X+YsT5hPv+XzwcqqgYeCFckeY0xOlRtqEG7En1se2B7V9KmqRqeQppxoe50hkSdN956gH2wA/iOdSmitUpym4bRqkyIi8/3bATM8wKgkrVWmLbQBcwCsSASN4+pw35TLAIKmbenTMAEFSqooJIuDoLXmTeTHuCyGWo5ms1SqWFFRpCxLVGDGdOwK7PtPzwFDh3N2vTKlb+UwQADuVm0x0vNrwMFuIcUMnQwCGdZMzpEfCYtPX2xZ5g4WKvg0cvoLFvMVGnQgvEfEp0nZpETacXeJcNoUMt4aoZNk1P5mY2G24mJiCAJ6YAaucdlZkZ2AWzLMqbyZA+EjSD1MHGUuMkwBUaprBY6f8AMV1QN7CLk2wU4bkhlsqrOrKoQs7KCRpk959DYH2xHw7hlIPDlfDXa5MgsTYDrfYD6YAQ/FVJWn52IYKVAJI6g6RcACL/AOHGuW4grOadVyjqZV5ht4BW0H2/KME87wVUziVEtTqCIJggi41BjpABPxG4BPaMb8xcB0oaoUmqt5BfTHWWCKBI+X6YCjQ4yq1fAqnRUiRU1jT/AJiGi8wAgHU7DF7K55GBSu6oxJiqwKpAP3Q8TvFiZuZjF6nw+hnaVNm1KyhSkBQyMPVQTAa0Exb1xRpsupcrXpBTULannSjKq/8AmaoMu1yAbiD2nAeLw+mHdwFRwun+WPKwsS0lgIkW6wDOJMnxIMIBNiVaJgkW32PS4x62V/g3qVaqtWoMdRqFXdlAAhSCIKm912O4EyPcxwmg5WsArDdVarqUKY1FUCmSBNmtOAv5LmFqQZNEyFIIt5jMz0iwxao85Gn/AOZDrO48pA/QxfAPJw/iEHw0osFlwfMIMNZQADeIAHTFPPUFIXxAwDkkMABYAzIYgi0kW7YDqVTMIIJIE3E49dAw7j6jHKOGc1SHVmJp63AYeYDzEgT0tBj1wx8F5hTT8USxCjuoJE4BjzHBqbbov+ny/pbA/Ncug2DFQBAkTeZM7Y94RxxqtaojRpUwpiD8Kn/1DBermVW7ELPc4BTr8s1QZXS8djHT1/fArMcHqqPNTcdNiRsV3Fu2OiUqiOJUhh3Bn9MbjLgbEjAcrqUunf8Arp//AGHGY6bmOHK/xKj+4H/v264zAXpjFarxJF+9PtfFbifElVSqsC3p0HXC3X4iqyCbjoMAWfmkEAotjU0HUfzgYG1OYHavVplmAVVOwAEkbEXmDinQdphECKZaTe/eO+2Pa+WmmdbFjGAvnOllK1PMWJjRbynb2O2B2b4/4aksQkySJlp22+WJTmQtNSOwwh16VR8xVYqILCW+6DpAjUetsAycK5lp1bediCd1PXBTMZ0KNwNt7YFcL5ZqCnIrU9L+YFJa/abCPacUM1n/AOHzCZeky5mqWiqgGnwlF58SSA1/hYbjp1BlAFQeStTDHaZP5WvgXW8RG8Lw/HqESHAFGmD1DPUY328qyfbBOrQDqPEUQCrCDJJW41VLWm8AATjavzVUpsqmmrBj18kLN2OptO9973jAbcJ4SUQvVeg5mPDWSiKRsN2Mjct+WKpz5qVabUG8BU1axqB8W4gBRPlgSDIbpa+JOI5d6lZq1J0p1dOlKiIWJPTVfSe3wyBscD+KcSzeYVsmQlOPLXzJHlggHSqm5YzcdPTAGc2aYRyMujMWlQtmarO/mMT11HYemIchlqdJRWzDo1dKQDu8kACSdEadPxRqiSIxDlaBoIrLVVvDAXxaoHlUADSG1BVBtMQT64AcY5hbiFE06iqKYYGQTqMAk6SDt92NJJGA2zme8eXWm9OiINmZw/msxABjYH1kE7WY+GcJpPGlsvU0dCkMB3k3g/IHvhdyfHFfLpQoOFuNXllmiNO5BtAt/XBvwK+dqqKn8unSVkcba6gfYiZIAAMfXbAb8KySkmozLSJOoBzJiYG1iAABfEmey81FHlIguXUypPwi/ceYmI6YYQtSjSLLobQvw6RcAXvqtaTvgNwoHMl8wiKiuQ9zA0aQFLEdSBJjv88B5TzZKKzaEWAuliWaTGlmC7Ab+g3ANsa0uHEVhEgqGhi0AXvIO4Im/t0wTzOXenTfMU3p1QFBFFR5CBJbTvJYSNsCOHZylURG8JSlRiKdNyIYMW0LcnZTJHYG2AtcV4eKlJgSJe5v2BBievX98eZHxMxQDVAtIBYZ3quCWWxYQQAhMkfO2D+TNVqLLmBS1MD5KYOlR0EmZtF4HthSpGqmYFNU8TWGUFiCKT6pJhjGlhqmBNhGAr5NDlK2pnXQ8FzSh9UEwQd43Bi8H54Y+K8PNekCWWk4Iel5phhcEjY9tjvifNZcOml3TS3lB06QT/g9facKOX48+Rq1Kdak9Ry1KnRYeaEIC6SfujXcHqWveMBZ4Zx1zWOVzK6qrNUKuCfDNKJgMvoDYj5zOKf/AAb+GNRqFSmAQNdIXnSTYEiTufL+sDBXiHDvF0toWi6ElXpyCCZmQDee++KvG+dqWQoJTNNHdyFVGIA9WYkXWdzEzgBXBeL5fiANGmjM0HUlUfCAbkRYkWjRcWssYn5z5PzFSihpFarUpIU6QzAxsTabHpf1O4fPcVSq3i/yKVQN5GpB6ZXv0Mn1gYr8K5zzOWr1KlQ/xVFyNRJ8wUdVnykb+W1xuMBHleMVqaFMxlnRe7IVvfe2k4t0cxQraFpVNLqpOn3Mm3v2w95rh44hllbSop1wrSGOoKYKnaJiD2nHNedOQKmSGumXqU9tSi63kTH92wF+hxXMI4A8yaxrIsbFd+sQIjtg5w3nNa6kMwUkFRr+6dvpjnHD+aa1E6Ki6w28jSd7fvb6YNLxjLV6TFCPEBFiIP7/AFwDNlsvUOXlangtqL6iSJ/nklZGxI0+8jDFxLm58nlVqv52LBYbckgmJte0Y5vwxajFFmVJUMp6iQT9AMFs3zMrVXSooenrJBImwaBYyPWbYDoef52oUH0Viym1wNQk6u1/ut0xmOb8df8AiatJ0bXqqIHX8Cgvc+h1nbaMZgDOZqtruT1xcoULkntjXPgfFHzxVzXMFGmyq7jUROkHYR1jv0G5wBcVrD2xSz3E1SmxYzAaygkwPQfLA3hXMVFqgo1IedirTYgx8J26Rh1p1aWjyFbDYECI9PpgEHKc0pURKYDBmEkXBAmJ272xcyXBsoGZjTZXYgMGn4vwhD1YdunXrgTzNlWzdeCiZNKZI1af5rzEkhbBbCJJ7+mC1DLisoQ1PFKxEGXBGxBiQflG+Aq8Eza0a7hq9PL0Hby0VNQkbAr4roCt9wp67jBfmXi3D6CjWyqHMhaK+Z+8hR7eYkYo5vhlKlqRlavXqeY0E3YSJNXTOmnNyBEyeuA3LHB/4Qs75eoHBhnKeRZ6pBax21EyBYxOArHM1a9VzlqlTK5WBpVixeo0fEDJYGY+9A/LDjyrl8vWGh6QWuLMCAdQidZDaiJPWZJgzfFt8x99/IqCWZ5UBSN52J2+u+E6jkhW4k2YVvApSpDkEOw03YQJBb1IgQY6YAvlKlVuKtSpMKGWpypFIhjUI3mQxUzIsALGN5w0ZbK5OWpAgtcw5Yn/ABRq63m18W+FLRUhaWhSwkLGkkT3IBbCf9ofEaOlaWVrUzmalRdRDawgAM7EwSYBAub9MBBxjLzmfApM7U9JBXoWnaOunoSLfKcMfAeEUaVEs+UerUW0eFqi0BVDWmALjuMKnLnMi5CKmaqitUqSpqLTPkEkmTImTabRHWScdB4Tz3lsyJpuGUCSxERBg+lrXnreMAG4vnsuMv4tKiaFcOiqNMFKmsWcDsoLEdR7jFfl2imZy+bqMKkgkJVgmGiZQAR8Zk2PrYYK8y5NKtQS4UR57En/AAwo+9E36WnpgrQ4jTVQgkBVAACEACLSTA274DlOUfMO38PUrVAlQFKiQBrSNRBMSBbTaDc98POWWgqqKxZgfIlETpJAkExuQqmJO098RZ6sj5ghUg00ADAggoxLAAAeUg6pA7i/a1wHiVCgK9WoVV/E8OSJJVVBAUCWIuxsN57YCXIvTfLErRqZOoQ2ghjItMgny7DYzOKuXpChSUSQKai5vAA39xvhiXmNHpa1urSPMpBHSWU3In1wB1CsjSukEssGDKyQD2giD846YDMrnMuiwaoa5B1E1CPQsevpinn0VmLI5Nw0zOkyIt2tsd74t8tcIyWXoUzUWmrRdqumWYqA0TcjUDY7GYjBLiWbyjroRqOqCFI0reJCjbcxbAQ18zRGTpNWppWrBQwQrJ122gHSoJtbtihzRTy9aivhwlZYPh/CdthIjUvp64WTxY5fiAEeWtT87GRCo3SPe464N0uesu0BWQqeutYgbkydpttgNOSqbV2qpWp+SkKfhqz6jsQSSoE7bm+2CHNHBchmqZpViin7pFyp9It0j9sKefdHFTwGJMEDSYPcCQTY9D+2GjgdLLfwlOvRpijTKjUGMsjwJDMZPa8x164BL4XkUyWdoUMy61ctU1D4AygAQpZx5lAJEBvhntt0s5fJ5OmS3hU6ZNtRmRvA1Ek+wtgNm6+WrjQGpu3SBLAnqCokY51zGtbL10KRXWnI8FyWQyDbQfhMX0x8u4MGc5iegGThldDRmFUgPoPVBqExNxE74H8n85E+NS4lWemxurtqg2uvlBgjeTaD6YdeR87lMxQ8ejl6dKp8FRFQKyN66QDB3B6/LAfmivkc7VagWWnmoBDkeVrxBI3Py+uAIcxcvZKrQXVW8JWcOtQkMGIHQ9RGOU83cnjLVFOXqeOrCQyiGUj2MxFwRhk5N4zS4dWqUMxRYgxDEM3hgkyNB2UkatSibnDMufoBi9KtKNcaPLv7REbX6npgOU8L47maUhXBMGCVDNJIEQbGZ3F8VX41WNQq7QVYrDIFMg3G0W6ycO/MOWyoqJXyzUEqBgSrliGi/wAKidYMGZG2+LHDudKNVjTza00aZvBpmes7qTedQIPfpgE7J8Sab7+0f7fMY8x0PidLKVKRkI5UW06ZH+XSJ/pjMA4Ny7TqR4zkj8KmAfoJj2jEeYyGWymquqhTESFE+wAEkmPfA/h/EeIgQ9KSJlmKme0Kt7e98Q1zXdtdZKrxt5YA7wBb+uAXeLcvVuI5sVkX+FQKF1sfM0GZ0rF/9pOHPlzlGjlEJk1WPxVXuT6eg6xJwKzeaK0DWZxTQbKQb+0RgHwvnPO1tVOhlFrAGPFckIs92JvHvJwDpxnMZemPFrFFCyAWibjp19uuOY8wUKjVFrZYPk8sfIvncPUO+tk1BtEqImO/WzXnuVzXKvmnL1BsEOimh7qtyT6sTP5Y8PLaGA1aq5vpYEdrqLH6YA9yg+VpZZTS3Ya3JJLOxEyzG53sNu2L3FuZKdCkartAAsReewUDdjtAxyHjXHamUzb5ZMyaQCAl9AqEEpIVlA0zECQLDGvCeUc1WpJmNYYVSWBq1GDMxtrVQCbETeJgdMA5cs8rmtUfMZ2nUpIzSmXLF0FpnTdRe8QLzG2H+oaWnzwBH3xoED/NGEnKcCWnTGvzsAB5mNztcCBfthW5uyOZ8lM1FGWqlqiJq1OoFiCCPWJ9DgLP2l5zL5qpl6eVaSGIeqhOkKVsoOzGx2kR74Kcm8Ko1GNMsgFMCafwkgjqY2/M4H8t8u+J8J0BD8ekGDGyg2mOp2GDuS5Hy61PEqNUd2gFmJMkDrFp9MA4BETTRCALA06TKkAbQNtojHOvtFqmtnstlctppiihqNUUQRrglbQDbSbib4sc0ZurkQn8JXRWciQ28agpKkCG32ae42xHSlioVtdWodPiNcifidj1iJjqYGAIZB2oimopPqYESWmbz5r2J+IT+RBwa/4c9ZtAazAqQGjzEWBfSRF7wCYxQyvJ6OpWs7VDbS4EPbqTNybyNr+mNKfKtTKVhVoVZ0E1AHVjMgjSBq0gX36QMBJwrLKgfSnhhmJKBy6qR5SFYgSsrb3wR4NlFHj1aqLoDhg+kM0qBIWdhiKit/6Ynp8DYsS9RmQkkU+i2vf1uT6xe1wL53iX8RkqpokampuoVrXCkEAjr0ttgJwumq0FRNQVC6CZnyuw3O/vti/X4aNMAQAPLEiDFtjiA0mVQHHmiTHc9cBtwLhVJnLkLUqpNMs92APmixhRDbQJ3wdzOXRqZR9DLHwwG/LbCFy5yvm/Hz1TxalLxHQo+ysmklRYTCiFswuMFc5wDNgKKdcBolp8Qj31Ab7mIPywFDmLhFOqTRaQDCkrusxMSLNB+WLuf+y3huaVSEKaBC+EwHuTKnU0j4jJws5TO5pM3Vo5wAOArI6yQ0bxqANrWiPkRjfhvMmZrZ05GktOmdRqFmZh/KAE6SJkXssd5wDZkeSqFHLigapZkJ8Oo4UMqH/lkgeZQZN73tGFTOcPGsZetValRNRfF0NAIBIEkbAkxPbfDRn/ALO6dYHxK+Y1bApUKwOtjOK3FOSytIzXNRUQACoPNY9Xm42sRY9b4BjyPDqWVQJS0qkAz3PcnrJwv81cNTMA1EQeMIVW/ELwpMdZMHv6ThBTimcyNUnJjWKsJoI1Q0wCJsN9xHrYYa8ly1n3TxKrrSqsxLoarEoJkQwDap9/qMBz3juZqZashFGqjyNZ1NTOg7oSokBgetvfHReHcRy2YQVQlJZ+JCqyp/Cf8Q7YHZv7N80xbVWStJ++7/D0W699rxEjrZS4rw+tlHC6RTI8xRhKOB0IFmH+IbYB343ksrVTSVVXb4Wpgah7jbT3B/XHMuYc4tLLBaFSpqZyHOkqCOwI+jAn2scMHBs7meJFlAoUaOp0BgTGnUKekG+06mkkHcwSLuX+zWmlCoi1KprTBciEmAQAkGReDfvgFjkDi+WpiGYUsySR4tYymgxZQbKe5O/fpjqCcCp5inL5h6pIgmmUKR2CqCIjpjjvHOQMxl/5jEOswWCsAD2MgflbFjlfiuby9QJk2hqnkCEiJOx8xj6/7YB9H2eUqVdHV6j0APPTDMsmQVJHwwIuoibQJtjMD6PA83XpGtmatWhWWoRUSsKhXSACrA6vhPm8wBuPTHuAfKfG2c/yU1iYJJAA9ze/pgJzBz1TQFVLVHFiqbTsdTHp7YT8nWzOYihTZtO5AsADuSY2/sYasnyZlkADBqrC5ZjCz/lF498AmcWzOZzWl6/lpkgAKZ0r+LTcgDu0fPBPJcada6UEKimZC7gKAJWb7GD5he84ef4RYggKkXtuOtuwGErj/KtGjlq2aVSiqp0hj5Qx+FU6m5iNrntYGLL09Shm0z1i8HtIEH5C+A3EOZ/AqstLz1FBASDCvuCw3tPwi+2wxR5P4lxHO0CorLTpatMpTlwPvaTMKIsDva204a+DfZzQoDVqrs0khpEAEbaf67mTgE3lLg1MOczVqUzWYiA8kqSTeT1b6DDsc+nweIniAXAIED27YG1/svpeO2YFdyWmVKKwk9dO8dYBwo83ctDJU0qUc01Ya/h8o84vcSTA3NrbdRgGDmfidSgoVKiPWePIRML1IXpHdt+mBnCuH1czXL1KgXyQ1Sq23m9begA6nFXgnBWqMFU6qjEF6jWlvc7AbAYdOH/Zy0aalcanXzaUVjuTAL2AuBZR8IvgITx2nkqiiolSoshVCRoXcly0S0gbD1wbqcapZkOTSZaSXZraGESrHqsd46HAvif2cZhbUMxqsL1ZsRO2kxBkbAbYVaHFM5ks9VoZnMGtTRTTK2UVFdQYvdbEGOkn1wEtelVzGY8WpAsQBJYLTBXSB6yCZtue+HHl+kqqzNUogVIXS3mOlbkQLCWg3vYYGrwZ69NzlgKAPlvfST26k7+1+2LPKnIb0Q38TWSrIhQqQFHu1+3TAM+W4gjnSa9JJMDUdPyEm5PYYV+YOLNmKyZegfLSqhqjg2cIwlVA+7q6ncrEYE8S+zLNO4XL5xdBmVqAqdj+EX7dO+KH2fZNlpms5EsAigAiFUt69TJ2mZwDvScL5nIVRckkAAepOJeY+cqWTVH1pUR+geWAIkMY2U2G253xX/8A8omfAWs7Ckh1GmjQzN0LGJCC8Rueoi8//wAKMoWCh66IBZA4I9wxQsDvYGMBbz3M9CitF6tamRVKrpRwzKW/EAfhBsT0xb4rWBqNDSLRG0QIjAPO/YllagP/AIjNC2m7q8D/AFL3vjOG0XSnoqFiysykHTbSxFoAgGJjpOAdOF5nTRps5AERcgdTG+5jElTjNATNamPQuv74U0qpW8lZtJQaaZ8TTYgSCgI/7oOKQ4crK9IOpQm8AkDbeVibWm99tsBLzvmEYU6qAVAjgK6Q0FgZUkGY0j4T104T8rwXweIUc5TLFg8VNRJGhhpNj0Ck26W7Yaa2QpUqLpRpjW9iS2k6QZBvEtIgAAXPSZwvcV4qtCnrcMdwIHWNp2Ex1wD9zbzC1DJ1qlOfFA0r5T8e0qIk4A8Q5wSnQ+KdCKTquaggFhoN/MJFzMyPXCbyVnl4i2YGZqFKiqBTVTc0/MCNZBJiRHpO8CHHhnLtGiulKZANyXLMxPudvYQL4BazGfcN4+XUqQVq05G62aD+ale8jD7w/nDK1iqlglU7od/kdiOowp8d5Gp1aFRadSrRdzIbUzITEaXBuqk/eB63thBHCcyhRKjKHoNKNF9StIDSYIBHXAdw4rzVlcsUFWoFNQ+UQTPrbYDv0wscy5rL55ny4qKKqLrEg/8AykwCp2N+2EarW4jxIM7ZdXo0mCuqQIuCSoJkGCL9BPc4tUOSlo1aiUqtV5JiqkAFZMeU/eF/n+YBeSuLHJZqagPhv5HG4gCA49VM7dCcdj8PUNVMyHggqdxFiD6j++mEqryHQYrBqKRGvzBjU99Vg3qLR0wt8b4hm8kXoUaj+BLAU30maTTsQLEzfSQN8A0cd+0fK5bxENJa7a9DICptpEkm4gbbb9owscd5T8Wh/FZPzUmUOae7IDeOsgbW2IOOfko7N/y+qqASJ7STOOt8n8r1KSazXBDBShULdSoJuymYNulx8sBDypzpUSmuXzgapSEBakgtTHY/jT8x67YzBLMcg0qpaq9SoCxvpFNY9SAkavX64zAE+BpQQGmgYEb7X7GbyO0nF7xHlgzeUQdXoRtHfCjwLO0mMIGWo0Lv5Z3EyxETPSd4wyca4hTya+JXbxKn3KW0nvFzA/EfpOA34rxWjlaXi15Cn4U3eoe36GLAdegKxQ4FmuNtTrZpjRyeorSppcmJkjpMCPEb1AGFvPZr+Kq+Pmqo+IL4YaPLvC76EG8m5PcyQ/8AC+ccrTp06anKQq6VUM6wPYUiJ9cA68I4JSytFKVFCEQRfqerE9WJuTid6jH7oA76iT9NOEfNc4UUJY6TIGnQ5ZOp3hSBAJ2vFiYjCxxf7ZKq1tGTRTTH/UBYs3p5hpH1/pgOg8e4omSpmtmXMkladFIlz0AsDq7mYXqTjjvHuIvWqVcxVAEoQBA0oJsqxc73O5O+JM5n3zFU18wxNU+vlRfwoDMD2xZzHEsqMtUp/wAupUqKLtUI0XmNCo3mkXOqdvXAPXI3EsrSyyVmkPWsS5EAHYC8LPrBOHrK55GjY44JwCpTCGjVKlHABnN6B9HS3yx1Ll5aKqKX8UtMp8K61a0/9UnSQJANpFpF5IM2d4itNHd50oAbAmB77TvI6DHI+J0aVfOvmEWVkHW03inBjuAY37YZ+dua6eZprlsrVLIGHiVFNiF+6p+9Jgk7WG+A/Ds1Ro1EaqrVFW5RV1FgAT1I8vcnpgHvh6mjl6FI7sdbC4+P4R7xc/7YKplSMA8xzUrUhmDRGmV83iqNyIuVj1sdsD+J/aLVpKtT+CIpkSHNQGbAmIESOt+h7YB1yVEAsz/Cqkn2629pxznh9AIkAQJYgDoGYsB8gQMMvD+ZxmuG1K8eG1VigQsGspAIHYxqMYAqB9MA18q5pWy9eRIRwLTuVUxPfb64Kji4uJgL0G5t09P1xz3g/PNHLCvlROvWajNrRAAwUDTIYkiASApiSTAGK/EOdloo1QEVfH1AIjQ1MlbxKwNIM+h72wD9y5zRTzeo0WDQQNMwb3mT9IHbArjGXSlVqCYvrYk9SJJ7C8nHIuE8Zr083SIrOKbG5dgQEB+9pYwALzY2JjHSuKaM9SI8dnQ28SmdIcAFSLidMz9MBe5N4rQz+Ud6JZTSqFdWzT5T0N0YHabx6YMU8oNtj9JPeMJPLRo8O8akGp0zXCeGrOKYZ0MHztKhirTfeBgbzJzrnqyFcrSbQW0hqTByRMTIgqDaDAkHfAdD4k+gIukks2kWsDG7dh64Ts/ljTc03UDrEzY7Hbrgbwf7RsxAGYoimALVKniKJm4JFNr+2LWa5uo5lxTbyVlB0wGIdZmPMqspHmNxcT2wA3guRH/FEbYuCAB1OiBNrEMB9cOozSkSGDQSCQbSN57RjmfGuP5nLZik9FZRYcki2oNsTuBAH1w38xc1ZTMUy1CswYqfKq3WbkESu02YGMBfzfM+XpwHcLIsWlQR6ah5h7WwqcZzNNv51Kqj69RYaryOosZBH0+eIOVOEZqnUGZDvmaJHmDIrEMwkgI9WZAiY9R73+K8wZWi61KmTp6CQupCpdiQfMFQwsebfY9DgF/gXMhy2dNQqxoVAoqpB8wH3o/EliO4kdcdXzHDaYRHpANSYAoRexuL7kHcY55nMqupgCtRAbNFiOhjoe43BkdMXuUucaeScZTMtGXrE6GP/KfqD2RiQZ+60nYmAa28oOgT69sLvMHCRXXYF/utsfnbb5YbeKpToXqOoEFg2oCVG5uenXAStxenN6VWDsYUT/pLg/lgOLcf4G1J3DpocNeTYgxEdPni7yjzS+WqLSqP/IYwwn4LzqHz37j5Y6VxnPZTMjw6qOHAsR4QZQe81dvQ459xbg1NWIVg42kCCPRh0O3UiDIJwHVctxABNKyQTJJ+9qvK3+E9PTGYWcjxUUaIdiFSmgE39AB1sLbA4zADOVsoKmYALlAJYFQJkdLiL36bTgrx3lV61XUBWdmI8xKFSvYGxgC0dMV8jldJCU9DP+JZLfoCv1GC1PhQUzULGdyXcH5jUZ9wTgB/EuX69VBTFNk6alQfDtGoQIPUExiTJ/ZrlvDhjUeoYEh4AJPYW+uJX4TUFX+Q2lbGdbAjuLfEpHe47nEXPXMOYpUUy9M06ZqBpZBpISwiSSSxky3YR3kOdcbpUxVKUDKgwDPTVAO+5BFumLvDeGrT6Av3nFSlw8ggCCWBvPWVNz9cP/LXLhp0XztZZQeWiG+9UJ+KOqqJPqR6YChxDgdKmieKVd2BZk1/AdgGA6kGYvizlhIDGANlAAG3Ugfp0xFSytNiHYws2vdj6SR63xafMIl1Qn3O3tgJs1pqUTrVXgX1CTE3vvtgd9oXL/h5bJBKYQNMAECdQDERvCgIST1xbyDPVqKiLGtgAPU2+mIebeLNms/C3o5ZRTpm110sGaP8TAW/Cq4Ctw3LimoAvbfucPvAuHEKyoHWpUphTU8sU2kmYMTHkBF5g7YX+UuHGrmEEAhZa+3lFpj1jHTBw2I1QPaYn54AK/KNQJ/LrKziDLLFwZmRPW+2IeOcm/x9NMtVrVKaqdRZQpL1OpJNxFyIj4vTDH/whAwqqqhwIDAQfUGNwexx4zNIC7n4ieg6+/XAcpyHJtbh2aqK7+LSqLKObEHUPK3disEkWtgwKkg/vjfjfFDWzFUWK0m8JT3KqpY/95YewGKdbVpOnci3v0/PAW+HfZ1llq/xDNVqVGOuC0KpI6AR0tcm2C1blvK6gxoUybAEidtrbYtVa4pADeIHudserWFQENTZT+XygnAUKvJ2TqhtVBV1ka9EoSQZE6SOt8UshwX+F1UqTEUQZpgmSJuwmLiT3m+DtKpBvuLE9x6+vrjTjtEhaPbzE79dOA519qFH/wAOj9VqC/uD+wwV+z/lB6eQzZZUrVylN6QuDTJRtOl7Q5UhxHdZxnMjKabIyakYQSbDf2P9MdQzHCUTLutFY8oPltMCw+gj2gYDnvD6Bq0I0CggVkUOgbyldJkETIMmTYHbG3CeT8qHotWqVKr0T8XwjSQQFIudIkdenbGud4k1SotJPjYau4RJ+MiIk2gftgzlMiKa2JJ3JJkk9z64Bc45kgleqmmysYtsDcflGEni3LTZviNCihC+It2IkKBJJI9lJx07mahqIrgbwr/5gDf6DATgj0qWbNSvGlqXho0TDFmJEi4lesfTAHeCZejkMuaE5irDtDspBBt5Q8QR1HecR8Z+zulnv5gT+HqQNNUHzklR8fQqNrid4IwyZTmDKny06iMwAOlWkie/++L65pY1SB6kfpgELJfZRVomfFNUMPMBpTzzZhNiIsdp/PCLzny45JQx4iEiDMRa4Intjv8ASqNvPr7YTvtC4GXQV0F1B1j/AAzM/Iz9cBwkpm2q0aDVWGrTTQ6jAAaVE7+Um3UdMdQ5U5Gr0KlX+NWnUR0EVWOp1dSQNJIMCL9OmEbmPKygOmwkyOh0mPa8Y6ByHz4XCZTMhmzIEIf+qgkySxHnAHXf64Cfh/2d0AHXUSjXgBZk7y0XHbA5vsYRJajmXH+F1BEXtIj0vHTHQKboAXQWPTa/XfY98ZSTxN6g/wAqMIH9TgOHc85WtQRKBUyzXKgkHSNgd56wRtjMdl4pwRa6NTqDUptcXB6EHcEdCMe4BXPFnBMJJ9/0kb++JqHGlYA6gS3QA6/pgHXzsrIaBq2Aub49GbWlBVZJmJMEkdAdifQkYC/zFzI+Wol1VJkKAxMkn22tJ3xzjNcVqZqsz1IJgWmAAOgnpg7zVmhV0CCJkspOzTEHp0xW5W4RTq1wjutNficyAdI3Czux2HzPTARZbKMiCqyHQzaNRnRO5nvAvGHehxxc0qJmK7FQDoFMIiggWXSfvEbe298Rc9cx0zllyeURfC2MkCPUGdwZJO5k4S8tlZBVqoQgqQQARImA0N6HAPfEOA5dMs1eizFUWaqVFBLLPxAiCCsgxEQPnhUpcOqeITRNugqEj3EC/wDe2G7lPjKCktPM1qBKyD5lAZSCDIb0MHF/mTlzKPlaj0gmXFPSz1VTzoqsGIWb62sBO8+uATKPHjpcadNVlKeigyHYEXJI8o/zE7jEFBNIgADFXJUjdnZtTXvc+gJEbC0xczhm5S4N/EVhqnw0gv69l+f6TgGv7MsqER3cjxqnSbCmDaJA+I39guHlr74Uc/RbxPEEKQDJAgQCSv0Fse5HnJaiwJe0+X4iPQe1++AahVvA2G/7Yo8x8YGVylWvEsqwg7ubKPmxA+eKtHjWtZSm6jvUGgD1IPm/LCB9qvNgrPS4dQaTrR69RbhdJkL7z5j2hR3wFfIAqgVn1EfEx6t1PzMnBHJozuoQajMwNyFGox8gcDxH4owf5R006hqswgAqoJF2MCw9p+uAk47lc1Rp+OUWpTRS701ktP0hgOuk29cG6HGKNDLKz6WZgJ6XI2A6D+5x5xbmpKasRWohoshZdR9BJA+WOU8apVs1WBp1Ff8AFS1XIG4lNVjsdrYB3oc0Uap1WUFigaRGqJjfYiYJABgicF+YM3IpRsQfy0j98cV5izuYqqKC0HVlMqoplSBFwNO64fuC5asmXorVfWppBlJNxMSPVZFiYO47HAWswAwIIsRjp/D21UUY9UX9Mcz698P/AC1XIylHVc+Gsx6W/pgF/N5SnSq1GphdTG/y2HsL2xXq1dIM3O5OwA/p7XxtmW1V6mlZAYgYocRz+ifMoC3ZmMR7De2AuZak1bKZi0AaXF5ut7GBuJwo5iiCLjrIv1HUYe+WMwKmUqNPxsYnsVVQSN95MY5/RzRZR67+4t+s4CH7P+YcuufqUmBJr6ESoejrqGmd4abeuOurkEBDRJ6Ekn6TjhHG+CSfGpHRVU6hHVgZB97Y6HX57VspRzgZQ1RdFSlcEVRZiIBtMzPSIvgHqvnlprLEKP1+mB545TckI6tAuoMmPUbj545dztzEay0jTzgCAnxBJBDfL4gOw3PscK2W5xWiSKDkTAZ3ks472G3vgGDmjhi061SnBCG4UiPKbx6gdCO2Eav4iZwNTYq1OGVr2tPzv0x0Ff8AxWT8XUrNSBJvcAG4jtBJ/wDfCTzCPICBcHcarD5HAdh5Q5hOcy/j0mC1V8lWkx1LqHX8VxBBnbvGC1DjoJ8KvSWlUMkAHUGUH4laBIP1GPn/AJO5pqZDNCqupkJiov4knf8AzDcfTqcd2NWhmqSVAQ9NvMjrYoe4O69iOlwRgC6ZmNrj5H+/njzC+1Q0N6pcdyRt6gCfpjMBy+vmm7me/XEFKqw8wYz3nFipTvjynlpMKCSegvgK7uxJJknub/3fAmpUN5nDrk+S6lSdbimvYXO30H1OIM9yARanU9tax+Y/bAIricR+GegwxZnlHMof/LLDuhDD8sV63BqySDTYHqAJ/TAL9RmETNrD27YP8C4/XNM5ZqrGhIfQWtqG0TeJgwLSFPTAXPowOlwVIvBEHEGXnWukS0iPfpgH2lmIEsYHecZS49TJqJLELsIeI6swESSfxWAi0zitR5dr0mTWGchWe4MBth87H64Ws9kqmskhlLnrYEnpPv3wBjOcdpkMiqkGIIkEDrv1wN/iFHw/lv8AK4wQy3Iubbbw49XH0xdqfZrmQJBpsNvKwkfIx+RwFHJc85mmpp06zimw0kMS0T1WZ0n2wV5SoiHqGSWaB18osMBeM8qVcrp8QrLtpABk+5EbYa+H0xTRVtAAH++AL0rDY4C8xcdFE+EVEVFEuSfKgLTAAsSSBO8bQbgolcdxihn+A06j+PWkqgiDEH2EXN+tvTAAaPC6dZ1rPT002sEDvLbyVJv28xt6WwP4twQI2ukxRAYYFmZk94XaOu2GHLVfEZqpsq+RAOnYD2GJc3TA0vfzCP8A39MBQynEaajyBi0AJV8Rgwt1hADBvp2PfDty5zT/ABVAUigD0QJZRCxcaR16A2tv13S85yyaqaqDKDvpBIB7x29tvbE/I1M0qtRCQQ1NWm4+8e/WZB9RgHtjfFLjXNq5bK1A1Ztfw0qatBEkeYrN1Fz3NxIxszxsRhA55pFq40CWZJtf4ZP5AflgI87zlUqJBq1pOrVNR5vsYVgsCB/Wd8CcpxQqZDNYESZPxAd/YkYO1+QqRVHTMNDqrjUoNiJmdQ74sctcrDMKaZdvAQklhbVU6QNj3vMD3wHnBueVoGGq5gCP+XUcENuLMShBJ2INpxNyrny9Iht1YzBnfzW9LnFM8kLl6xXNE6Cf5bLEOPfoRtGHDhNPL06b0qSKgZYkCSWixLbkzgKFa/XAzLcdPD61RiuunUViBYFahAGpSQYNvofQYKVybg2I6HphY5mro9OAxLKbiGEdImIMz+WAMq+Vr0i9Tw3qurHUQ0h9JFqaEAAHYmSYub4QqGX84hkaerKSJ7EETvbDlyZyxqZXrGEqo2jS0FiIkwOgEn6YK0OB0ERkekpVTJeAWiSBUJF9M2MfCRtBnAJ3jIlAjwVNWoCbawU1TBF+loF7b7434ZnWZSHMxB+R7+xBwz8W5fyjy0mlpWfEU3k9ezT9ekjABOCtRYVWmopsG0lbTswufa+Ajr0AcbcN5hzGSYmi002MtTN1J7x0PqIxKWn+/wC74r1UGAscR5wepZB4YO4gGB2UxqH1xmLnLlGgqL4lFajFmAYiRI6Hfa1sZgJ3XB7lrJg02a4aSJHYAWxmMwB/hY8gPz/PE+apiJ64zGYDVbLI7YG5mrL6GAIIMyJ74zGYDmnNdMNWYwBFgAIAE4g4FQC1FI3BF/njMZgG1uMVXQamm1h07YqUaa1KiKUUahfSIn5bfljMZgDCMUIVbCYww5ZP5RPcqPlqGPcZgFH7SnnOIvRUDD3NS/8A9IxqrYzGYDCYk4i5ozreEom2MxmAzhC+WkvSNXzv+wwQ45TApgDGYzAUODvBHvgwmSVK9NlEFqRn/ux5jMBPWvgZWpj+KVokrRqkT/pX9GOPcZgBHGs63jogMBRAi3b+42w28LWKSgWAZhb3OMxmAJJSFamUqAEAmD1BA3HrhUyr+KNNQAif79sZjMBRrZhvEqKTPhtpBO5EdT1PScCeLXAn8Q/XGYzAGuVKpjLHfSkCemqoVMfI4bKNECsjRfw3X/TMx7TjMZgB/H+HJTq00VYSqJZOgMxK/hP5YDcMrMG0gmNRHyn6YzGYCnzFRUVCQAJjb2wF1Y9xmAI8r1NTtTa63b2bVEj++mMxmMw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447800"/>
            <a:ext cx="4714875" cy="3028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data:image/jpeg;base64,/9j/4AAQSkZJRgABAQAAAQABAAD/2wCEAAkGBhQSERUTEhQWFRUWGR0ZGRcYGRwbIBwYIBodIB8cHBwgHCYeHxwjHR8YHzAgIycpLS0tHx4xNTAqNSctLCkBCQoKBQUFDQUFDSkYEhgpKSkpKSkpKSkpKSkpKSkpKSkpKSkpKSkpKSkpKSkpKSkpKSkpKSkpKSkpKSkpKSkpKf/AABEIALQBGAMBIgACEQEDEQH/xAAcAAACAgMBAQAAAAAAAAAAAAAFBgMEAAIHAQj/xABFEAACAQIEBAQDBgQEBAQHAQABAhEDIQAEEjEFBkFREyJhcTKBkQdCUqGx0RQjwfBicoLhFUNTkiQzwvEXorLD0tPiFv/EABQBAQAAAAAAAAAAAAAAAAAAAAD/xAAUEQEAAAAAAAAAAAAAAAAAAAAA/9oADAMBAAIRAxEAPwCGkHZSyiQDB7YEZvPM25wV5b48aVW/mU7jBHl+vl8y9ZHRVFQk9AVHSJ26EYAIK7U1W4OoYjXPajeScF+PcLpLUVKV9KgOwuNf97+uBj8LVbmw3mdv9sBVqcSckqg0xYk9MdE4nm1GQpu1/wCYI/1U5/phGr8HUXaCg/Dbfdx8/oPTDPxXKl+GaVYyjUmDdTCss+98AuZjJpVc1GqaFA+FYv7kjFXLUAAZMmbETsTbrvGInyUC7A9T7fi9h1HTGyUzr0lxBGqR1AIv7XH1GApcxUGlWlmGiJJJ2vFyYF9sL6nDtnBoU6vNOoCBNilv0wt08mxsEM+2AoLUjfbG7IQA26nY+vb39MXTkan4DjX+GqpJ0EqdxG/+/Y9MBRLHGurBehkmcSot6gg+22Jf+E1Ow/P9sAvs+NfE9MMJ4M/Yfn+2NW4K/b9f2wC8a2PDWOD7cFf8P6/tiM8GcfcP0wAQVTjZauDy8JeI0/r+2NP+Et+D8j+2ADCrjzx5wcPC3/D+R/bHo4XU/Afof2wAE1ceirhiXg7n7uNqfA3P3R9f9sAvCsfXGyVzhhPBH7D6jEZ4MxOkKB3boB3NsAJpAuYUX3PYDqT2GNTViwNup7/7emC1TJNGhFITrMSx7sP0HTHg4K34RgBE4Kcu5ZqlVACRudQ6CMbVMky20n5CcEeF0nKFUOlgG0k9JZfzsbYAmeGgC9yJBJg/ONjbBf7OKMNnDEaUppA9Wk/phU/hs0wBNQHptvf9MNH2cuTSzlT8VVAD6fzG/bABOJ5fVWdy+oF2OlxYCTYEXjFTOcJSqgVBL9I8s9TI64i8CqahlyUJAAiNUtpmfSSf9JwU5TywSotSqx1B2QCLG2/yv9RgKo4e2WKI5GrTJEz7ie4tjMac2VJzoWfKQFkWiW29Tt9RjzAHV4Pl0YEePII3C28+i9++I04blidemsTE3KjcNbbupHzwYzIUpUeSSD17HTU/Ig4qikA/pMfSsR+jfngIqOSoU5NNKt5++Li/+Hr5friZsnSIKmmzA2IL7iT6DtOIUaYnsv8A9r/fGwqEge3/AKf/AOsBZpUqQXT4QiAILNG3aR0xdy5U03QKNOkHTLRZ/f1wNYzt6/tizk/vD/A35QcBEcvT/wCmk+x/fGwpoAP5dP8A7F/qMaAYlpZcvGkE+wnAS0Kw1KAFG+yqPun0xvRzNre9gMT5fgdXUp0EAEbwLT23xfynLDwNTAewJ/MxgKdIzNun9Rj3RcW/LB7LcAVdyT8/2xLlzltZpq1M1F3UEMR77kYAIlGRYT8saHh776YGCdfjNIzBIC2tFz6fT0wOfizFDGlTeCbgQYAPUg/vgE5uHGrUqFMxTH8xrFyseba4/MSMUuI5J8pFOowZqrBVIZiATETcWxLm+XkLSGQMTN1gb9Ov5Yu0uBnNEM1YfFbSPKIsZk2PTa+AtcP5bzimoWp6riIbsOk9PfBzP5fNUcujK4RfIIkTqYRvpP3zO+BycPrUiziuyhSAsAS1tlXYk7RN4OLGcFWsqUqlYtEEqFUBYFpMCTI9vi6bgx5elUqZTLqNOs7k+gPp2vhM4px4jVTISdLEwdmRoiw2IGCOVpVwEU1yVLHQulRFiRedQtJAsI67YG1+V0YMfHk/CYUdTOrffp064ARxDmzQsgCfBV5BJmpN1IIgCDv/AJbXwLzHNZIYgtICBQOrH4p8tgJMWJMC3XB7Ocjq1R0NQLq0lWAm4EaSNQEn5/LEafZ+NtcMpJdNGqxA2JYSszfrHTbAacNp1HQOlSVcEglrwIBn5z8ow1cHyFVaRVjqZWIJme1vpgNT5Xq0qKinmj4YXQAtH4Za83MGfpfFleI5rKVAarCqjmTpCgEkRuF2gA2n88AwJTIFwcRE3+v9MecG5tSor+IB4iX0rYlbdz3thiSjSdQ5AAIm8fv/AFwAHSIMgbf1xCwXsPoMMFXgqkeUkT6z+uKlXl94MMPmCP3wAeswhQFW5bp/l/3xXbL02gNTQwfXePf3wRr8HqiIQmAZ033JxSaiQbgg+ojAQVOH0iINMRtu20e+J8lkqVCiVpKVVnuA28JHUW3xo2N6pimvqWP6DADH4VQkHS4IiIfbptp9774hy/B6NJh4ZqLEW8rAGT0Prc95xaZrjENR4JP97Kf3wA3P8Ao1jqepWktqsq7to7N6j6HGYs5h9M+gP1Aq/wD4jGYDfLvqpkd1T86bL+v9MeFp83eT+VN/6NhuyXJlJAoLVX0hQNl+Ekj164J5blmksaaK2t5iW6R1Pa2A561AmQokiRaTceIOnqowRocDrHak0Tu0KIkdz2GOhU8jAsQvooj9AMejKL1v74BLy/KbmNToveJY7z0t+eCVDlpEMgs24MwBBEH+5wRzJqifNTpKJubnex6+vbES5FHJD1HqHqCYFuwF/fAVVy+XS38ue3xn6XwTyrhhYMBMXGmfUDtgS+cFOs9KlTCBEVvE02LFrrrNpCgW3viE5xvEDTqGmLTvrkG/+GBgGIV0DBbScVM7xhUaJURvJ6YBZupUYnz6VNtK2P8A3b/TFLwlgSoYg2m/5nAWs3zNU8KsU87TUVQdtrAfWMI2ScGrVenZ3bzAb6hY7dCZP1wz1OHVV1l5RfEL6o1ALpW5IsNuuK/BeWocuAygsT4wU6XBOwBlzfrAXsTgF1Erq4RVq6FKgATECN43OGDMB0X+YsT5hPv+XzwcqqgYeCFckeY0xOlRtqEG7En1se2B7V9KmqRqeQppxoe50hkSdN956gH2wA/iOdSmitUpym4bRqkyIi8/3bATM8wKgkrVWmLbQBcwCsSASN4+pw35TLAIKmbenTMAEFSqooJIuDoLXmTeTHuCyGWo5ms1SqWFFRpCxLVGDGdOwK7PtPzwFDh3N2vTKlb+UwQADuVm0x0vNrwMFuIcUMnQwCGdZMzpEfCYtPX2xZ5g4WKvg0cvoLFvMVGnQgvEfEp0nZpETacXeJcNoUMt4aoZNk1P5mY2G24mJiCAJ6YAaucdlZkZ2AWzLMqbyZA+EjSD1MHGUuMkwBUaprBY6f8AMV1QN7CLk2wU4bkhlsqrOrKoQs7KCRpk959DYH2xHw7hlIPDlfDXa5MgsTYDrfYD6YAQ/FVJWn52IYKVAJI6g6RcACL/AOHGuW4grOadVyjqZV5ht4BW0H2/KME87wVUziVEtTqCIJggi41BjpABPxG4BPaMb8xcB0oaoUmqt5BfTHWWCKBI+X6YCjQ4yq1fAqnRUiRU1jT/AJiGi8wAgHU7DF7K55GBSu6oxJiqwKpAP3Q8TvFiZuZjF6nw+hnaVNm1KyhSkBQyMPVQTAa0Exb1xRpsupcrXpBTULannSjKq/8AmaoMu1yAbiD2nAeLw+mHdwFRwun+WPKwsS0lgIkW6wDOJMnxIMIBNiVaJgkW32PS4x62V/g3qVaqtWoMdRqFXdlAAhSCIKm912O4EyPcxwmg5WsArDdVarqUKY1FUCmSBNmtOAv5LmFqQZNEyFIIt5jMz0iwxao85Gn/AOZDrO48pA/QxfAPJw/iEHw0osFlwfMIMNZQADeIAHTFPPUFIXxAwDkkMABYAzIYgi0kW7YDqVTMIIJIE3E49dAw7j6jHKOGc1SHVmJp63AYeYDzEgT0tBj1wx8F5hTT8USxCjuoJE4BjzHBqbbov+ny/pbA/Ncug2DFQBAkTeZM7Y94RxxqtaojRpUwpiD8Kn/1DBermVW7ELPc4BTr8s1QZXS8djHT1/fArMcHqqPNTcdNiRsV3Fu2OiUqiOJUhh3Bn9MbjLgbEjAcrqUunf8Arp//AGHGY6bmOHK/xKj+4H/v264zAXpjFarxJF+9PtfFbifElVSqsC3p0HXC3X4iqyCbjoMAWfmkEAotjU0HUfzgYG1OYHavVplmAVVOwAEkbEXmDinQdphECKZaTe/eO+2Pa+WmmdbFjGAvnOllK1PMWJjRbynb2O2B2b4/4aksQkySJlp22+WJTmQtNSOwwh16VR8xVYqILCW+6DpAjUetsAycK5lp1bediCd1PXBTMZ0KNwNt7YFcL5ZqCnIrU9L+YFJa/abCPacUM1n/AOHzCZeky5mqWiqgGnwlF58SSA1/hYbjp1BlAFQeStTDHaZP5WvgXW8RG8Lw/HqESHAFGmD1DPUY328qyfbBOrQDqPEUQCrCDJJW41VLWm8AATjavzVUpsqmmrBj18kLN2OptO9973jAbcJ4SUQvVeg5mPDWSiKRsN2Mjct+WKpz5qVabUG8BU1axqB8W4gBRPlgSDIbpa+JOI5d6lZq1J0p1dOlKiIWJPTVfSe3wyBscD+KcSzeYVsmQlOPLXzJHlggHSqm5YzcdPTAGc2aYRyMujMWlQtmarO/mMT11HYemIchlqdJRWzDo1dKQDu8kACSdEadPxRqiSIxDlaBoIrLVVvDAXxaoHlUADSG1BVBtMQT64AcY5hbiFE06iqKYYGQTqMAk6SDt92NJJGA2zme8eXWm9OiINmZw/msxABjYH1kE7WY+GcJpPGlsvU0dCkMB3k3g/IHvhdyfHFfLpQoOFuNXllmiNO5BtAt/XBvwK+dqqKn8unSVkcba6gfYiZIAAMfXbAb8KySkmozLSJOoBzJiYG1iAABfEmey81FHlIguXUypPwi/ceYmI6YYQtSjSLLobQvw6RcAXvqtaTvgNwoHMl8wiKiuQ9zA0aQFLEdSBJjv88B5TzZKKzaEWAuliWaTGlmC7Ab+g3ANsa0uHEVhEgqGhi0AXvIO4Im/t0wTzOXenTfMU3p1QFBFFR5CBJbTvJYSNsCOHZylURG8JSlRiKdNyIYMW0LcnZTJHYG2AtcV4eKlJgSJe5v2BBievX98eZHxMxQDVAtIBYZ3quCWWxYQQAhMkfO2D+TNVqLLmBS1MD5KYOlR0EmZtF4HthSpGqmYFNU8TWGUFiCKT6pJhjGlhqmBNhGAr5NDlK2pnXQ8FzSh9UEwQd43Bi8H54Y+K8PNekCWWk4Iel5phhcEjY9tjvifNZcOml3TS3lB06QT/g9facKOX48+Rq1Kdak9Ry1KnRYeaEIC6SfujXcHqWveMBZ4Zx1zWOVzK6qrNUKuCfDNKJgMvoDYj5zOKf/AAb+GNRqFSmAQNdIXnSTYEiTufL+sDBXiHDvF0toWi6ElXpyCCZmQDee++KvG+dqWQoJTNNHdyFVGIA9WYkXWdzEzgBXBeL5fiANGmjM0HUlUfCAbkRYkWjRcWssYn5z5PzFSihpFarUpIU6QzAxsTabHpf1O4fPcVSq3i/yKVQN5GpB6ZXv0Mn1gYr8K5zzOWr1KlQ/xVFyNRJ8wUdVnykb+W1xuMBHleMVqaFMxlnRe7IVvfe2k4t0cxQraFpVNLqpOn3Mm3v2w95rh44hllbSop1wrSGOoKYKnaJiD2nHNedOQKmSGumXqU9tSi63kTH92wF+hxXMI4A8yaxrIsbFd+sQIjtg5w3nNa6kMwUkFRr+6dvpjnHD+aa1E6Ki6w28jSd7fvb6YNLxjLV6TFCPEBFiIP7/AFwDNlsvUOXlangtqL6iSJ/nklZGxI0+8jDFxLm58nlVqv52LBYbckgmJte0Y5vwxajFFmVJUMp6iQT9AMFs3zMrVXSooenrJBImwaBYyPWbYDoef52oUH0Viym1wNQk6u1/ut0xmOb8df8AiatJ0bXqqIHX8Cgvc+h1nbaMZgDOZqtruT1xcoULkntjXPgfFHzxVzXMFGmyq7jUROkHYR1jv0G5wBcVrD2xSz3E1SmxYzAaygkwPQfLA3hXMVFqgo1IedirTYgx8J26Rh1p1aWjyFbDYECI9PpgEHKc0pURKYDBmEkXBAmJ272xcyXBsoGZjTZXYgMGn4vwhD1YdunXrgTzNlWzdeCiZNKZI1af5rzEkhbBbCJJ7+mC1DLisoQ1PFKxEGXBGxBiQflG+Aq8Eza0a7hq9PL0Hby0VNQkbAr4roCt9wp67jBfmXi3D6CjWyqHMhaK+Z+8hR7eYkYo5vhlKlqRlavXqeY0E3YSJNXTOmnNyBEyeuA3LHB/4Qs75eoHBhnKeRZ6pBax21EyBYxOArHM1a9VzlqlTK5WBpVixeo0fEDJYGY+9A/LDjyrl8vWGh6QWuLMCAdQidZDaiJPWZJgzfFt8x99/IqCWZ5UBSN52J2+u+E6jkhW4k2YVvApSpDkEOw03YQJBb1IgQY6YAvlKlVuKtSpMKGWpypFIhjUI3mQxUzIsALGN5w0ZbK5OWpAgtcw5Yn/ABRq63m18W+FLRUhaWhSwkLGkkT3IBbCf9ofEaOlaWVrUzmalRdRDawgAM7EwSYBAub9MBBxjLzmfApM7U9JBXoWnaOunoSLfKcMfAeEUaVEs+UerUW0eFqi0BVDWmALjuMKnLnMi5CKmaqitUqSpqLTPkEkmTImTabRHWScdB4Tz3lsyJpuGUCSxERBg+lrXnreMAG4vnsuMv4tKiaFcOiqNMFKmsWcDsoLEdR7jFfl2imZy+bqMKkgkJVgmGiZQAR8Zk2PrYYK8y5NKtQS4UR57En/AAwo+9E36WnpgrQ4jTVQgkBVAACEACLSTA274DlOUfMO38PUrVAlQFKiQBrSNRBMSBbTaDc98POWWgqqKxZgfIlETpJAkExuQqmJO098RZ6sj5ghUg00ADAggoxLAAAeUg6pA7i/a1wHiVCgK9WoVV/E8OSJJVVBAUCWIuxsN57YCXIvTfLErRqZOoQ2ghjItMgny7DYzOKuXpChSUSQKai5vAA39xvhiXmNHpa1urSPMpBHSWU3In1wB1CsjSukEssGDKyQD2giD846YDMrnMuiwaoa5B1E1CPQsevpinn0VmLI5Nw0zOkyIt2tsd74t8tcIyWXoUzUWmrRdqumWYqA0TcjUDY7GYjBLiWbyjroRqOqCFI0reJCjbcxbAQ18zRGTpNWppWrBQwQrJ122gHSoJtbtihzRTy9aivhwlZYPh/CdthIjUvp64WTxY5fiAEeWtT87GRCo3SPe464N0uesu0BWQqeutYgbkydpttgNOSqbV2qpWp+SkKfhqz6jsQSSoE7bm+2CHNHBchmqZpViin7pFyp9It0j9sKefdHFTwGJMEDSYPcCQTY9D+2GjgdLLfwlOvRpijTKjUGMsjwJDMZPa8x164BL4XkUyWdoUMy61ctU1D4AygAQpZx5lAJEBvhntt0s5fJ5OmS3hU6ZNtRmRvA1Ek+wtgNm6+WrjQGpu3SBLAnqCokY51zGtbL10KRXWnI8FyWQyDbQfhMX0x8u4MGc5iegGThldDRmFUgPoPVBqExNxE74H8n85E+NS4lWemxurtqg2uvlBgjeTaD6YdeR87lMxQ8ejl6dKp8FRFQKyN66QDB3B6/LAfmivkc7VagWWnmoBDkeVrxBI3Py+uAIcxcvZKrQXVW8JWcOtQkMGIHQ9RGOU83cnjLVFOXqeOrCQyiGUj2MxFwRhk5N4zS4dWqUMxRYgxDEM3hgkyNB2UkatSibnDMufoBi9KtKNcaPLv7REbX6npgOU8L47maUhXBMGCVDNJIEQbGZ3F8VX41WNQq7QVYrDIFMg3G0W6ycO/MOWyoqJXyzUEqBgSrliGi/wAKidYMGZG2+LHDudKNVjTza00aZvBpmes7qTedQIPfpgE7J8Sab7+0f7fMY8x0PidLKVKRkI5UW06ZH+XSJ/pjMA4Ny7TqR4zkj8KmAfoJj2jEeYyGWymquqhTESFE+wAEkmPfA/h/EeIgQ9KSJlmKme0Kt7e98Q1zXdtdZKrxt5YA7wBb+uAXeLcvVuI5sVkX+FQKF1sfM0GZ0rF/9pOHPlzlGjlEJk1WPxVXuT6eg6xJwKzeaK0DWZxTQbKQb+0RgHwvnPO1tVOhlFrAGPFckIs92JvHvJwDpxnMZemPFrFFCyAWibjp19uuOY8wUKjVFrZYPk8sfIvncPUO+tk1BtEqImO/WzXnuVzXKvmnL1BsEOimh7qtyT6sTP5Y8PLaGA1aq5vpYEdrqLH6YA9yg+VpZZTS3Ya3JJLOxEyzG53sNu2L3FuZKdCkartAAsReewUDdjtAxyHjXHamUzb5ZMyaQCAl9AqEEpIVlA0zECQLDGvCeUc1WpJmNYYVSWBq1GDMxtrVQCbETeJgdMA5cs8rmtUfMZ2nUpIzSmXLF0FpnTdRe8QLzG2H+oaWnzwBH3xoED/NGEnKcCWnTGvzsAB5mNztcCBfthW5uyOZ8lM1FGWqlqiJq1OoFiCCPWJ9DgLP2l5zL5qpl6eVaSGIeqhOkKVsoOzGx2kR74Kcm8Ko1GNMsgFMCafwkgjqY2/M4H8t8u+J8J0BD8ekGDGyg2mOp2GDuS5Hy61PEqNUd2gFmJMkDrFp9MA4BETTRCALA06TKkAbQNtojHOvtFqmtnstlctppiihqNUUQRrglbQDbSbib4sc0ZurkQn8JXRWciQ28agpKkCG32ae42xHSlioVtdWodPiNcifidj1iJjqYGAIZB2oimopPqYESWmbz5r2J+IT+RBwa/4c9ZtAazAqQGjzEWBfSRF7wCYxQyvJ6OpWs7VDbS4EPbqTNybyNr+mNKfKtTKVhVoVZ0E1AHVjMgjSBq0gX36QMBJwrLKgfSnhhmJKBy6qR5SFYgSsrb3wR4NlFHj1aqLoDhg+kM0qBIWdhiKit/6Ynp8DYsS9RmQkkU+i2vf1uT6xe1wL53iX8RkqpokampuoVrXCkEAjr0ttgJwumq0FRNQVC6CZnyuw3O/vti/X4aNMAQAPLEiDFtjiA0mVQHHmiTHc9cBtwLhVJnLkLUqpNMs92APmixhRDbQJ3wdzOXRqZR9DLHwwG/LbCFy5yvm/Hz1TxalLxHQo+ysmklRYTCiFswuMFc5wDNgKKdcBolp8Qj31Ab7mIPywFDmLhFOqTRaQDCkrusxMSLNB+WLuf+y3huaVSEKaBC+EwHuTKnU0j4jJws5TO5pM3Vo5wAOArI6yQ0bxqANrWiPkRjfhvMmZrZ05GktOmdRqFmZh/KAE6SJkXssd5wDZkeSqFHLigapZkJ8Oo4UMqH/lkgeZQZN73tGFTOcPGsZetValRNRfF0NAIBIEkbAkxPbfDRn/ALO6dYHxK+Y1bApUKwOtjOK3FOSytIzXNRUQACoPNY9Xm42sRY9b4BjyPDqWVQJS0qkAz3PcnrJwv81cNTMA1EQeMIVW/ELwpMdZMHv6ThBTimcyNUnJjWKsJoI1Q0wCJsN9xHrYYa8ly1n3TxKrrSqsxLoarEoJkQwDap9/qMBz3juZqZashFGqjyNZ1NTOg7oSokBgetvfHReHcRy2YQVQlJZ+JCqyp/Cf8Q7YHZv7N80xbVWStJ++7/D0W699rxEjrZS4rw+tlHC6RTI8xRhKOB0IFmH+IbYB343ksrVTSVVXb4Wpgah7jbT3B/XHMuYc4tLLBaFSpqZyHOkqCOwI+jAn2scMHBs7meJFlAoUaOp0BgTGnUKekG+06mkkHcwSLuX+zWmlCoi1KprTBciEmAQAkGReDfvgFjkDi+WpiGYUsySR4tYymgxZQbKe5O/fpjqCcCp5inL5h6pIgmmUKR2CqCIjpjjvHOQMxl/5jEOswWCsAD2MgflbFjlfiuby9QJk2hqnkCEiJOx8xj6/7YB9H2eUqVdHV6j0APPTDMsmQVJHwwIuoibQJtjMD6PA83XpGtmatWhWWoRUSsKhXSACrA6vhPm8wBuPTHuAfKfG2c/yU1iYJJAA9ze/pgJzBz1TQFVLVHFiqbTsdTHp7YT8nWzOYihTZtO5AsADuSY2/sYasnyZlkADBqrC5ZjCz/lF498AmcWzOZzWl6/lpkgAKZ0r+LTcgDu0fPBPJcada6UEKimZC7gKAJWb7GD5he84ef4RYggKkXtuOtuwGErj/KtGjlq2aVSiqp0hj5Qx+FU6m5iNrntYGLL09Shm0z1i8HtIEH5C+A3EOZ/AqstLz1FBASDCvuCw3tPwi+2wxR5P4lxHO0CorLTpatMpTlwPvaTMKIsDva204a+DfZzQoDVqrs0khpEAEbaf67mTgE3lLg1MOczVqUzWYiA8kqSTeT1b6DDsc+nweIniAXAIED27YG1/svpeO2YFdyWmVKKwk9dO8dYBwo83ctDJU0qUc01Ya/h8o84vcSTA3NrbdRgGDmfidSgoVKiPWePIRML1IXpHdt+mBnCuH1czXL1KgXyQ1Sq23m9begA6nFXgnBWqMFU6qjEF6jWlvc7AbAYdOH/Zy0aalcanXzaUVjuTAL2AuBZR8IvgITx2nkqiiolSoshVCRoXcly0S0gbD1wbqcapZkOTSZaSXZraGESrHqsd46HAvif2cZhbUMxqsL1ZsRO2kxBkbAbYVaHFM5ks9VoZnMGtTRTTK2UVFdQYvdbEGOkn1wEtelVzGY8WpAsQBJYLTBXSB6yCZtue+HHl+kqqzNUogVIXS3mOlbkQLCWg3vYYGrwZ69NzlgKAPlvfST26k7+1+2LPKnIb0Q38TWSrIhQqQFHu1+3TAM+W4gjnSa9JJMDUdPyEm5PYYV+YOLNmKyZegfLSqhqjg2cIwlVA+7q6ncrEYE8S+zLNO4XL5xdBmVqAqdj+EX7dO+KH2fZNlpms5EsAigAiFUt69TJ2mZwDvScL5nIVRckkAAepOJeY+cqWTVH1pUR+geWAIkMY2U2G253xX/8A8omfAWs7Ckh1GmjQzN0LGJCC8Rueoi8//wAKMoWCh66IBZA4I9wxQsDvYGMBbz3M9CitF6tamRVKrpRwzKW/EAfhBsT0xb4rWBqNDSLRG0QIjAPO/YllagP/AIjNC2m7q8D/AFL3vjOG0XSnoqFiysykHTbSxFoAgGJjpOAdOF5nTRps5AERcgdTG+5jElTjNATNamPQuv74U0qpW8lZtJQaaZ8TTYgSCgI/7oOKQ4crK9IOpQm8AkDbeVibWm99tsBLzvmEYU6qAVAjgK6Q0FgZUkGY0j4T104T8rwXweIUc5TLFg8VNRJGhhpNj0Ck26W7Yaa2QpUqLpRpjW9iS2k6QZBvEtIgAAXPSZwvcV4qtCnrcMdwIHWNp2Ex1wD9zbzC1DJ1qlOfFA0r5T8e0qIk4A8Q5wSnQ+KdCKTquaggFhoN/MJFzMyPXCbyVnl4i2YGZqFKiqBTVTc0/MCNZBJiRHpO8CHHhnLtGiulKZANyXLMxPudvYQL4BazGfcN4+XUqQVq05G62aD+ale8jD7w/nDK1iqlglU7od/kdiOowp8d5Gp1aFRadSrRdzIbUzITEaXBuqk/eB63thBHCcyhRKjKHoNKNF9StIDSYIBHXAdw4rzVlcsUFWoFNQ+UQTPrbYDv0wscy5rL55ny4qKKqLrEg/8AykwCp2N+2EarW4jxIM7ZdXo0mCuqQIuCSoJkGCL9BPc4tUOSlo1aiUqtV5JiqkAFZMeU/eF/n+YBeSuLHJZqagPhv5HG4gCA49VM7dCcdj8PUNVMyHggqdxFiD6j++mEqryHQYrBqKRGvzBjU99Vg3qLR0wt8b4hm8kXoUaj+BLAU30maTTsQLEzfSQN8A0cd+0fK5bxENJa7a9DICptpEkm4gbbb9owscd5T8Wh/FZPzUmUOae7IDeOsgbW2IOOfko7N/y+qqASJ7STOOt8n8r1KSazXBDBShULdSoJuymYNulx8sBDypzpUSmuXzgapSEBakgtTHY/jT8x67YzBLMcg0qpaq9SoCxvpFNY9SAkavX64zAE+BpQQGmgYEb7X7GbyO0nF7xHlgzeUQdXoRtHfCjwLO0mMIGWo0Lv5Z3EyxETPSd4wyca4hTya+JXbxKn3KW0nvFzA/EfpOA34rxWjlaXi15Cn4U3eoe36GLAdegKxQ4FmuNtTrZpjRyeorSppcmJkjpMCPEb1AGFvPZr+Kq+Pmqo+IL4YaPLvC76EG8m5PcyQ/8AC+ccrTp06anKQq6VUM6wPYUiJ9cA68I4JSytFKVFCEQRfqerE9WJuTid6jH7oA76iT9NOEfNc4UUJY6TIGnQ5ZOp3hSBAJ2vFiYjCxxf7ZKq1tGTRTTH/UBYs3p5hpH1/pgOg8e4omSpmtmXMkladFIlz0AsDq7mYXqTjjvHuIvWqVcxVAEoQBA0oJsqxc73O5O+JM5n3zFU18wxNU+vlRfwoDMD2xZzHEsqMtUp/wAupUqKLtUI0XmNCo3mkXOqdvXAPXI3EsrSyyVmkPWsS5EAHYC8LPrBOHrK55GjY44JwCpTCGjVKlHABnN6B9HS3yx1Ll5aKqKX8UtMp8K61a0/9UnSQJANpFpF5IM2d4itNHd50oAbAmB77TvI6DHI+J0aVfOvmEWVkHW03inBjuAY37YZ+dua6eZprlsrVLIGHiVFNiF+6p+9Jgk7WG+A/Ds1Ro1EaqrVFW5RV1FgAT1I8vcnpgHvh6mjl6FI7sdbC4+P4R7xc/7YKplSMA8xzUrUhmDRGmV83iqNyIuVj1sdsD+J/aLVpKtT+CIpkSHNQGbAmIESOt+h7YB1yVEAsz/Cqkn2629pxznh9AIkAQJYgDoGYsB8gQMMvD+ZxmuG1K8eG1VigQsGspAIHYxqMYAqB9MA18q5pWy9eRIRwLTuVUxPfb64Kji4uJgL0G5t09P1xz3g/PNHLCvlROvWajNrRAAwUDTIYkiASApiSTAGK/EOdloo1QEVfH1AIjQ1MlbxKwNIM+h72wD9y5zRTzeo0WDQQNMwb3mT9IHbArjGXSlVqCYvrYk9SJJ7C8nHIuE8Zr083SIrOKbG5dgQEB+9pYwALzY2JjHSuKaM9SI8dnQ28SmdIcAFSLidMz9MBe5N4rQz+Ud6JZTSqFdWzT5T0N0YHabx6YMU8oNtj9JPeMJPLRo8O8akGp0zXCeGrOKYZ0MHztKhirTfeBgbzJzrnqyFcrSbQW0hqTByRMTIgqDaDAkHfAdD4k+gIukks2kWsDG7dh64Ts/ljTc03UDrEzY7Hbrgbwf7RsxAGYoimALVKniKJm4JFNr+2LWa5uo5lxTbyVlB0wGIdZmPMqspHmNxcT2wA3guRH/FEbYuCAB1OiBNrEMB9cOozSkSGDQSCQbSN57RjmfGuP5nLZik9FZRYcki2oNsTuBAH1w38xc1ZTMUy1CswYqfKq3WbkESu02YGMBfzfM+XpwHcLIsWlQR6ah5h7WwqcZzNNv51Kqj69RYaryOosZBH0+eIOVOEZqnUGZDvmaJHmDIrEMwkgI9WZAiY9R73+K8wZWi61KmTp6CQupCpdiQfMFQwsebfY9DgF/gXMhy2dNQqxoVAoqpB8wH3o/EliO4kdcdXzHDaYRHpANSYAoRexuL7kHcY55nMqupgCtRAbNFiOhjoe43BkdMXuUucaeScZTMtGXrE6GP/KfqD2RiQZ+60nYmAa28oOgT69sLvMHCRXXYF/utsfnbb5YbeKpToXqOoEFg2oCVG5uenXAStxenN6VWDsYUT/pLg/lgOLcf4G1J3DpocNeTYgxEdPni7yjzS+WqLSqP/IYwwn4LzqHz37j5Y6VxnPZTMjw6qOHAsR4QZQe81dvQ459xbg1NWIVg42kCCPRh0O3UiDIJwHVctxABNKyQTJJ+9qvK3+E9PTGYWcjxUUaIdiFSmgE39AB1sLbA4zADOVsoKmYALlAJYFQJkdLiL36bTgrx3lV61XUBWdmI8xKFSvYGxgC0dMV8jldJCU9DP+JZLfoCv1GC1PhQUzULGdyXcH5jUZ9wTgB/EuX69VBTFNk6alQfDtGoQIPUExiTJ/ZrlvDhjUeoYEh4AJPYW+uJX4TUFX+Q2lbGdbAjuLfEpHe47nEXPXMOYpUUy9M06ZqBpZBpISwiSSSxky3YR3kOdcbpUxVKUDKgwDPTVAO+5BFumLvDeGrT6Av3nFSlw8ggCCWBvPWVNz9cP/LXLhp0XztZZQeWiG+9UJ+KOqqJPqR6YChxDgdKmieKVd2BZk1/AdgGA6kGYvizlhIDGANlAAG3Ugfp0xFSytNiHYws2vdj6SR63xafMIl1Qn3O3tgJs1pqUTrVXgX1CTE3vvtgd9oXL/h5bJBKYQNMAECdQDERvCgIST1xbyDPVqKiLGtgAPU2+mIebeLNms/C3o5ZRTpm110sGaP8TAW/Cq4Ctw3LimoAvbfucPvAuHEKyoHWpUphTU8sU2kmYMTHkBF5g7YX+UuHGrmEEAhZa+3lFpj1jHTBw2I1QPaYn54AK/KNQJ/LrKziDLLFwZmRPW+2IeOcm/x9NMtVrVKaqdRZQpL1OpJNxFyIj4vTDH/whAwqqqhwIDAQfUGNwexx4zNIC7n4ieg6+/XAcpyHJtbh2aqK7+LSqLKObEHUPK3disEkWtgwKkg/vjfjfFDWzFUWK0m8JT3KqpY/95YewGKdbVpOnci3v0/PAW+HfZ1llq/xDNVqVGOuC0KpI6AR0tcm2C1blvK6gxoUybAEidtrbYtVa4pADeIHudserWFQENTZT+XygnAUKvJ2TqhtVBV1ka9EoSQZE6SOt8UshwX+F1UqTEUQZpgmSJuwmLiT3m+DtKpBvuLE9x6+vrjTjtEhaPbzE79dOA519qFH/wAOj9VqC/uD+wwV+z/lB6eQzZZUrVylN6QuDTJRtOl7Q5UhxHdZxnMjKabIyakYQSbDf2P9MdQzHCUTLutFY8oPltMCw+gj2gYDnvD6Bq0I0CggVkUOgbyldJkETIMmTYHbG3CeT8qHotWqVKr0T8XwjSQQFIudIkdenbGud4k1SotJPjYau4RJ+MiIk2gftgzlMiKa2JJ3JJkk9z64Bc45kgleqmmysYtsDcflGEni3LTZviNCihC+It2IkKBJJI9lJx07mahqIrgbwr/5gDf6DATgj0qWbNSvGlqXho0TDFmJEi4lesfTAHeCZejkMuaE5irDtDspBBt5Q8QR1HecR8Z+zulnv5gT+HqQNNUHzklR8fQqNrid4IwyZTmDKny06iMwAOlWkie/++L65pY1SB6kfpgELJfZRVomfFNUMPMBpTzzZhNiIsdp/PCLzny45JQx4iEiDMRa4Intjv8ASqNvPr7YTvtC4GXQV0F1B1j/AAzM/Iz9cBwkpm2q0aDVWGrTTQ6jAAaVE7+Um3UdMdQ5U5Gr0KlX+NWnUR0EVWOp1dSQNJIMCL9OmEbmPKygOmwkyOh0mPa8Y6ByHz4XCZTMhmzIEIf+qgkySxHnAHXf64Cfh/2d0AHXUSjXgBZk7y0XHbA5vsYRJajmXH+F1BEXtIj0vHTHQKboAXQWPTa/XfY98ZSTxN6g/wAqMIH9TgOHc85WtQRKBUyzXKgkHSNgd56wRtjMdl4pwRa6NTqDUptcXB6EHcEdCMe4BXPFnBMJJ9/0kb++JqHGlYA6gS3QA6/pgHXzsrIaBq2Aub49GbWlBVZJmJMEkdAdifQkYC/zFzI+Wol1VJkKAxMkn22tJ3xzjNcVqZqsz1IJgWmAAOgnpg7zVmhV0CCJkspOzTEHp0xW5W4RTq1wjutNficyAdI3Czux2HzPTARZbKMiCqyHQzaNRnRO5nvAvGHehxxc0qJmK7FQDoFMIiggWXSfvEbe298Rc9cx0zllyeURfC2MkCPUGdwZJO5k4S8tlZBVqoQgqQQARImA0N6HAPfEOA5dMs1eizFUWaqVFBLLPxAiCCsgxEQPnhUpcOqeITRNugqEj3EC/wDe2G7lPjKCktPM1qBKyD5lAZSCDIb0MHF/mTlzKPlaj0gmXFPSz1VTzoqsGIWb62sBO8+uATKPHjpcadNVlKeigyHYEXJI8o/zE7jEFBNIgADFXJUjdnZtTXvc+gJEbC0xczhm5S4N/EVhqnw0gv69l+f6TgGv7MsqER3cjxqnSbCmDaJA+I39guHlr74Uc/RbxPEEKQDJAgQCSv0Fse5HnJaiwJe0+X4iPQe1++AahVvA2G/7Yo8x8YGVylWvEsqwg7ubKPmxA+eKtHjWtZSm6jvUGgD1IPm/LCB9qvNgrPS4dQaTrR69RbhdJkL7z5j2hR3wFfIAqgVn1EfEx6t1PzMnBHJozuoQajMwNyFGox8gcDxH4owf5R006hqswgAqoJF2MCw9p+uAk47lc1Rp+OUWpTRS701ktP0hgOuk29cG6HGKNDLKz6WZgJ6XI2A6D+5x5xbmpKasRWohoshZdR9BJA+WOU8apVs1WBp1Ff8AFS1XIG4lNVjsdrYB3oc0Uap1WUFigaRGqJjfYiYJABgicF+YM3IpRsQfy0j98cV5izuYqqKC0HVlMqoplSBFwNO64fuC5asmXorVfWppBlJNxMSPVZFiYO47HAWswAwIIsRjp/D21UUY9UX9Mcz698P/AC1XIylHVc+Gsx6W/pgF/N5SnSq1GphdTG/y2HsL2xXq1dIM3O5OwA/p7XxtmW1V6mlZAYgYocRz+ifMoC3ZmMR7De2AuZak1bKZi0AaXF5ut7GBuJwo5iiCLjrIv1HUYe+WMwKmUqNPxsYnsVVQSN95MY5/RzRZR67+4t+s4CH7P+YcuufqUmBJr6ESoejrqGmd4abeuOurkEBDRJ6Ekn6TjhHG+CSfGpHRVU6hHVgZB97Y6HX57VspRzgZQ1RdFSlcEVRZiIBtMzPSIvgHqvnlprLEKP1+mB545TckI6tAuoMmPUbj545dztzEay0jTzgCAnxBJBDfL4gOw3PscK2W5xWiSKDkTAZ3ks472G3vgGDmjhi061SnBCG4UiPKbx6gdCO2Eav4iZwNTYq1OGVr2tPzv0x0Ff8AxWT8XUrNSBJvcAG4jtBJ/wDfCTzCPICBcHcarD5HAdh5Q5hOcy/j0mC1V8lWkx1LqHX8VxBBnbvGC1DjoJ8KvSWlUMkAHUGUH4laBIP1GPn/AJO5pqZDNCqupkJiov4knf8AzDcfTqcd2NWhmqSVAQ9NvMjrYoe4O69iOlwRgC6ZmNrj5H+/njzC+1Q0N6pcdyRt6gCfpjMBy+vmm7me/XEFKqw8wYz3nFipTvjynlpMKCSegvgK7uxJJknub/3fAmpUN5nDrk+S6lSdbimvYXO30H1OIM9yARanU9tax+Y/bAIricR+GegwxZnlHMof/LLDuhDD8sV63BqySDTYHqAJ/TAL9RmETNrD27YP8C4/XNM5ZqrGhIfQWtqG0TeJgwLSFPTAXPowOlwVIvBEHEGXnWukS0iPfpgH2lmIEsYHecZS49TJqJLELsIeI6swESSfxWAi0zitR5dr0mTWGchWe4MBth87H64Ws9kqmskhlLnrYEnpPv3wBjOcdpkMiqkGIIkEDrv1wN/iFHw/lv8AK4wQy3Iubbbw49XH0xdqfZrmQJBpsNvKwkfIx+RwFHJc85mmpp06zimw0kMS0T1WZ0n2wV5SoiHqGSWaB18osMBeM8qVcrp8QrLtpABk+5EbYa+H0xTRVtAAH++AL0rDY4C8xcdFE+EVEVFEuSfKgLTAAsSSBO8bQbgolcdxihn+A06j+PWkqgiDEH2EXN+tvTAAaPC6dZ1rPT002sEDvLbyVJv28xt6WwP4twQI2ukxRAYYFmZk94XaOu2GHLVfEZqpsq+RAOnYD2GJc3TA0vfzCP8A39MBQynEaajyBi0AJV8Rgwt1hADBvp2PfDty5zT/ABVAUigD0QJZRCxcaR16A2tv13S85yyaqaqDKDvpBIB7x29tvbE/I1M0qtRCQQ1NWm4+8e/WZB9RgHtjfFLjXNq5bK1A1Ztfw0qatBEkeYrN1Fz3NxIxszxsRhA55pFq40CWZJtf4ZP5AflgI87zlUqJBq1pOrVNR5vsYVgsCB/Wd8CcpxQqZDNYESZPxAd/YkYO1+QqRVHTMNDqrjUoNiJmdQ74sctcrDMKaZdvAQklhbVU6QNj3vMD3wHnBueVoGGq5gCP+XUcENuLMShBJ2INpxNyrny9Iht1YzBnfzW9LnFM8kLl6xXNE6Cf5bLEOPfoRtGHDhNPL06b0qSKgZYkCSWixLbkzgKFa/XAzLcdPD61RiuunUViBYFahAGpSQYNvofQYKVybg2I6HphY5mro9OAxLKbiGEdImIMz+WAMq+Vr0i9Tw3qurHUQ0h9JFqaEAAHYmSYub4QqGX84hkaerKSJ7EETvbDlyZyxqZXrGEqo2jS0FiIkwOgEn6YK0OB0ERkekpVTJeAWiSBUJF9M2MfCRtBnAJ3jIlAjwVNWoCbawU1TBF+loF7b7434ZnWZSHMxB+R7+xBwz8W5fyjy0mlpWfEU3k9ezT9ekjABOCtRYVWmopsG0lbTswufa+Ajr0AcbcN5hzGSYmi002MtTN1J7x0PqIxKWn+/wC74r1UGAscR5wepZB4YO4gGB2UxqH1xmLnLlGgqL4lFajFmAYiRI6Hfa1sZgJ3XB7lrJg02a4aSJHYAWxmMwB/hY8gPz/PE+apiJ64zGYDVbLI7YG5mrL6GAIIMyJ74zGYDmnNdMNWYwBFgAIAE4g4FQC1FI3BF/njMZgG1uMVXQamm1h07YqUaa1KiKUUahfSIn5bfljMZgDCMUIVbCYww5ZP5RPcqPlqGPcZgFH7SnnOIvRUDD3NS/8A9IxqrYzGYDCYk4i5ozreEom2MxmAzhC+WkvSNXzv+wwQ45TApgDGYzAUODvBHvgwmSVK9NlEFqRn/ux5jMBPWvgZWpj+KVokrRqkT/pX9GOPcZgBHGs63jogMBRAi3b+42w28LWKSgWAZhb3OMxmAJJSFamUqAEAmD1BA3HrhUyr+KNNQAif79sZjMBRrZhvEqKTPhtpBO5EdT1PScCeLXAn8Q/XGYzAGuVKpjLHfSkCemqoVMfI4bKNECsjRfw3X/TMx7TjMZgB/H+HJTq00VYSqJZOgMxK/hP5YDcMrMG0gmNRHyn6YzGYCnzFRUVCQAJjb2wF1Y9xmAI8r1NTtTa63b2bVEj++mMxmMw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447800"/>
            <a:ext cx="4714875" cy="3028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data:image/jpeg;base64,/9j/4AAQSkZJRgABAQAAAQABAAD/2wCEAAkGBhQSERUTEhQWFRUWGR0ZGRcYGRwbIBwYIBodIB8cHBwgHCYeHxwjHR8YHzAgIycpLS0tHx4xNTAqNSctLCkBCQoKBQUFDQUFDSkYEhgpKSkpKSkpKSkpKSkpKSkpKSkpKSkpKSkpKSkpKSkpKSkpKSkpKSkpKSkpKSkpKSkpKf/AABEIALQBGAMBIgACEQEDEQH/xAAcAAACAgMBAQAAAAAAAAAAAAAFBgMEAAIHAQj/xABFEAACAQIEBAQDBgQEBAQHAQABAhEDIQAEEjEFBkFREyJhcTKBkQdCUqGx0RQjwfBicoLhFUNTkiQzwvEXorLD0tPiFv/EABQBAQAAAAAAAAAAAAAAAAAAAAD/xAAUEQEAAAAAAAAAAAAAAAAAAAAA/9oADAMBAAIRAxEAPwCGkHZSyiQDB7YEZvPM25wV5b48aVW/mU7jBHl+vl8y9ZHRVFQk9AVHSJ26EYAIK7U1W4OoYjXPajeScF+PcLpLUVKV9KgOwuNf97+uBj8LVbmw3mdv9sBVqcSckqg0xYk9MdE4nm1GQpu1/wCYI/1U5/phGr8HUXaCg/Dbfdx8/oPTDPxXKl+GaVYyjUmDdTCss+98AuZjJpVc1GqaFA+FYv7kjFXLUAAZMmbETsTbrvGInyUC7A9T7fi9h1HTGyUzr0lxBGqR1AIv7XH1GApcxUGlWlmGiJJJ2vFyYF9sL6nDtnBoU6vNOoCBNilv0wt08mxsEM+2AoLUjfbG7IQA26nY+vb39MXTkan4DjX+GqpJ0EqdxG/+/Y9MBRLHGurBehkmcSot6gg+22Jf+E1Ow/P9sAvs+NfE9MMJ4M/Yfn+2NW4K/b9f2wC8a2PDWOD7cFf8P6/tiM8GcfcP0wAQVTjZauDy8JeI0/r+2NP+Et+D8j+2ADCrjzx5wcPC3/D+R/bHo4XU/Afof2wAE1ceirhiXg7n7uNqfA3P3R9f9sAvCsfXGyVzhhPBH7D6jEZ4MxOkKB3boB3NsAJpAuYUX3PYDqT2GNTViwNup7/7emC1TJNGhFITrMSx7sP0HTHg4K34RgBE4Kcu5ZqlVACRudQ6CMbVMky20n5CcEeF0nKFUOlgG0k9JZfzsbYAmeGgC9yJBJg/ONjbBf7OKMNnDEaUppA9Wk/phU/hs0wBNQHptvf9MNH2cuTSzlT8VVAD6fzG/bABOJ5fVWdy+oF2OlxYCTYEXjFTOcJSqgVBL9I8s9TI64i8CqahlyUJAAiNUtpmfSSf9JwU5TywSotSqx1B2QCLG2/yv9RgKo4e2WKI5GrTJEz7ie4tjMac2VJzoWfKQFkWiW29Tt9RjzAHV4Pl0YEePII3C28+i9++I04blidemsTE3KjcNbbupHzwYzIUpUeSSD17HTU/Ig4qikA/pMfSsR+jfngIqOSoU5NNKt5++Li/+Hr5friZsnSIKmmzA2IL7iT6DtOIUaYnsv8A9r/fGwqEge3/AKf/AOsBZpUqQXT4QiAILNG3aR0xdy5U03QKNOkHTLRZ/f1wNYzt6/tizk/vD/A35QcBEcvT/wCmk+x/fGwpoAP5dP8A7F/qMaAYlpZcvGkE+wnAS0Kw1KAFG+yqPun0xvRzNre9gMT5fgdXUp0EAEbwLT23xfynLDwNTAewJ/MxgKdIzNun9Rj3RcW/LB7LcAVdyT8/2xLlzltZpq1M1F3UEMR77kYAIlGRYT8saHh776YGCdfjNIzBIC2tFz6fT0wOfizFDGlTeCbgQYAPUg/vgE5uHGrUqFMxTH8xrFyseba4/MSMUuI5J8pFOowZqrBVIZiATETcWxLm+XkLSGQMTN1gb9Ov5Yu0uBnNEM1YfFbSPKIsZk2PTa+AtcP5bzimoWp6riIbsOk9PfBzP5fNUcujK4RfIIkTqYRvpP3zO+BycPrUiziuyhSAsAS1tlXYk7RN4OLGcFWsqUqlYtEEqFUBYFpMCTI9vi6bgx5elUqZTLqNOs7k+gPp2vhM4px4jVTISdLEwdmRoiw2IGCOVpVwEU1yVLHQulRFiRedQtJAsI67YG1+V0YMfHk/CYUdTOrffp064ARxDmzQsgCfBV5BJmpN1IIgCDv/AJbXwLzHNZIYgtICBQOrH4p8tgJMWJMC3XB7Ocjq1R0NQLq0lWAm4EaSNQEn5/LEafZ+NtcMpJdNGqxA2JYSszfrHTbAacNp1HQOlSVcEglrwIBn5z8ow1cHyFVaRVjqZWIJme1vpgNT5Xq0qKinmj4YXQAtH4Za83MGfpfFleI5rKVAarCqjmTpCgEkRuF2gA2n88AwJTIFwcRE3+v9MecG5tSor+IB4iX0rYlbdz3thiSjSdQ5AAIm8fv/AFwAHSIMgbf1xCwXsPoMMFXgqkeUkT6z+uKlXl94MMPmCP3wAeswhQFW5bp/l/3xXbL02gNTQwfXePf3wRr8HqiIQmAZ033JxSaiQbgg+ojAQVOH0iINMRtu20e+J8lkqVCiVpKVVnuA28JHUW3xo2N6pimvqWP6DADH4VQkHS4IiIfbptp9774hy/B6NJh4ZqLEW8rAGT0Prc95xaZrjENR4JP97Kf3wA3P8Ao1jqepWktqsq7to7N6j6HGYs5h9M+gP1Aq/wD4jGYDfLvqpkd1T86bL+v9MeFp83eT+VN/6NhuyXJlJAoLVX0hQNl+Ekj164J5blmksaaK2t5iW6R1Pa2A561AmQokiRaTceIOnqowRocDrHak0Tu0KIkdz2GOhU8jAsQvooj9AMejKL1v74BLy/KbmNToveJY7z0t+eCVDlpEMgs24MwBBEH+5wRzJqifNTpKJubnex6+vbES5FHJD1HqHqCYFuwF/fAVVy+XS38ue3xn6XwTyrhhYMBMXGmfUDtgS+cFOs9KlTCBEVvE02LFrrrNpCgW3viE5xvEDTqGmLTvrkG/+GBgGIV0DBbScVM7xhUaJURvJ6YBZupUYnz6VNtK2P8A3b/TFLwlgSoYg2m/5nAWs3zNU8KsU87TUVQdtrAfWMI2ScGrVenZ3bzAb6hY7dCZP1wz1OHVV1l5RfEL6o1ALpW5IsNuuK/BeWocuAygsT4wU6XBOwBlzfrAXsTgF1Erq4RVq6FKgATECN43OGDMB0X+YsT5hPv+XzwcqqgYeCFckeY0xOlRtqEG7En1se2B7V9KmqRqeQppxoe50hkSdN956gH2wA/iOdSmitUpym4bRqkyIi8/3bATM8wKgkrVWmLbQBcwCsSASN4+pw35TLAIKmbenTMAEFSqooJIuDoLXmTeTHuCyGWo5ms1SqWFFRpCxLVGDGdOwK7PtPzwFDh3N2vTKlb+UwQADuVm0x0vNrwMFuIcUMnQwCGdZMzpEfCYtPX2xZ5g4WKvg0cvoLFvMVGnQgvEfEp0nZpETacXeJcNoUMt4aoZNk1P5mY2G24mJiCAJ6YAaucdlZkZ2AWzLMqbyZA+EjSD1MHGUuMkwBUaprBY6f8AMV1QN7CLk2wU4bkhlsqrOrKoQs7KCRpk959DYH2xHw7hlIPDlfDXa5MgsTYDrfYD6YAQ/FVJWn52IYKVAJI6g6RcACL/AOHGuW4grOadVyjqZV5ht4BW0H2/KME87wVUziVEtTqCIJggi41BjpABPxG4BPaMb8xcB0oaoUmqt5BfTHWWCKBI+X6YCjQ4yq1fAqnRUiRU1jT/AJiGi8wAgHU7DF7K55GBSu6oxJiqwKpAP3Q8TvFiZuZjF6nw+hnaVNm1KyhSkBQyMPVQTAa0Exb1xRpsupcrXpBTULannSjKq/8AmaoMu1yAbiD2nAeLw+mHdwFRwun+WPKwsS0lgIkW6wDOJMnxIMIBNiVaJgkW32PS4x62V/g3qVaqtWoMdRqFXdlAAhSCIKm912O4EyPcxwmg5WsArDdVarqUKY1FUCmSBNmtOAv5LmFqQZNEyFIIt5jMz0iwxao85Gn/AOZDrO48pA/QxfAPJw/iEHw0osFlwfMIMNZQADeIAHTFPPUFIXxAwDkkMABYAzIYgi0kW7YDqVTMIIJIE3E49dAw7j6jHKOGc1SHVmJp63AYeYDzEgT0tBj1wx8F5hTT8USxCjuoJE4BjzHBqbbov+ny/pbA/Ncug2DFQBAkTeZM7Y94RxxqtaojRpUwpiD8Kn/1DBermVW7ELPc4BTr8s1QZXS8djHT1/fArMcHqqPNTcdNiRsV3Fu2OiUqiOJUhh3Bn9MbjLgbEjAcrqUunf8Arp//AGHGY6bmOHK/xKj+4H/v264zAXpjFarxJF+9PtfFbifElVSqsC3p0HXC3X4iqyCbjoMAWfmkEAotjU0HUfzgYG1OYHavVplmAVVOwAEkbEXmDinQdphECKZaTe/eO+2Pa+WmmdbFjGAvnOllK1PMWJjRbynb2O2B2b4/4aksQkySJlp22+WJTmQtNSOwwh16VR8xVYqILCW+6DpAjUetsAycK5lp1bediCd1PXBTMZ0KNwNt7YFcL5ZqCnIrU9L+YFJa/abCPacUM1n/AOHzCZeky5mqWiqgGnwlF58SSA1/hYbjp1BlAFQeStTDHaZP5WvgXW8RG8Lw/HqESHAFGmD1DPUY328qyfbBOrQDqPEUQCrCDJJW41VLWm8AATjavzVUpsqmmrBj18kLN2OptO9973jAbcJ4SUQvVeg5mPDWSiKRsN2Mjct+WKpz5qVabUG8BU1axqB8W4gBRPlgSDIbpa+JOI5d6lZq1J0p1dOlKiIWJPTVfSe3wyBscD+KcSzeYVsmQlOPLXzJHlggHSqm5YzcdPTAGc2aYRyMujMWlQtmarO/mMT11HYemIchlqdJRWzDo1dKQDu8kACSdEadPxRqiSIxDlaBoIrLVVvDAXxaoHlUADSG1BVBtMQT64AcY5hbiFE06iqKYYGQTqMAk6SDt92NJJGA2zme8eXWm9OiINmZw/msxABjYH1kE7WY+GcJpPGlsvU0dCkMB3k3g/IHvhdyfHFfLpQoOFuNXllmiNO5BtAt/XBvwK+dqqKn8unSVkcba6gfYiZIAAMfXbAb8KySkmozLSJOoBzJiYG1iAABfEmey81FHlIguXUypPwi/ceYmI6YYQtSjSLLobQvw6RcAXvqtaTvgNwoHMl8wiKiuQ9zA0aQFLEdSBJjv88B5TzZKKzaEWAuliWaTGlmC7Ab+g3ANsa0uHEVhEgqGhi0AXvIO4Im/t0wTzOXenTfMU3p1QFBFFR5CBJbTvJYSNsCOHZylURG8JSlRiKdNyIYMW0LcnZTJHYG2AtcV4eKlJgSJe5v2BBievX98eZHxMxQDVAtIBYZ3quCWWxYQQAhMkfO2D+TNVqLLmBS1MD5KYOlR0EmZtF4HthSpGqmYFNU8TWGUFiCKT6pJhjGlhqmBNhGAr5NDlK2pnXQ8FzSh9UEwQd43Bi8H54Y+K8PNekCWWk4Iel5phhcEjY9tjvifNZcOml3TS3lB06QT/g9facKOX48+Rq1Kdak9Ry1KnRYeaEIC6SfujXcHqWveMBZ4Zx1zWOVzK6qrNUKuCfDNKJgMvoDYj5zOKf/AAb+GNRqFSmAQNdIXnSTYEiTufL+sDBXiHDvF0toWi6ElXpyCCZmQDee++KvG+dqWQoJTNNHdyFVGIA9WYkXWdzEzgBXBeL5fiANGmjM0HUlUfCAbkRYkWjRcWssYn5z5PzFSihpFarUpIU6QzAxsTabHpf1O4fPcVSq3i/yKVQN5GpB6ZXv0Mn1gYr8K5zzOWr1KlQ/xVFyNRJ8wUdVnykb+W1xuMBHleMVqaFMxlnRe7IVvfe2k4t0cxQraFpVNLqpOn3Mm3v2w95rh44hllbSop1wrSGOoKYKnaJiD2nHNedOQKmSGumXqU9tSi63kTH92wF+hxXMI4A8yaxrIsbFd+sQIjtg5w3nNa6kMwUkFRr+6dvpjnHD+aa1E6Ki6w28jSd7fvb6YNLxjLV6TFCPEBFiIP7/AFwDNlsvUOXlangtqL6iSJ/nklZGxI0+8jDFxLm58nlVqv52LBYbckgmJte0Y5vwxajFFmVJUMp6iQT9AMFs3zMrVXSooenrJBImwaBYyPWbYDoef52oUH0Viym1wNQk6u1/ut0xmOb8df8AiatJ0bXqqIHX8Cgvc+h1nbaMZgDOZqtruT1xcoULkntjXPgfFHzxVzXMFGmyq7jUROkHYR1jv0G5wBcVrD2xSz3E1SmxYzAaygkwPQfLA3hXMVFqgo1IedirTYgx8J26Rh1p1aWjyFbDYECI9PpgEHKc0pURKYDBmEkXBAmJ272xcyXBsoGZjTZXYgMGn4vwhD1YdunXrgTzNlWzdeCiZNKZI1af5rzEkhbBbCJJ7+mC1DLisoQ1PFKxEGXBGxBiQflG+Aq8Eza0a7hq9PL0Hby0VNQkbAr4roCt9wp67jBfmXi3D6CjWyqHMhaK+Z+8hR7eYkYo5vhlKlqRlavXqeY0E3YSJNXTOmnNyBEyeuA3LHB/4Qs75eoHBhnKeRZ6pBax21EyBYxOArHM1a9VzlqlTK5WBpVixeo0fEDJYGY+9A/LDjyrl8vWGh6QWuLMCAdQidZDaiJPWZJgzfFt8x99/IqCWZ5UBSN52J2+u+E6jkhW4k2YVvApSpDkEOw03YQJBb1IgQY6YAvlKlVuKtSpMKGWpypFIhjUI3mQxUzIsALGN5w0ZbK5OWpAgtcw5Yn/ABRq63m18W+FLRUhaWhSwkLGkkT3IBbCf9ofEaOlaWVrUzmalRdRDawgAM7EwSYBAub9MBBxjLzmfApM7U9JBXoWnaOunoSLfKcMfAeEUaVEs+UerUW0eFqi0BVDWmALjuMKnLnMi5CKmaqitUqSpqLTPkEkmTImTabRHWScdB4Tz3lsyJpuGUCSxERBg+lrXnreMAG4vnsuMv4tKiaFcOiqNMFKmsWcDsoLEdR7jFfl2imZy+bqMKkgkJVgmGiZQAR8Zk2PrYYK8y5NKtQS4UR57En/AAwo+9E36WnpgrQ4jTVQgkBVAACEACLSTA274DlOUfMO38PUrVAlQFKiQBrSNRBMSBbTaDc98POWWgqqKxZgfIlETpJAkExuQqmJO098RZ6sj5ghUg00ADAggoxLAAAeUg6pA7i/a1wHiVCgK9WoVV/E8OSJJVVBAUCWIuxsN57YCXIvTfLErRqZOoQ2ghjItMgny7DYzOKuXpChSUSQKai5vAA39xvhiXmNHpa1urSPMpBHSWU3In1wB1CsjSukEssGDKyQD2giD846YDMrnMuiwaoa5B1E1CPQsevpinn0VmLI5Nw0zOkyIt2tsd74t8tcIyWXoUzUWmrRdqumWYqA0TcjUDY7GYjBLiWbyjroRqOqCFI0reJCjbcxbAQ18zRGTpNWppWrBQwQrJ122gHSoJtbtihzRTy9aivhwlZYPh/CdthIjUvp64WTxY5fiAEeWtT87GRCo3SPe464N0uesu0BWQqeutYgbkydpttgNOSqbV2qpWp+SkKfhqz6jsQSSoE7bm+2CHNHBchmqZpViin7pFyp9It0j9sKefdHFTwGJMEDSYPcCQTY9D+2GjgdLLfwlOvRpijTKjUGMsjwJDMZPa8x164BL4XkUyWdoUMy61ctU1D4AygAQpZx5lAJEBvhntt0s5fJ5OmS3hU6ZNtRmRvA1Ek+wtgNm6+WrjQGpu3SBLAnqCokY51zGtbL10KRXWnI8FyWQyDbQfhMX0x8u4MGc5iegGThldDRmFUgPoPVBqExNxE74H8n85E+NS4lWemxurtqg2uvlBgjeTaD6YdeR87lMxQ8ejl6dKp8FRFQKyN66QDB3B6/LAfmivkc7VagWWnmoBDkeVrxBI3Py+uAIcxcvZKrQXVW8JWcOtQkMGIHQ9RGOU83cnjLVFOXqeOrCQyiGUj2MxFwRhk5N4zS4dWqUMxRYgxDEM3hgkyNB2UkatSibnDMufoBi9KtKNcaPLv7REbX6npgOU8L47maUhXBMGCVDNJIEQbGZ3F8VX41WNQq7QVYrDIFMg3G0W6ycO/MOWyoqJXyzUEqBgSrliGi/wAKidYMGZG2+LHDudKNVjTza00aZvBpmes7qTedQIPfpgE7J8Sab7+0f7fMY8x0PidLKVKRkI5UW06ZH+XSJ/pjMA4Ny7TqR4zkj8KmAfoJj2jEeYyGWymquqhTESFE+wAEkmPfA/h/EeIgQ9KSJlmKme0Kt7e98Q1zXdtdZKrxt5YA7wBb+uAXeLcvVuI5sVkX+FQKF1sfM0GZ0rF/9pOHPlzlGjlEJk1WPxVXuT6eg6xJwKzeaK0DWZxTQbKQb+0RgHwvnPO1tVOhlFrAGPFckIs92JvHvJwDpxnMZemPFrFFCyAWibjp19uuOY8wUKjVFrZYPk8sfIvncPUO+tk1BtEqImO/WzXnuVzXKvmnL1BsEOimh7qtyT6sTP5Y8PLaGA1aq5vpYEdrqLH6YA9yg+VpZZTS3Ya3JJLOxEyzG53sNu2L3FuZKdCkartAAsReewUDdjtAxyHjXHamUzb5ZMyaQCAl9AqEEpIVlA0zECQLDGvCeUc1WpJmNYYVSWBq1GDMxtrVQCbETeJgdMA5cs8rmtUfMZ2nUpIzSmXLF0FpnTdRe8QLzG2H+oaWnzwBH3xoED/NGEnKcCWnTGvzsAB5mNztcCBfthW5uyOZ8lM1FGWqlqiJq1OoFiCCPWJ9DgLP2l5zL5qpl6eVaSGIeqhOkKVsoOzGx2kR74Kcm8Ko1GNMsgFMCafwkgjqY2/M4H8t8u+J8J0BD8ekGDGyg2mOp2GDuS5Hy61PEqNUd2gFmJMkDrFp9MA4BETTRCALA06TKkAbQNtojHOvtFqmtnstlctppiihqNUUQRrglbQDbSbib4sc0ZurkQn8JXRWciQ28agpKkCG32ae42xHSlioVtdWodPiNcifidj1iJjqYGAIZB2oimopPqYESWmbz5r2J+IT+RBwa/4c9ZtAazAqQGjzEWBfSRF7wCYxQyvJ6OpWs7VDbS4EPbqTNybyNr+mNKfKtTKVhVoVZ0E1AHVjMgjSBq0gX36QMBJwrLKgfSnhhmJKBy6qR5SFYgSsrb3wR4NlFHj1aqLoDhg+kM0qBIWdhiKit/6Ynp8DYsS9RmQkkU+i2vf1uT6xe1wL53iX8RkqpokampuoVrXCkEAjr0ttgJwumq0FRNQVC6CZnyuw3O/vti/X4aNMAQAPLEiDFtjiA0mVQHHmiTHc9cBtwLhVJnLkLUqpNMs92APmixhRDbQJ3wdzOXRqZR9DLHwwG/LbCFy5yvm/Hz1TxalLxHQo+ysmklRYTCiFswuMFc5wDNgKKdcBolp8Qj31Ab7mIPywFDmLhFOqTRaQDCkrusxMSLNB+WLuf+y3huaVSEKaBC+EwHuTKnU0j4jJws5TO5pM3Vo5wAOArI6yQ0bxqANrWiPkRjfhvMmZrZ05GktOmdRqFmZh/KAE6SJkXssd5wDZkeSqFHLigapZkJ8Oo4UMqH/lkgeZQZN73tGFTOcPGsZetValRNRfF0NAIBIEkbAkxPbfDRn/ALO6dYHxK+Y1bApUKwOtjOK3FOSytIzXNRUQACoPNY9Xm42sRY9b4BjyPDqWVQJS0qkAz3PcnrJwv81cNTMA1EQeMIVW/ELwpMdZMHv6ThBTimcyNUnJjWKsJoI1Q0wCJsN9xHrYYa8ly1n3TxKrrSqsxLoarEoJkQwDap9/qMBz3juZqZashFGqjyNZ1NTOg7oSokBgetvfHReHcRy2YQVQlJZ+JCqyp/Cf8Q7YHZv7N80xbVWStJ++7/D0W699rxEjrZS4rw+tlHC6RTI8xRhKOB0IFmH+IbYB343ksrVTSVVXb4Wpgah7jbT3B/XHMuYc4tLLBaFSpqZyHOkqCOwI+jAn2scMHBs7meJFlAoUaOp0BgTGnUKekG+06mkkHcwSLuX+zWmlCoi1KprTBciEmAQAkGReDfvgFjkDi+WpiGYUsySR4tYymgxZQbKe5O/fpjqCcCp5inL5h6pIgmmUKR2CqCIjpjjvHOQMxl/5jEOswWCsAD2MgflbFjlfiuby9QJk2hqnkCEiJOx8xj6/7YB9H2eUqVdHV6j0APPTDMsmQVJHwwIuoibQJtjMD6PA83XpGtmatWhWWoRUSsKhXSACrA6vhPm8wBuPTHuAfKfG2c/yU1iYJJAA9ze/pgJzBz1TQFVLVHFiqbTsdTHp7YT8nWzOYihTZtO5AsADuSY2/sYasnyZlkADBqrC5ZjCz/lF498AmcWzOZzWl6/lpkgAKZ0r+LTcgDu0fPBPJcada6UEKimZC7gKAJWb7GD5he84ef4RYggKkXtuOtuwGErj/KtGjlq2aVSiqp0hj5Qx+FU6m5iNrntYGLL09Shm0z1i8HtIEH5C+A3EOZ/AqstLz1FBASDCvuCw3tPwi+2wxR5P4lxHO0CorLTpatMpTlwPvaTMKIsDva204a+DfZzQoDVqrs0khpEAEbaf67mTgE3lLg1MOczVqUzWYiA8kqSTeT1b6DDsc+nweIniAXAIED27YG1/svpeO2YFdyWmVKKwk9dO8dYBwo83ctDJU0qUc01Ya/h8o84vcSTA3NrbdRgGDmfidSgoVKiPWePIRML1IXpHdt+mBnCuH1czXL1KgXyQ1Sq23m9begA6nFXgnBWqMFU6qjEF6jWlvc7AbAYdOH/Zy0aalcanXzaUVjuTAL2AuBZR8IvgITx2nkqiiolSoshVCRoXcly0S0gbD1wbqcapZkOTSZaSXZraGESrHqsd46HAvif2cZhbUMxqsL1ZsRO2kxBkbAbYVaHFM5ks9VoZnMGtTRTTK2UVFdQYvdbEGOkn1wEtelVzGY8WpAsQBJYLTBXSB6yCZtue+HHl+kqqzNUogVIXS3mOlbkQLCWg3vYYGrwZ69NzlgKAPlvfST26k7+1+2LPKnIb0Q38TWSrIhQqQFHu1+3TAM+W4gjnSa9JJMDUdPyEm5PYYV+YOLNmKyZegfLSqhqjg2cIwlVA+7q6ncrEYE8S+zLNO4XL5xdBmVqAqdj+EX7dO+KH2fZNlpms5EsAigAiFUt69TJ2mZwDvScL5nIVRckkAAepOJeY+cqWTVH1pUR+geWAIkMY2U2G253xX/8A8omfAWs7Ckh1GmjQzN0LGJCC8Rueoi8//wAKMoWCh66IBZA4I9wxQsDvYGMBbz3M9CitF6tamRVKrpRwzKW/EAfhBsT0xb4rWBqNDSLRG0QIjAPO/YllagP/AIjNC2m7q8D/AFL3vjOG0XSnoqFiysykHTbSxFoAgGJjpOAdOF5nTRps5AERcgdTG+5jElTjNATNamPQuv74U0qpW8lZtJQaaZ8TTYgSCgI/7oOKQ4crK9IOpQm8AkDbeVibWm99tsBLzvmEYU6qAVAjgK6Q0FgZUkGY0j4T104T8rwXweIUc5TLFg8VNRJGhhpNj0Ck26W7Yaa2QpUqLpRpjW9iS2k6QZBvEtIgAAXPSZwvcV4qtCnrcMdwIHWNp2Ex1wD9zbzC1DJ1qlOfFA0r5T8e0qIk4A8Q5wSnQ+KdCKTquaggFhoN/MJFzMyPXCbyVnl4i2YGZqFKiqBTVTc0/MCNZBJiRHpO8CHHhnLtGiulKZANyXLMxPudvYQL4BazGfcN4+XUqQVq05G62aD+ale8jD7w/nDK1iqlglU7od/kdiOowp8d5Gp1aFRadSrRdzIbUzITEaXBuqk/eB63thBHCcyhRKjKHoNKNF9StIDSYIBHXAdw4rzVlcsUFWoFNQ+UQTPrbYDv0wscy5rL55ny4qKKqLrEg/8AykwCp2N+2EarW4jxIM7ZdXo0mCuqQIuCSoJkGCL9BPc4tUOSlo1aiUqtV5JiqkAFZMeU/eF/n+YBeSuLHJZqagPhv5HG4gCA49VM7dCcdj8PUNVMyHggqdxFiD6j++mEqryHQYrBqKRGvzBjU99Vg3qLR0wt8b4hm8kXoUaj+BLAU30maTTsQLEzfSQN8A0cd+0fK5bxENJa7a9DICptpEkm4gbbb9owscd5T8Wh/FZPzUmUOae7IDeOsgbW2IOOfko7N/y+qqASJ7STOOt8n8r1KSazXBDBShULdSoJuymYNulx8sBDypzpUSmuXzgapSEBakgtTHY/jT8x67YzBLMcg0qpaq9SoCxvpFNY9SAkavX64zAE+BpQQGmgYEb7X7GbyO0nF7xHlgzeUQdXoRtHfCjwLO0mMIGWo0Lv5Z3EyxETPSd4wyca4hTya+JXbxKn3KW0nvFzA/EfpOA34rxWjlaXi15Cn4U3eoe36GLAdegKxQ4FmuNtTrZpjRyeorSppcmJkjpMCPEb1AGFvPZr+Kq+Pmqo+IL4YaPLvC76EG8m5PcyQ/8AC+ccrTp06anKQq6VUM6wPYUiJ9cA68I4JSytFKVFCEQRfqerE9WJuTid6jH7oA76iT9NOEfNc4UUJY6TIGnQ5ZOp3hSBAJ2vFiYjCxxf7ZKq1tGTRTTH/UBYs3p5hpH1/pgOg8e4omSpmtmXMkladFIlz0AsDq7mYXqTjjvHuIvWqVcxVAEoQBA0oJsqxc73O5O+JM5n3zFU18wxNU+vlRfwoDMD2xZzHEsqMtUp/wAupUqKLtUI0XmNCo3mkXOqdvXAPXI3EsrSyyVmkPWsS5EAHYC8LPrBOHrK55GjY44JwCpTCGjVKlHABnN6B9HS3yx1Ll5aKqKX8UtMp8K61a0/9UnSQJANpFpF5IM2d4itNHd50oAbAmB77TvI6DHI+J0aVfOvmEWVkHW03inBjuAY37YZ+dua6eZprlsrVLIGHiVFNiF+6p+9Jgk7WG+A/Ds1Ro1EaqrVFW5RV1FgAT1I8vcnpgHvh6mjl6FI7sdbC4+P4R7xc/7YKplSMA8xzUrUhmDRGmV83iqNyIuVj1sdsD+J/aLVpKtT+CIpkSHNQGbAmIESOt+h7YB1yVEAsz/Cqkn2629pxznh9AIkAQJYgDoGYsB8gQMMvD+ZxmuG1K8eG1VigQsGspAIHYxqMYAqB9MA18q5pWy9eRIRwLTuVUxPfb64Kji4uJgL0G5t09P1xz3g/PNHLCvlROvWajNrRAAwUDTIYkiASApiSTAGK/EOdloo1QEVfH1AIjQ1MlbxKwNIM+h72wD9y5zRTzeo0WDQQNMwb3mT9IHbArjGXSlVqCYvrYk9SJJ7C8nHIuE8Zr083SIrOKbG5dgQEB+9pYwALzY2JjHSuKaM9SI8dnQ28SmdIcAFSLidMz9MBe5N4rQz+Ud6JZTSqFdWzT5T0N0YHabx6YMU8oNtj9JPeMJPLRo8O8akGp0zXCeGrOKYZ0MHztKhirTfeBgbzJzrnqyFcrSbQW0hqTByRMTIgqDaDAkHfAdD4k+gIukks2kWsDG7dh64Ts/ljTc03UDrEzY7Hbrgbwf7RsxAGYoimALVKniKJm4JFNr+2LWa5uo5lxTbyVlB0wGIdZmPMqspHmNxcT2wA3guRH/FEbYuCAB1OiBNrEMB9cOozSkSGDQSCQbSN57RjmfGuP5nLZik9FZRYcki2oNsTuBAH1w38xc1ZTMUy1CswYqfKq3WbkESu02YGMBfzfM+XpwHcLIsWlQR6ah5h7WwqcZzNNv51Kqj69RYaryOosZBH0+eIOVOEZqnUGZDvmaJHmDIrEMwkgI9WZAiY9R73+K8wZWi61KmTp6CQupCpdiQfMFQwsebfY9DgF/gXMhy2dNQqxoVAoqpB8wH3o/EliO4kdcdXzHDaYRHpANSYAoRexuL7kHcY55nMqupgCtRAbNFiOhjoe43BkdMXuUucaeScZTMtGXrE6GP/KfqD2RiQZ+60nYmAa28oOgT69sLvMHCRXXYF/utsfnbb5YbeKpToXqOoEFg2oCVG5uenXAStxenN6VWDsYUT/pLg/lgOLcf4G1J3DpocNeTYgxEdPni7yjzS+WqLSqP/IYwwn4LzqHz37j5Y6VxnPZTMjw6qOHAsR4QZQe81dvQ459xbg1NWIVg42kCCPRh0O3UiDIJwHVctxABNKyQTJJ+9qvK3+E9PTGYWcjxUUaIdiFSmgE39AB1sLbA4zADOVsoKmYALlAJYFQJkdLiL36bTgrx3lV61XUBWdmI8xKFSvYGxgC0dMV8jldJCU9DP+JZLfoCv1GC1PhQUzULGdyXcH5jUZ9wTgB/EuX69VBTFNk6alQfDtGoQIPUExiTJ/ZrlvDhjUeoYEh4AJPYW+uJX4TUFX+Q2lbGdbAjuLfEpHe47nEXPXMOYpUUy9M06ZqBpZBpISwiSSSxky3YR3kOdcbpUxVKUDKgwDPTVAO+5BFumLvDeGrT6Av3nFSlw8ggCCWBvPWVNz9cP/LXLhp0XztZZQeWiG+9UJ+KOqqJPqR6YChxDgdKmieKVd2BZk1/AdgGA6kGYvizlhIDGANlAAG3Ugfp0xFSytNiHYws2vdj6SR63xafMIl1Qn3O3tgJs1pqUTrVXgX1CTE3vvtgd9oXL/h5bJBKYQNMAECdQDERvCgIST1xbyDPVqKiLGtgAPU2+mIebeLNms/C3o5ZRTpm110sGaP8TAW/Cq4Ctw3LimoAvbfucPvAuHEKyoHWpUphTU8sU2kmYMTHkBF5g7YX+UuHGrmEEAhZa+3lFpj1jHTBw2I1QPaYn54AK/KNQJ/LrKziDLLFwZmRPW+2IeOcm/x9NMtVrVKaqdRZQpL1OpJNxFyIj4vTDH/whAwqqqhwIDAQfUGNwexx4zNIC7n4ieg6+/XAcpyHJtbh2aqK7+LSqLKObEHUPK3disEkWtgwKkg/vjfjfFDWzFUWK0m8JT3KqpY/95YewGKdbVpOnci3v0/PAW+HfZ1llq/xDNVqVGOuC0KpI6AR0tcm2C1blvK6gxoUybAEidtrbYtVa4pADeIHudserWFQENTZT+XygnAUKvJ2TqhtVBV1ka9EoSQZE6SOt8UshwX+F1UqTEUQZpgmSJuwmLiT3m+DtKpBvuLE9x6+vrjTjtEhaPbzE79dOA519qFH/wAOj9VqC/uD+wwV+z/lB6eQzZZUrVylN6QuDTJRtOl7Q5UhxHdZxnMjKabIyakYQSbDf2P9MdQzHCUTLutFY8oPltMCw+gj2gYDnvD6Bq0I0CggVkUOgbyldJkETIMmTYHbG3CeT8qHotWqVKr0T8XwjSQQFIudIkdenbGud4k1SotJPjYau4RJ+MiIk2gftgzlMiKa2JJ3JJkk9z64Bc45kgleqmmysYtsDcflGEni3LTZviNCihC+It2IkKBJJI9lJx07mahqIrgbwr/5gDf6DATgj0qWbNSvGlqXho0TDFmJEi4lesfTAHeCZejkMuaE5irDtDspBBt5Q8QR1HecR8Z+zulnv5gT+HqQNNUHzklR8fQqNrid4IwyZTmDKny06iMwAOlWkie/++L65pY1SB6kfpgELJfZRVomfFNUMPMBpTzzZhNiIsdp/PCLzny45JQx4iEiDMRa4Intjv8ASqNvPr7YTvtC4GXQV0F1B1j/AAzM/Iz9cBwkpm2q0aDVWGrTTQ6jAAaVE7+Um3UdMdQ5U5Gr0KlX+NWnUR0EVWOp1dSQNJIMCL9OmEbmPKygOmwkyOh0mPa8Y6ByHz4XCZTMhmzIEIf+qgkySxHnAHXf64Cfh/2d0AHXUSjXgBZk7y0XHbA5vsYRJajmXH+F1BEXtIj0vHTHQKboAXQWPTa/XfY98ZSTxN6g/wAqMIH9TgOHc85WtQRKBUyzXKgkHSNgd56wRtjMdl4pwRa6NTqDUptcXB6EHcEdCMe4BXPFnBMJJ9/0kb++JqHGlYA6gS3QA6/pgHXzsrIaBq2Aub49GbWlBVZJmJMEkdAdifQkYC/zFzI+Wol1VJkKAxMkn22tJ3xzjNcVqZqsz1IJgWmAAOgnpg7zVmhV0CCJkspOzTEHp0xW5W4RTq1wjutNficyAdI3Czux2HzPTARZbKMiCqyHQzaNRnRO5nvAvGHehxxc0qJmK7FQDoFMIiggWXSfvEbe298Rc9cx0zllyeURfC2MkCPUGdwZJO5k4S8tlZBVqoQgqQQARImA0N6HAPfEOA5dMs1eizFUWaqVFBLLPxAiCCsgxEQPnhUpcOqeITRNugqEj3EC/wDe2G7lPjKCktPM1qBKyD5lAZSCDIb0MHF/mTlzKPlaj0gmXFPSz1VTzoqsGIWb62sBO8+uATKPHjpcadNVlKeigyHYEXJI8o/zE7jEFBNIgADFXJUjdnZtTXvc+gJEbC0xczhm5S4N/EVhqnw0gv69l+f6TgGv7MsqER3cjxqnSbCmDaJA+I39guHlr74Uc/RbxPEEKQDJAgQCSv0Fse5HnJaiwJe0+X4iPQe1++AahVvA2G/7Yo8x8YGVylWvEsqwg7ubKPmxA+eKtHjWtZSm6jvUGgD1IPm/LCB9qvNgrPS4dQaTrR69RbhdJkL7z5j2hR3wFfIAqgVn1EfEx6t1PzMnBHJozuoQajMwNyFGox8gcDxH4owf5R006hqswgAqoJF2MCw9p+uAk47lc1Rp+OUWpTRS701ktP0hgOuk29cG6HGKNDLKz6WZgJ6XI2A6D+5x5xbmpKasRWohoshZdR9BJA+WOU8apVs1WBp1Ff8AFS1XIG4lNVjsdrYB3oc0Uap1WUFigaRGqJjfYiYJABgicF+YM3IpRsQfy0j98cV5izuYqqKC0HVlMqoplSBFwNO64fuC5asmXorVfWppBlJNxMSPVZFiYO47HAWswAwIIsRjp/D21UUY9UX9Mcz698P/AC1XIylHVc+Gsx6W/pgF/N5SnSq1GphdTG/y2HsL2xXq1dIM3O5OwA/p7XxtmW1V6mlZAYgYocRz+ifMoC3ZmMR7De2AuZak1bKZi0AaXF5ut7GBuJwo5iiCLjrIv1HUYe+WMwKmUqNPxsYnsVVQSN95MY5/RzRZR67+4t+s4CH7P+YcuufqUmBJr6ESoejrqGmd4abeuOurkEBDRJ6Ekn6TjhHG+CSfGpHRVU6hHVgZB97Y6HX57VspRzgZQ1RdFSlcEVRZiIBtMzPSIvgHqvnlprLEKP1+mB545TckI6tAuoMmPUbj545dztzEay0jTzgCAnxBJBDfL4gOw3PscK2W5xWiSKDkTAZ3ks472G3vgGDmjhi061SnBCG4UiPKbx6gdCO2Eav4iZwNTYq1OGVr2tPzv0x0Ff8AxWT8XUrNSBJvcAG4jtBJ/wDfCTzCPICBcHcarD5HAdh5Q5hOcy/j0mC1V8lWkx1LqHX8VxBBnbvGC1DjoJ8KvSWlUMkAHUGUH4laBIP1GPn/AJO5pqZDNCqupkJiov4knf8AzDcfTqcd2NWhmqSVAQ9NvMjrYoe4O69iOlwRgC6ZmNrj5H+/njzC+1Q0N6pcdyRt6gCfpjMBy+vmm7me/XEFKqw8wYz3nFipTvjynlpMKCSegvgK7uxJJknub/3fAmpUN5nDrk+S6lSdbimvYXO30H1OIM9yARanU9tax+Y/bAIricR+GegwxZnlHMof/LLDuhDD8sV63BqySDTYHqAJ/TAL9RmETNrD27YP8C4/XNM5ZqrGhIfQWtqG0TeJgwLSFPTAXPowOlwVIvBEHEGXnWukS0iPfpgH2lmIEsYHecZS49TJqJLELsIeI6swESSfxWAi0zitR5dr0mTWGchWe4MBth87H64Ws9kqmskhlLnrYEnpPv3wBjOcdpkMiqkGIIkEDrv1wN/iFHw/lv8AK4wQy3Iubbbw49XH0xdqfZrmQJBpsNvKwkfIx+RwFHJc85mmpp06zimw0kMS0T1WZ0n2wV5SoiHqGSWaB18osMBeM8qVcrp8QrLtpABk+5EbYa+H0xTRVtAAH++AL0rDY4C8xcdFE+EVEVFEuSfKgLTAAsSSBO8bQbgolcdxihn+A06j+PWkqgiDEH2EXN+tvTAAaPC6dZ1rPT002sEDvLbyVJv28xt6WwP4twQI2ukxRAYYFmZk94XaOu2GHLVfEZqpsq+RAOnYD2GJc3TA0vfzCP8A39MBQynEaajyBi0AJV8Rgwt1hADBvp2PfDty5zT/ABVAUigD0QJZRCxcaR16A2tv13S85yyaqaqDKDvpBIB7x29tvbE/I1M0qtRCQQ1NWm4+8e/WZB9RgHtjfFLjXNq5bK1A1Ztfw0qatBEkeYrN1Fz3NxIxszxsRhA55pFq40CWZJtf4ZP5AflgI87zlUqJBq1pOrVNR5vsYVgsCB/Wd8CcpxQqZDNYESZPxAd/YkYO1+QqRVHTMNDqrjUoNiJmdQ74sctcrDMKaZdvAQklhbVU6QNj3vMD3wHnBueVoGGq5gCP+XUcENuLMShBJ2INpxNyrny9Iht1YzBnfzW9LnFM8kLl6xXNE6Cf5bLEOPfoRtGHDhNPL06b0qSKgZYkCSWixLbkzgKFa/XAzLcdPD61RiuunUViBYFahAGpSQYNvofQYKVybg2I6HphY5mro9OAxLKbiGEdImIMz+WAMq+Vr0i9Tw3qurHUQ0h9JFqaEAAHYmSYub4QqGX84hkaerKSJ7EETvbDlyZyxqZXrGEqo2jS0FiIkwOgEn6YK0OB0ERkekpVTJeAWiSBUJF9M2MfCRtBnAJ3jIlAjwVNWoCbawU1TBF+loF7b7434ZnWZSHMxB+R7+xBwz8W5fyjy0mlpWfEU3k9ezT9ekjABOCtRYVWmopsG0lbTswufa+Ajr0AcbcN5hzGSYmi002MtTN1J7x0PqIxKWn+/wC74r1UGAscR5wepZB4YO4gGB2UxqH1xmLnLlGgqL4lFajFmAYiRI6Hfa1sZgJ3XB7lrJg02a4aSJHYAWxmMwB/hY8gPz/PE+apiJ64zGYDVbLI7YG5mrL6GAIIMyJ74zGYDmnNdMNWYwBFgAIAE4g4FQC1FI3BF/njMZgG1uMVXQamm1h07YqUaa1KiKUUahfSIn5bfljMZgDCMUIVbCYww5ZP5RPcqPlqGPcZgFH7SnnOIvRUDD3NS/8A9IxqrYzGYDCYk4i5ozreEom2MxmAzhC+WkvSNXzv+wwQ45TApgDGYzAUODvBHvgwmSVK9NlEFqRn/ux5jMBPWvgZWpj+KVokrRqkT/pX9GOPcZgBHGs63jogMBRAi3b+42w28LWKSgWAZhb3OMxmAJJSFamUqAEAmD1BA3HrhUyr+KNNQAif79sZjMBRrZhvEqKTPhtpBO5EdT1PScCeLXAn8Q/XGYzAGuVKpjLHfSkCemqoVMfI4bKNECsjRfw3X/TMx7TjMZgB/H+HJTq00VYSqJZOgMxK/hP5YDcMrMG0gmNRHyn6YzGYCnzFRUVCQAJjb2wF1Y9xmAI8r1NTtTa63b2bVEj++mMxmMw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447800"/>
            <a:ext cx="4714875" cy="3028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6" name="AutoShape 10" descr="data:image/jpeg;base64,/9j/4AAQSkZJRgABAQAAAQABAAD/2wCEAAkGBxQTEhUUExQUFRUXGRYZGBgYGBgcFxoXGBcXFxcXIBcYHCggGB0lGxgVITEhJSksLi4uGCAzODMsNygtLisBCgoKDg0OGxAQGywkHyQsLCwsLCwsLCwsLCwsLCwsLCwsLCwsLCwsLCwsLCwsLCwsLCwsLCwsLCwsLCwsLCwsN//AABEIALUBFgMBIgACEQEDEQH/xAAcAAACAgMBAQAAAAAAAAAAAAAFBgQHAAIDAQj/xABBEAACAQIEAwYDBQYGAQQDAAABAhEAAwQSITEFQVEGEyJhcYEykaEHQrHB8BQjUnLR4TNigpKi8RUWJLLSQ3PC/8QAGQEAAwEBAQAAAAAAAAAAAAAAAAECAwQF/8QAJBEAAgIDAQEAAgIDAQAAAAAAAAECEQMhMRJBIjIEYRNRcUL/2gAMAwEAAhEDEQA/AKuCV1W1RHDcPzAa86mYnhnd6HpXO8q4aLGwHlrZRUl7QiidjB27QU3Ja6dRbGsDlIG551XqyaoDqtdSlM9rDF0h7GUcjlg/OoNzhpHKs5SotRYGCVzdKLvg/KodyzSUrG4kQLWzJpUgW6xkp+go5IK3JrqFAEnQVExvEbaCAZPlS6HCQtua2e1UXhfFFd8h0nbzPSjHcTSlaexqmgXcs1ya2aJ4gKvxECowuo2gIJqk2S0iEFqJiXii74ehmPSKuLJYNu4s17axBNcLw1rE0rQgn98ak22Mb1Dw5mu7zqoPqfyoA9GKjWRUnDcSt/f0HWueC4XnIUCSdB/X0pk4t2DtLbzW7rl9NCmkxrUTlFdLjGT4bcNs22jQsD0ps4d2Ws3Z8De9BuwmGNp+6chhGZJEGQfEuvz+dWtgckjTU1wTm/VJnUoqtorvHdkbQmAQaWcdwPKdver1xXCEYEsIpQ4vwaA1Yzy5cW3wuMMcyoMTgcu4qDdVRVg8V4LlQsPEPSkjF2z/AAV24M7ktmGXClwHkpXJmSsxOFbeIqGbZ511p2c7VEwBG0G9YcLWcJsTcoxcw8UWIBnD17Uy8mtZTAJLdIitruLZzqZivDardMIQCa5tG+wh2bwi3LoLmETxGecHQe9WBw8WLTO+VWZ9QT039qQ+BpKXV0mUPnGoPt/WtmxzLdRAfFOw1gdYpy5oUf22G+0nHu6GVVDsddZgT0jU8qHH9pNoXxbBsnQhQJBBgyIn0ipC4OwHLtJLfEWJM+QUa/SjD4kFB3ZtoAZYOxDCdtDAU6bTNVhwPIrHmzKGmRbOAL2gxWCQTHTUx7xFA+IYPKaL43jFxMM14BYDR6qdJ9Zile52ka593Ws8mGeOVBHJGas6rhjXdcATrQ9eOQdVova7SW41EVD9ItUKnHbrPcFpNhE+tMN3hOFwVq3cvJ3111nIeXnrpAoZhrOe+9+JQNOm+X057Go3Fsc2Mvtcb/DBAA0Gwgacv1qYFbLejLm2Zw3AtiroFm2ltQSc8RA0P05etNS9krlle9GJLgTm8Iya9SfPzoTwHGBGyCIP0qfxtcTiXSwouG2dSyKcum5IX4iOh9qUm264Uo/Rcx/B7puqGYMrnRgepjbcfhRXiXZm1aAHfvm0BhZVQercjTb2R+z04iwpxLOmVmKuJW4pGgChpDA76jSjOK7I4a347ma8CZBJhfcD03qlHJKkhNwjdlcWbGUZMxaNidyKg8Vs6VaPaC5be2oKW1WYSIDesDYeutVzxq1lkdDVzwyx02ZxyKb0KN9PFW5s1til8QroBFUhM0tMRXS7iCNtJ/OvHXYiimC+B4CkldRAJIkDKJE8+XQUpOlY4x9OiT2RwjPcNySFTc8+cCi+M7RYy83c4YOQDEKsn1JNbdn2W2PCvxEGDpEbjSJ161ZeB4yO5V0Fu2keJso0I0Ilt9R/mNYxqc2bO4REfEcE4jY/ZsQ7BkzW+9WQWQs2UkgCCMp1IOlNnaXGPYFu4s5QwBqDxjtVcfRCcgPPduun3R5UwWsGMbg5IhWB+mh/Cub+Xh44mmHJvZpb7Qm9lWTyNFMQ/eJH3tqphO1iYW81kzcCMVzjqNKsbsjxMYhe+73Mo+7zHrXFkhkj+3Gbpwf6mvaO64tCzlA8x0qrOMYcqx8UVbXFHzsWKmNgSNKrbtYts3N4ArTBJqdCml5FLET/ABTUS6DU65dX7o96h3XJr1oHBOg32YvLbuZmWQRU3GYoOxMRQjhh8NSmptbIIeIGtZW7WyxMVlUBKxGPRdzXK1xVW0BoDbQsSTW7CNY1qPCNPTGfhvEDbuBuXMdRIP4gUUsY+Lj+G2VYyWOhChSZB3Jn8aTf/JDQAEnb3p14L2SvYm0rvae1GxuLErz8J8UecVM4uhwkkyFfxygnKSPX+oqfw6zcxTd0kBFlmIXQcpMDxHoN6hcc4A9uSBmAjQTI6eE6x50x9nZw+DEeFrnjY7fyzGu0CliyPEnX0vLBZa/oHcewiW7fcC9cLwTkC5yAdiyqBlnpJilHhvE1wzObiC42wHL6imzjXaFdba2yzak92WUM0bnJ4iB68qQsZN64MsknlqfqdfnTXrJqQnWPcTlib5uMXOkmYGwrZX5Ubw3AQB+8aPIb/Ot7mCsgqqiSTBJJ00n57V2R/iTa5RzvLE27OX2dHsBAxYEqxYjLpBMDfQmgSXSAF2jf1orwvGLZukkQNQD0qFj/AAXM6feJII2BP6muZwcJtM19eopnbhucPOVj7GnbsVinuX1s3LrWrRlsuaO8I+5BPMTp0FJ3CcMWZmzqFyiXcmAefiO/oJNQ7TkOHmMpBnzBkR51NJsriPozE8UYjurQBO2moUcySNB0j8Nq54zH2dLGZWMEMJER+E+lVW/bLPtcuAH7rnwjy0EVy/8AOltA9r/jI9CINa+jOiNxfjzi61ttchKjYaTo0AcxB96hYvEC4uYGahcVu97edswMwJ5EqoWfpUmxwe+lkt3TsupDKMwP+2aJzlNCjBRehfx1yG0rRMSToaj3CSSak4ZNJNLiDrO2etv2rLqDBG0da5NvWJgmcyQco1Y+Xl50dHwcOH3C9tLogZxLbASNDHyptwWKtPat2w4zKIIiNecAkT60D7Q8P/ZigVSLDCbT/dIPiyzyIn3HvQ25ETXMrhJ6OivcUNWKwDFgiKSWICgbknanHiuJGC4d3RYi5lyAj+JjJjyEmqp7Kcbe3ilJuMFXWCSRr4YA6yRTL2q4vdxbIGAtos/Eef8AEQOgpZpNtIUI0JmMvW7XhRIY76eI+5r3s92gfD382Vgk7bDlvpB9KmcLs27Vw3LpDETlkSCdhHWmLCYLE3bF490ltifCWACsDv1G1TSeqsrm2ybju16YmzK+ATBHOaTOOW1bU+s1DWw1m6LdxSivqOhjoR+ta78VICySIrP/ABOEy1NSgL9xpMLoK0d0X1rV3kxsKjYxdhyruijjkzrheIBTrtRezdDCQZpe/Z/OiHBFMsOemlUxEhli4QTpAOhr2mS12Xdgc+W0+kK25UjfTbXlWVHoukJ6GN9KJ9nuzl7HXu7sgQILsdkWYk9T0HOpPF8BKl8u2girH+xjh4TCXLrpIuXDB5lUAXY8s2eiwvQU7M9lsJggpt2ku3RP71oZ59fu6cgBRzGI91CgYKx1BXQETMenI0EfFWEv5QzqzFvDlJGhEc9IBFZi+Ld02YeNJ1ymcs/F7c6tvRmC8ZgLl3u1mGtkqGE5hHIk76fUGhvbHE91ahd9Bp060zYi+FD3AdH8Q32Ovzkmq54peOLxCoNpMSdIAJJPyrnnJN0joxx8qzfspwllK4liUlwFPOSYHzqxR2asXXZntKHYf4iQre/I+4pCe6WxCW1f93ayRrAzMquzR1kx7VaOFxK92r5hOg3+X1ke9bYptMxmrK77V9hL2FtNessb6KpJBH7wecDRgNzEelIdgnNZWdTLH3NfS9jGIQNQQapXtp2buDE97hUzWrmZQVjKrLObXZRoTr512Y/5DupGTh/oVcRaD5gNwSR+YoPcEdY5j86M4/gOIsaupKwJZSSB5E8jR/7Pewr4++Guq64VPFccyA8bW1J3nmRsJ5xSyzU9oai46Ys4axAGYECARuJBEgjy86431g6VdX2l9kkvqt7DshuWlKlFKybYiFAH8OpA8zFUzjMOymGBBG4NcbVM3i7RHNScFgmusLdvL3jaLmMSek9Tymo81srmRlMGRB6GdD86aCjlxC1essbd621txuGBB338x5jSmzs92lv2kVrTkZdGT7pU6nQ7GrMs/s+LwQXiC22VRGc7q20ow1Uz0350oXuwa4cg93ce2AzFhDZhBKwV9q2jkUE9XZnTb6K3aLDpiLrX7CZcxlgSANd9dt6H4XAgkBrij019p2oziMVZkrbtiF0jrGkn3B+dEbHZW1ew/eardMmQfCvSVOn4VzTy+ndUjZQ10ENg0tiVEn+I6n+1bM0r5fjXB2NsG3cMPsOYJH3p6ER8674HDtc0RWZjyUEmTygc5rdVWjnd3sJ3Mc9+zhbDsxtqt62VB0DoQyOZ3ItlSP5aXhxAZY8RP8pn8KbexfBRfu3LbSrqoIGsg6qTG8iR8zTNjPsue84ZIs8mLmcwj4gF1n1ijJFSin9ReOVMqTBt/isUkEKmuhAYmW9q7cL4lcXwliYkamfUa1dfDPskwyT3125dJiQoCLpy5n60gfaP2Uw3Db9vuHdu8DObbwQgBABzCCQTm0P8J1pUvO0D/bQFuYzMgtsJQSSAoLTuCG5UawfF8UcMqtYu3EVYDBoOUbEgAk6UtcOud4l5mYyAp8soYZtBtpNNjdubaFbYUtAgsSB6QN49axU3CX4GvlTX5AX9tW/C5oYMIVhtG5nz20qBxPhlx3gbetSuI4C9isUy2cOyXAW0GmYqATBOmaCDHMUJfiVy2YYNzDDWQRoQRyIMijK55GpIUFGCcSG3D2BMSYrjctyKLjjNvJlCnN1oeyTtqTTxuT/ZEzSXDvwHgF/FvlsWy8bnZR6sdqt7sT9m64VjfxDLcuR4VA8KHrJ+I+dEOzt9MJhrNlFAOUFo6nUk9TRXEdpURYZWJiRA0rVJfSG7Kz7RYl7WIdtyS0z/ADSPpWUd7Tizi1VlORwdQw5a8xXtc7hK9HQpQrYssND0NWBwVnW3Ys2gO6S1bYtBk5lDEaaTmJqlbHGmClTqSN+hqzex/Gxdwtm3m8aAIR6aByf5YgVdGDWidxRH74sczAa5E8KKGENNz7x0TRetdLxt2F8QCTyB+L18q84rxtEAgqYkJHKCVJn1BA9CeYhC4lxY3bhZjKrsOprLJPXk1xY//TCfabj5aETQHf0od2Sshrr3Nsoyidd/iP660AxOLLEk7minAcWEAEgayaSTWy5tVSCNjhwXEsPDE6aehHPo30qwsLbCYYltonQa76af9+lJ2ZWuKykfdJ2nWV39xTxhLyd2AxEQNCemtbOdwWjnqmB+AcXuXD/glUBIUncmOkUGxPGSjW7A5PeZht8VyVB9RPzorY4jbt3bjNdLXG0UMZCgmTHrP0o92S7IolxsXfUNdYgopGlsD4THN+flpzqtyaDh27JcKuXFN7E2zbDRktN8ZUbM4+6SZMb+m1S+2GO7u2qrCrD+ECBAEAacpZfejV3Ffr86D8YsrdyKwksSP9IIZvnlFXVLQm2+lO8TLI6usrI0I9TrPnr8q1/Zv2xMjmLyD925nxD+FvLXcbeeoq18X2ZtXJtkaKqgHmGksD9frVd8S4Lcsu2WfCTBHSaloaZXmLwzIxVgVZSQQeRFdeFYUvetqObr9DP5U3ccwn7Rb70D94ujDmQPxig3Z5cmIRwJKB2A8wpC/wDIiounRqtqxl4vfOZbC7W/i83Op+QMfOmnsfx17UWrsm2T4Sdch/8AqaTOHYdmadSSZJPMzJNWd2e4cjocwB5EVUbbIdJEHtn2Rs4lHu2lFvEgGCsQ7fwuNjOni325aFRw/Ds2DW0t7unIl+pPMHp0qycb+6KkbHw/mPrp71WfbNBbud4sgPqf54k/Pf1mpzR1aKxPdMj8L7Am8tvvcQLeQt3hy54QnwkGYBOu9XLwHA4fC20tWAQOZMFnP8TMNyf+qoThGJW5dtpe1tm6mctcZUyzBUqurCK+iLYUCEUADSYgADpTxN1sWVJPRKKrOaBmj4oEx0muTY5JjMJqFjsZCadNKXHvOATyrVszoZ8ZjCNjvt0PvVDfbNbuDFW7r5oe1AnaVdpA/wB4q5eH8Oa5aDO5XMJAAExyPrFUX2y4kycSvLnaEi2rE+JQAsweU66jrSb0OK2R+xllXt3VYwWGWfIinTsd2WtlUa8WyKc5tsqgd5oGJc67iI305Updn8R3dy24Kz3k5tCNGmDOgMCaYsdxK9avOUuOFnOMpUHxbnUdZrCO27NXpUO2P4gme2Rayshi2+znQggT8QjSDv5UkJ2Y/bcVis02iGLNpMs5JkAnQHU71C4hxe5eZSxYxtOprG7S90GS0wFwBixYOIdIXuwkCG0PONKqbfIjg0k7VgrinY57F0ZmD2+oEH3Fa/8Ahj3to2hILAEeU71Mw/aV7qnvoIzZPfKGBB5j+lF+x+KTvLhdwMiyoPMnn+utEW+MiSXUGziouPPIAfLSj2Hv23SDB0g0h4vGRnadwfnRjBXSEB5wK0sg68RwGUymxrK6qpZQSayigKmtcNygljryFb8Ix9y3iEKSq5lDdIzAE+1Sb9yT6miOFygaAVH9hdm7s05LkjKSJ5FSxZSD56/KoXE7qAZU1HXzp3Fq06srL/iODI6hIjyAAHzNI3F7Cq2VDPPXfcD86x83KzWOSlQLunTT0qVgrEgHTbzrFs/uz6g/UUS4DYzATWvqoshu2bvhSMrAgDXmRqPF+IpvwYYpKgExpufxofibACDyZT9QD9KI8BYkIg1J8IHUzFKE1KDFJUyT2F7PPdxDX76DJajLKwWu66eYUa+uWrMu3oGpjQn5Cfyrjh8OLSpbHLUnqx1J+dROKag68tvXStlwkDY/jyKBLRoB84j6kV24bxEOwP8ACu3OWKfWSw9qQ+N80mWWfcf1E/qa34DxAzb1hSQzfypLH6s30p2BaS4gDvCToG/BRpUa5gVceIQaBYbiJy2g3xXnN0jon3fmAT8qZsPdzA+/6/XWgBN4r2XIY3LUA8x90+XlSrhuD5cSbqrCZWDKTqjkiVq08YulKPF8OBmYHUgddRP4jWpcUNNoj4PCKp8MEzy26j6U4cEMW52H96XMPdiQUZYnciNByA2orYxIykAgajkDPzqkDOPavGstpoE7H0I1B67ikTi799g7pJ8SC0y+ozZv+Gb5CjHaXESrL8J16iTBg9CDrpvMUL4KwYlD8LKwPpkdfzqW70NaAfY/hl67eQoEhWRyXjZWGoG7bcver0v4p7pCqCAeXlVEdhO0H7FijbuiQrlTO8gxIJ2P5GKvj/zFplBt7t8/TypRVaCTs44u3EKTtWn7NmhPavMQsQJ13OsxP/VS8GuVC3M6D1P6+tUSdeMcTtYa0blxgqIup8tAABzJ5Cvl/tHjf2jE3r+UhbjswHODt9Ir6Z432ds4pVXEAsisjBQSJK8jHI9KB9r+A4d8rrYs51TukkABVGwUbDcxUTnQ4qyi+AKe7uSsDwsJ9/17VMTHMNjPrrp0qKLjI91CfvFfdCV9+dR89ZddmvFQ3dk8RbfE2lu5UWZzEwsjYGepqR9ulq2uJs3AhVriP3jRCuVKhSDsWgkH2pNtsxPh3/WlWz2Ox1oWEVr0FtrcyQRoVymRodNqf+Tz8BwsotbxGxJ9dRtG1M3CsI7qXiAEk+tXDxnsBg8bY1UWr2sXkVVdj/nVYFzSN9fMUp3Oyr4FLli5dW4coIZQQMpkDQ7bedGSf42iccfypiXwoPfcLmIWdasjD4fwDz0qv+ydr/3ipyJNWocP3W4mNq0iTLpwxKQAo5VlZeuaAnnWVYik8RdJYHkNqIYfGxGbagovTXa3cBZQfhlZ9JE/SlRJefCOFgIsaZQx06trPnpA9qR+M8M/9xG/iUagcgzHb2qwsLxq13JuKRlAIAO+hj8ZpPN0vca4SNCW+YT8qzjL8qYVoWMTwoi3dYAgqWmPLyqLwwONi255eZp9xOFBTEdCub/ctLuCw4AI6Mw/5GlCaaY3ZGxd5xbMs+3T3p8+yPhTObmLeQisyWlP8R+NvOAYB6k9KW7fCGxBt2U0NxiCeSrHiY+QEn2q2LmNtYS1btW1JRRlERAjeTzJ3NViaatDZMLS58qBceVvuSSNwOnWpT8URbfeTodJPI9DG39qQe0OMe5cN1GIjQQeX/c/o1q2IA9psQMzttofnqPauvZcDIXuT3Y5fx88g+Wp5D2oNxy4xZJMzJPmZH9TRDD3zlUE7DTy/X9KkYbt8Sd75eYbRQeSyQDA8hAHpTpheId3Ze4xgkHu1YjOwBjPHmar7BX8kQJaZ160RxLOlo3LpJe4AFB3CDn7kCPJTTEGcJxd3tSSSVLCSZnUa/WK7WzmCk7+KPp/ShNmzkt2UmPCWbzLMSR7aUYC5ckdQPmD/WmM438OBJAgkrp671HtvusqJ2zTEn9b0QxA8M+n5igHFrQaZ3A0+lDAicduOEK3IlNVIIII6SPUUF4Xfgk/5GHzUgfUivMaTkYeR/ComAfQ+gH1n8hWYwd24wOS8Lq7XFVj/NGU/wDxHzp5+zftEP3dplzMVYKSYhl1+oBoD20tzgrFz+FmT2MH8vrQbh902nQqYIII9zUy6iorpedksbgJgA6R58qI8XH7tlUxCsJB5wZM0ndgu0bX8S9l0B7u33gedzIUDL77+W1NPFLh7q6eeS4f+JrSWjNEXgvaUX8MrsfErG2/kymA3uMp/wBVe9ogr4d8+oUFj1GXWfxqsuxHE8uIvWidLkED/MsifwqxMBjw66nXVWHmP6j8DXN6+M0ap6KfxXDmFm0zalrYY9QW8UfWgZGutOXFXuWnazcB8JYI+4dJ8JnrBAIpXxi6zTV3TNNUaWmPKmnsTjrdm+2eCWAIJOoJkEf8aUrbVl60S666t8oJAUT1n5GmoWJypH0ZgsQPAs6BAx99aqTtJ2ie9isQwPgKhR0Crov4/Wm2/wAW7vDX7u2bwKf8qDL+M/KqhbGGTvrJNRH8hwXRg7OYTvL6xJK+IRpt51ZmH44jju8QsEaBhSf9mJzF7nIeHbnvTTx/BZvEBr5bV1I5yLxzEqGCocw61lA3fWDoayixlV5Y2U1sJ8hXRcGTu1dbXDwSASdTFMkJ4XEOltQ/iDEECdcoJ/HWiWD4qhLZWZJDaH2A09hUXEsCBMeHQEbxQvE2J21qF0ByxXHX7tvhbNaynlsDG9DrXFiCxynViaV+8ddJaCIjlW+HxtwkBVVmYgARqSdAB6mKIwSTBtlvfZ9mvlyFgiFB/mOZifIQtM+M4e6MVzC4rfd+Fp5FQRuPKaKdkOBLgsKluP3pAa6yjRrhGvsPhHkKzjOIDqyALPKeo2jmP71UYJKh2Jd7Gthbht3FzW3GxHhdfQ7MP6cqD8Ux1s6WVKJ0PX9frSu3F3F1Hl/GuuVgcwZdCJ22np76Ul8W4wbZy5FYFQDmJ5iToPKKY+EzE2cxDHbWPnr9RHtXI3NdKMcNS0/D7LFoeGGkHQOwAqPw2zbRsxzO3LOfCP8AQN/ckeVJCDHCcMttBdujU/Ah+9r8R6L+NRMViWxF8AmZYT7kD+ulc8XiS5JZiev4/hFFOy+FBuqY28R9gT+JFAE3E4hVvDN5D0Gwo0pBEiCBB+Z0+goPg8EpuFz4gIO3kTEc6Lqw1G3/AF/emhmuJQBYG39DPrzoHxEan0o7iHkH9b/9UB4kdT6flQwFzELqR1/Og+CBCAcyaOX1qHgrqK+sgg9J5ydKhDCvabBkcOW2w8cNcjnIg/gIqvMFjCTJ5fhvVkXrysH8RZmH3vSSI5Ui4vgPduy2bouQYgjK0jffQ/SidDgnei4OxXD7VvNctiM9sCf8pKnr1ph4n/gXv/1XP/iaWOwV0nCoCCGVSjTyKt/SPnTZcSbTg81YfQ0dRPGfPt/FG3dW6u6tPtVl4XiCtldPhvKII+7dXUfPX51VvFEIcyImdOhFF+ynESVbDsf8yHoRXO43FM1Yf+0PFp3Fpwjd4zDxjaUBBVug15HlzE0jcQa5DFkIIcrABJ2kScoE79NtqZu0vFrV209nMSWyuAv3bo+JZ8xm+YpMuKWc95OaSfckkn/NqfOt4bWzJtrh0tKDGZmy8wvhYiNwxkLBy8udTOHeHEokfAyqRJPwA3BqTr8J9PKoGHxBtCQE7xTn8QMlCIZSp0PX/qi3B7lqZVCCAxZpIUE6EAc+evKNBVS0mC2wn2g4qxti1Ph0Eee7H5mlliRs2+kfnXbFYguxPIfo/ryqDemfwrKEaVHRB1bRYn2e8Tt2bDC4HPjJzAT06U4f+osMy+G8gPR9PoarXsihNoz1mtOL2CbmUCTEmtPWzBIccdiUZp/dn0IrKrogqYMisosKI+KAUeFsxrXhRLOSTooJ99hWt1pBr3hrRmHWPzqvhBJvXgY9JrnmXzrAkzFa4groAPM/0oA53LoJiru+zH7PEsC1jbrZ7zJKpC5LZeCGnWXC6TyzGqb7P8LOJvi2CQu7ERIQHWAdJ5DlJHKrXxXbXHYUItrD4X9ntqFFoNcN3IogDvSYJgDXL7Gj0l0pRb4WFxbE3ACq+E65TuJ842pDftQM/wC9UMykwdj7EafMVtj+3Pf2VuWSy5xMGJXqp5SCCPakftB2gTNmOXvNiF0k9T0PWm2JBLi+NUu13RQdW/v51XXEsT3t1mGxgD0Aj8p962xuOa6ZdyR/CNFHtUnAcCxN8A2cPddeTRC/7mgH50gpsZ+xHDc2BvXWJ/xRlBPhARRmMeZYA/yiiB4HdK57fjTXQHxD1HpUhLjYLA2bOLVUALjwMDuxcTHPX6VM4HxG1bIu272h3QqfEPIjT3oWw4ReHcJZzDCN5mnLD4IWrT5B4iMo6ktAqXw/GWL3iUgNzU6HpWcQ4tbsDXVgCcvTeJ6VVAQb1xcMotKveX25dPCK4Yjwg5okkzHtQPDcWAu3HbVjEH1BmOlRMRxVmM+v1FKxhe5j/ERyB066Tv8ASoOJuyPahTXTAJ30n862DmpsZ5fH6+tDLV6HbwqYO5+dEXOs9P1/WgNnEK151LAAtvy+dCBjLwqznzsQp0kk7idTH0pX7Qv+9BmAVX+h/D608cN4YEstcnMY0iI+ntVcdrHjECeS7e7U5RsFKh5+zPiTTetEyAA4PQyBHvH0qyUxAyglgAf1y/XlVRdjOO4S1bZe8y3H+LOMs8gAdo9+dMWF4oQy+LwE6neB7b1NUhN2xQ7X2gL+rIZP3SCVA0GaNjzoG6qGkNrtI896l9pbWRyRAktHQ6E/Xb1IpeW5pHnNRjjopy+DfgOIWLMo1oHMYBG+QjmTsQwBqfjuzWJZ++soGBAIIyzlaBDAxm89JAFdPs/4VZuENfyvmDDKVBAUGSxnbYa+cc6s/FcZSwMohA0aRrJ2nzj5aUoxt2i29UfO3FO9S5lvBw6aEOdZG0TrHpvUjBBiuWTrq5//AJH63q4e0vBbPELctC3k/wAO4Ik/5WnQqdOenLzqW94ZQCCCVI6EGCPmK0ndEQSsxgGK20AEkD59T+dRuKYK5aeHEcxsQRsGBGhBjcVOwbC2cxBJ19vnXJ8OLoUSQw0GsqOunmaiJqp1/wADvY66ArA6RrXuGxCm/cuO0Dl7UOxyGw4APxIpPrEH8KiHFkrlO1U47MrJ3FOJhzIAA+prygGL051lV5Js692SNATWYRCp10HnXI4pzzPt/YVsmDuN91j66fjTJJJyLrnHoNfwohwfhX7S5IkWx8VyIUeQ6n0ocOCvzhf17Uw8QuRZtYewxSyo/etK5ncmWaBOUSSQCaT/AKKil9Cq4i1Yw9w2IVA0Ax4nKwCxaNentS3b43euyzfAPvHr09a843xvMi2bNsJatiAC8k9SSN5Mn3qJxrilphbWyMtsLqh08XMmN5OtZqL+mvtLhs/Er2q2gFUljOm5Mkydqhpw87swH1qM3EW2H0EVHfEsf1Na0ZNoaME9iwkqLdy8T8VxcyIOQVNQzHfMdthzqXd7bYhLeXMlxtfEc2g5KE+EAR9aTFVz+orsmEHNvYAmk4J9GsjXAhjeM3sT/itMew18hoKEEldiQfI/0rrdgaLMee81ztWi0wNtT0A6nyqkkuEtt9OlniN5D4btwf6jHymKLDtdfPx5H23BBMeYNAbkbAyOvWtKYhywPagMcvdeKCfi0hVJJ2nYGt//AFQnJI6yfXy86UcLfyknXVWX2YQfoTW2dep+X9KQWNw7RyCckgclJJ102IFcbna4R4bR9yAPpJpd/aVW2QDLMRtOgAPX1+lRDc9qB2Esdx+9cBBbKDyXT678634TbzR8UDcKCT8qEUQ4JjLiXVa22UjfoQOR6igQ+8Mw91bcWMygjxy+o9QDAEdBSj2t1vD+UR/uanrh90MsqAjNufGTtrGYmKR+2Vk28QCDoUWPmZ/XnR9H8F6vVMbSPTSuvdS0AgTtmIHt+uta3bRUwwj9eVMR5m2rrbt5mgHp8+dcWrUOQZG9IEOnYnGi1e1JyspAPQggkRzmIpmxeOBYu5Lt90GYX0nnVW2MW+YEMZG0bjzqc3Fbs6ufpU1Rdj3jO0bWrDkAgiIjXc9eVK2FtZofedSecnWgl3EXbnhzO2blJ18o50UwtprRAzjUKfIyJjX5TUzTaBOmdcbaytrqNI+W1TuEWCSDFPvCex9i5YR7t1y9y33ltFyqOQUHMDqT7b0ct8AstbvLasoAgKKWIzNdAMsXOojfeNuRqUnRTdlS9ojJTqsifLehty3IDD39aszHfZjfugN39lGj4DmOvmwED60O4f2cwq28lwG9d1LuLjJaUeoiR5nU8qt6JRV2PaTFZVv4PgXC2kHDBiIlibkGegLEx6n2FZVKSJoro8TRfhAH68qjXuOdKHJgTzIFd0wKj+I/QUxGtzizHauBv3H6n8KnrbUbBR9TXjN50AQP2dzv+NejC1KL1ye/50AadwB/etYA/tXjXa9TWgDUPGwrq90heleKK0xVAHBG5V1v6AJzGrfzdPYfWa5WXy+LnyH51550wPK8r014KAPa8NZWGkB7WVlZQBlT+EuFfxEAdTpzqAa622OnSgB94bxiygI75B/q1+lBe22MtXTaNtwxUODAbmQRqwE7GgZHOpnDuFNiHyI1tT1uNlHpMHWl9KrQLmR6V61wkAchy5evr19qc8Z9lfELVvvYssoE+G6Nt5lgB9aIYb7NUORLuMUXbikrbtoSAwUsAXJ1GnSnYqAvZfs6b1guQuW6/dISRAddRzzAyekEc9q8xHYw22Cu38QMaqpGwzc9NaLjhRwVkWzdzsbmcgQFQgZSR97UQJMTA0qbgeNsiMlxVvW2HiB0cGd1PIj051Df+hpC/wAB4H3bqxQu2Zl0BOykbAdZ1qLxPs3dRtEOUxtEKTuD0qw+E49BhbKoQ1y4bgS1IzMRcb4tZVYkljUHiXZjFC8jXL8XW1KhjkW3yWCoUbDSTymptjSF7s32be4tw2ir3RC6HVFPxHXXN92fM152l4AMNbBvN+8zhFUGYUIzOx06m2BTf2f7LMLs5mEf/kUoDEkZonnAaJmk/trxV791VfKVtB1RhILAtq7SfiIVaa6NjB9mfEnOIU3bh7tLTfEZCouoHsCTRftD2hU2Mllnhi1xywyksfhGhOnP1pP4HZPcMQYZsiiN4Gr+0VKxhIBzDWABpv0pNgMOF41cuWyqsQMoU+41Hy/Gh+NxiqBaTUyJ9ep6nyqGuK7m0EzAOdWjUifzoPcx8fBp5856k0U2IP8AflXMEKsRqdzO+knrvWUn38d1M/hXtV5FZFLVzLVlZVEmjHSoV28ZImvKymByzV7NZWUAYTXazWVlAG9aYnavKygCHWwNZWUwMNZWVlAHle1lZQIysrKykM9rey5BkEisrKANw1Hexjn9stDkXUGekisrKRSL/wC0Nq2lpnNtWZkYSdxIiQTMR5VUPF+I3F7q8phhkj/Sqx+H1rKypY0TcXhgQG1hgrgHUrnUMFnnExPlStiMcykkRA5ennWVlTHpTN8HeKYkOsZllx0nKeXPenG7xC7lN137xjlmRBgg6ArsKysol1CQWwPGWTh111UAtFvyEnR9R8QBNVnxgnOJJOn4msrKa6J8C/D8ITh1fOwjkOkT+JrS/j3ICkkxzO/zrKyhdD4DsReihWKxbGsrK0JONtM2pNZWVlAj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477963"/>
            <a:ext cx="4714875" cy="3086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8" name="AutoShape 12" descr="data:image/jpeg;base64,/9j/4AAQSkZJRgABAQAAAQABAAD/2wCEAAkGBxQTEhUUExQUFRUXGRYZGBgYGBgcFxoXGBcXFxcXIBcYHCggGB0lGxgVITEhJSksLi4uGCAzODMsNygtLisBCgoKDg0OGxAQGywkHyQsLCwsLCwsLCwsLCwsLCwsLCwsLCwsLCwsLCwsLCwsLCwsLCwsLCwsLCwsLCwsLCwsN//AABEIALUBFgMBIgACEQEDEQH/xAAcAAACAgMBAQAAAAAAAAAAAAAFBgQHAAIDAQj/xABBEAACAQIEAwYDBQYGAQQDAAABAhEAAwQSITEFQVEGEyJhcYEykaEHQrHB8BQjUnLR4TNigpKi8RUWJLLSQ3PC/8QAGQEAAwEBAQAAAAAAAAAAAAAAAAECAwQF/8QAJBEAAgIDAQEAAgIDAQAAAAAAAAECEQMhMRJBIjIEYRNRcUL/2gAMAwEAAhEDEQA/AKuCV1W1RHDcPzAa86mYnhnd6HpXO8q4aLGwHlrZRUl7QiidjB27QU3Ja6dRbGsDlIG551XqyaoDqtdSlM9rDF0h7GUcjlg/OoNzhpHKs5SotRYGCVzdKLvg/KodyzSUrG4kQLWzJpUgW6xkp+go5IK3JrqFAEnQVExvEbaCAZPlS6HCQtua2e1UXhfFFd8h0nbzPSjHcTSlaexqmgXcs1ya2aJ4gKvxECowuo2gIJqk2S0iEFqJiXii74ehmPSKuLJYNu4s17axBNcLw1rE0rQgn98ak22Mb1Dw5mu7zqoPqfyoA9GKjWRUnDcSt/f0HWueC4XnIUCSdB/X0pk4t2DtLbzW7rl9NCmkxrUTlFdLjGT4bcNs22jQsD0ps4d2Ws3Z8De9BuwmGNp+6chhGZJEGQfEuvz+dWtgckjTU1wTm/VJnUoqtorvHdkbQmAQaWcdwPKdver1xXCEYEsIpQ4vwaA1Yzy5cW3wuMMcyoMTgcu4qDdVRVg8V4LlQsPEPSkjF2z/AAV24M7ktmGXClwHkpXJmSsxOFbeIqGbZ511p2c7VEwBG0G9YcLWcJsTcoxcw8UWIBnD17Uy8mtZTAJLdIitruLZzqZivDardMIQCa5tG+wh2bwi3LoLmETxGecHQe9WBw8WLTO+VWZ9QT039qQ+BpKXV0mUPnGoPt/WtmxzLdRAfFOw1gdYpy5oUf22G+0nHu6GVVDsddZgT0jU8qHH9pNoXxbBsnQhQJBBgyIn0ipC4OwHLtJLfEWJM+QUa/SjD4kFB3ZtoAZYOxDCdtDAU6bTNVhwPIrHmzKGmRbOAL2gxWCQTHTUx7xFA+IYPKaL43jFxMM14BYDR6qdJ9Zile52ka593Ws8mGeOVBHJGas6rhjXdcATrQ9eOQdVova7SW41EVD9ItUKnHbrPcFpNhE+tMN3hOFwVq3cvJ3111nIeXnrpAoZhrOe+9+JQNOm+X057Go3Fsc2Mvtcb/DBAA0Gwgacv1qYFbLejLm2Zw3AtiroFm2ltQSc8RA0P05etNS9krlle9GJLgTm8Iya9SfPzoTwHGBGyCIP0qfxtcTiXSwouG2dSyKcum5IX4iOh9qUm264Uo/Rcx/B7puqGYMrnRgepjbcfhRXiXZm1aAHfvm0BhZVQercjTb2R+z04iwpxLOmVmKuJW4pGgChpDA76jSjOK7I4a347ma8CZBJhfcD03qlHJKkhNwjdlcWbGUZMxaNidyKg8Vs6VaPaC5be2oKW1WYSIDesDYeutVzxq1lkdDVzwyx02ZxyKb0KN9PFW5s1til8QroBFUhM0tMRXS7iCNtJ/OvHXYiimC+B4CkldRAJIkDKJE8+XQUpOlY4x9OiT2RwjPcNySFTc8+cCi+M7RYy83c4YOQDEKsn1JNbdn2W2PCvxEGDpEbjSJ161ZeB4yO5V0Fu2keJso0I0Ilt9R/mNYxqc2bO4REfEcE4jY/ZsQ7BkzW+9WQWQs2UkgCCMp1IOlNnaXGPYFu4s5QwBqDxjtVcfRCcgPPduun3R5UwWsGMbg5IhWB+mh/Cub+Xh44mmHJvZpb7Qm9lWTyNFMQ/eJH3tqphO1iYW81kzcCMVzjqNKsbsjxMYhe+73Mo+7zHrXFkhkj+3Gbpwf6mvaO64tCzlA8x0qrOMYcqx8UVbXFHzsWKmNgSNKrbtYts3N4ArTBJqdCml5FLET/ABTUS6DU65dX7o96h3XJr1oHBOg32YvLbuZmWQRU3GYoOxMRQjhh8NSmptbIIeIGtZW7WyxMVlUBKxGPRdzXK1xVW0BoDbQsSTW7CNY1qPCNPTGfhvEDbuBuXMdRIP4gUUsY+Lj+G2VYyWOhChSZB3Jn8aTf/JDQAEnb3p14L2SvYm0rvae1GxuLErz8J8UecVM4uhwkkyFfxygnKSPX+oqfw6zcxTd0kBFlmIXQcpMDxHoN6hcc4A9uSBmAjQTI6eE6x50x9nZw+DEeFrnjY7fyzGu0CliyPEnX0vLBZa/oHcewiW7fcC9cLwTkC5yAdiyqBlnpJilHhvE1wzObiC42wHL6imzjXaFdba2yzak92WUM0bnJ4iB68qQsZN64MsknlqfqdfnTXrJqQnWPcTlib5uMXOkmYGwrZX5Ubw3AQB+8aPIb/Ot7mCsgqqiSTBJJ00n57V2R/iTa5RzvLE27OX2dHsBAxYEqxYjLpBMDfQmgSXSAF2jf1orwvGLZukkQNQD0qFj/AAXM6feJII2BP6muZwcJtM19eopnbhucPOVj7GnbsVinuX1s3LrWrRlsuaO8I+5BPMTp0FJ3CcMWZmzqFyiXcmAefiO/oJNQ7TkOHmMpBnzBkR51NJsriPozE8UYjurQBO2moUcySNB0j8Nq54zH2dLGZWMEMJER+E+lVW/bLPtcuAH7rnwjy0EVy/8AOltA9r/jI9CINa+jOiNxfjzi61ttchKjYaTo0AcxB96hYvEC4uYGahcVu97edswMwJ5EqoWfpUmxwe+lkt3TsupDKMwP+2aJzlNCjBRehfx1yG0rRMSToaj3CSSak4ZNJNLiDrO2etv2rLqDBG0da5NvWJgmcyQco1Y+Xl50dHwcOH3C9tLogZxLbASNDHyptwWKtPat2w4zKIIiNecAkT60D7Q8P/ZigVSLDCbT/dIPiyzyIn3HvQ25ETXMrhJ6OivcUNWKwDFgiKSWICgbknanHiuJGC4d3RYi5lyAj+JjJjyEmqp7Kcbe3ilJuMFXWCSRr4YA6yRTL2q4vdxbIGAtos/Eef8AEQOgpZpNtIUI0JmMvW7XhRIY76eI+5r3s92gfD382Vgk7bDlvpB9KmcLs27Vw3LpDETlkSCdhHWmLCYLE3bF490ltifCWACsDv1G1TSeqsrm2ybju16YmzK+ATBHOaTOOW1bU+s1DWw1m6LdxSivqOhjoR+ta78VICySIrP/ABOEy1NSgL9xpMLoK0d0X1rV3kxsKjYxdhyruijjkzrheIBTrtRezdDCQZpe/Z/OiHBFMsOemlUxEhli4QTpAOhr2mS12Xdgc+W0+kK25UjfTbXlWVHoukJ6GN9KJ9nuzl7HXu7sgQILsdkWYk9T0HOpPF8BKl8u2girH+xjh4TCXLrpIuXDB5lUAXY8s2eiwvQU7M9lsJggpt2ku3RP71oZ59fu6cgBRzGI91CgYKx1BXQETMenI0EfFWEv5QzqzFvDlJGhEc9IBFZi+Ld02YeNJ1ymcs/F7c6tvRmC8ZgLl3u1mGtkqGE5hHIk76fUGhvbHE91ahd9Bp060zYi+FD3AdH8Q32Ovzkmq54peOLxCoNpMSdIAJJPyrnnJN0joxx8qzfspwllK4liUlwFPOSYHzqxR2asXXZntKHYf4iQre/I+4pCe6WxCW1f93ayRrAzMquzR1kx7VaOFxK92r5hOg3+X1ke9bYptMxmrK77V9hL2FtNessb6KpJBH7wecDRgNzEelIdgnNZWdTLH3NfS9jGIQNQQapXtp2buDE97hUzWrmZQVjKrLObXZRoTr512Y/5DupGTh/oVcRaD5gNwSR+YoPcEdY5j86M4/gOIsaupKwJZSSB5E8jR/7Pewr4++Guq64VPFccyA8bW1J3nmRsJ5xSyzU9oai46Ys4axAGYECARuJBEgjy86431g6VdX2l9kkvqt7DshuWlKlFKybYiFAH8OpA8zFUzjMOymGBBG4NcbVM3i7RHNScFgmusLdvL3jaLmMSek9Tymo81srmRlMGRB6GdD86aCjlxC1essbd621txuGBB338x5jSmzs92lv2kVrTkZdGT7pU6nQ7GrMs/s+LwQXiC22VRGc7q20ow1Uz0350oXuwa4cg93ce2AzFhDZhBKwV9q2jkUE9XZnTb6K3aLDpiLrX7CZcxlgSANd9dt6H4XAgkBrij019p2oziMVZkrbtiF0jrGkn3B+dEbHZW1ew/eardMmQfCvSVOn4VzTy+ndUjZQ10ENg0tiVEn+I6n+1bM0r5fjXB2NsG3cMPsOYJH3p6ER8674HDtc0RWZjyUEmTygc5rdVWjnd3sJ3Mc9+zhbDsxtqt62VB0DoQyOZ3ItlSP5aXhxAZY8RP8pn8KbexfBRfu3LbSrqoIGsg6qTG8iR8zTNjPsue84ZIs8mLmcwj4gF1n1ijJFSin9ReOVMqTBt/isUkEKmuhAYmW9q7cL4lcXwliYkamfUa1dfDPskwyT3125dJiQoCLpy5n60gfaP2Uw3Db9vuHdu8DObbwQgBABzCCQTm0P8J1pUvO0D/bQFuYzMgtsJQSSAoLTuCG5UawfF8UcMqtYu3EVYDBoOUbEgAk6UtcOud4l5mYyAp8soYZtBtpNNjdubaFbYUtAgsSB6QN49axU3CX4GvlTX5AX9tW/C5oYMIVhtG5nz20qBxPhlx3gbetSuI4C9isUy2cOyXAW0GmYqATBOmaCDHMUJfiVy2YYNzDDWQRoQRyIMijK55GpIUFGCcSG3D2BMSYrjctyKLjjNvJlCnN1oeyTtqTTxuT/ZEzSXDvwHgF/FvlsWy8bnZR6sdqt7sT9m64VjfxDLcuR4VA8KHrJ+I+dEOzt9MJhrNlFAOUFo6nUk9TRXEdpURYZWJiRA0rVJfSG7Kz7RYl7WIdtyS0z/ADSPpWUd7Tizi1VlORwdQw5a8xXtc7hK9HQpQrYssND0NWBwVnW3Ys2gO6S1bYtBk5lDEaaTmJqlbHGmClTqSN+hqzex/Gxdwtm3m8aAIR6aByf5YgVdGDWidxRH74sczAa5E8KKGENNz7x0TRetdLxt2F8QCTyB+L18q84rxtEAgqYkJHKCVJn1BA9CeYhC4lxY3bhZjKrsOprLJPXk1xY//TCfabj5aETQHf0od2Sshrr3Nsoyidd/iP660AxOLLEk7minAcWEAEgayaSTWy5tVSCNjhwXEsPDE6aehHPo30qwsLbCYYltonQa76af9+lJ2ZWuKykfdJ2nWV39xTxhLyd2AxEQNCemtbOdwWjnqmB+AcXuXD/glUBIUncmOkUGxPGSjW7A5PeZht8VyVB9RPzorY4jbt3bjNdLXG0UMZCgmTHrP0o92S7IolxsXfUNdYgopGlsD4THN+flpzqtyaDh27JcKuXFN7E2zbDRktN8ZUbM4+6SZMb+m1S+2GO7u2qrCrD+ECBAEAacpZfejV3Ffr86D8YsrdyKwksSP9IIZvnlFXVLQm2+lO8TLI6usrI0I9TrPnr8q1/Zv2xMjmLyD925nxD+FvLXcbeeoq18X2ZtXJtkaKqgHmGksD9frVd8S4Lcsu2WfCTBHSaloaZXmLwzIxVgVZSQQeRFdeFYUvetqObr9DP5U3ccwn7Rb70D94ujDmQPxig3Z5cmIRwJKB2A8wpC/wDIiounRqtqxl4vfOZbC7W/i83Op+QMfOmnsfx17UWrsm2T4Sdch/8AqaTOHYdmadSSZJPMzJNWd2e4cjocwB5EVUbbIdJEHtn2Rs4lHu2lFvEgGCsQ7fwuNjOni325aFRw/Ds2DW0t7unIl+pPMHp0qycb+6KkbHw/mPrp71WfbNBbud4sgPqf54k/Pf1mpzR1aKxPdMj8L7Am8tvvcQLeQt3hy54QnwkGYBOu9XLwHA4fC20tWAQOZMFnP8TMNyf+qoThGJW5dtpe1tm6mctcZUyzBUqurCK+iLYUCEUADSYgADpTxN1sWVJPRKKrOaBmj4oEx0muTY5JjMJqFjsZCadNKXHvOATyrVszoZ8ZjCNjvt0PvVDfbNbuDFW7r5oe1AnaVdpA/wB4q5eH8Oa5aDO5XMJAAExyPrFUX2y4kycSvLnaEi2rE+JQAsweU66jrSb0OK2R+xllXt3VYwWGWfIinTsd2WtlUa8WyKc5tsqgd5oGJc67iI305Updn8R3dy24Kz3k5tCNGmDOgMCaYsdxK9avOUuOFnOMpUHxbnUdZrCO27NXpUO2P4gme2Rayshi2+znQggT8QjSDv5UkJ2Y/bcVis02iGLNpMs5JkAnQHU71C4hxe5eZSxYxtOprG7S90GS0wFwBixYOIdIXuwkCG0PONKqbfIjg0k7VgrinY57F0ZmD2+oEH3Fa/8Ahj3to2hILAEeU71Mw/aV7qnvoIzZPfKGBB5j+lF+x+KTvLhdwMiyoPMnn+utEW+MiSXUGziouPPIAfLSj2Hv23SDB0g0h4vGRnadwfnRjBXSEB5wK0sg68RwGUymxrK6qpZQSayigKmtcNygljryFb8Ix9y3iEKSq5lDdIzAE+1Sb9yT6miOFygaAVH9hdm7s05LkjKSJ5FSxZSD56/KoXE7qAZU1HXzp3Fq06srL/iODI6hIjyAAHzNI3F7Cq2VDPPXfcD86x83KzWOSlQLunTT0qVgrEgHTbzrFs/uz6g/UUS4DYzATWvqoshu2bvhSMrAgDXmRqPF+IpvwYYpKgExpufxofibACDyZT9QD9KI8BYkIg1J8IHUzFKE1KDFJUyT2F7PPdxDX76DJajLKwWu66eYUa+uWrMu3oGpjQn5Cfyrjh8OLSpbHLUnqx1J+dROKag68tvXStlwkDY/jyKBLRoB84j6kV24bxEOwP8ACu3OWKfWSw9qQ+N80mWWfcf1E/qa34DxAzb1hSQzfypLH6s30p2BaS4gDvCToG/BRpUa5gVceIQaBYbiJy2g3xXnN0jon3fmAT8qZsPdzA+/6/XWgBN4r2XIY3LUA8x90+XlSrhuD5cSbqrCZWDKTqjkiVq08YulKPF8OBmYHUgddRP4jWpcUNNoj4PCKp8MEzy26j6U4cEMW52H96XMPdiQUZYnciNByA2orYxIykAgajkDPzqkDOPavGstpoE7H0I1B67ikTi799g7pJ8SC0y+ozZv+Gb5CjHaXESrL8J16iTBg9CDrpvMUL4KwYlD8LKwPpkdfzqW70NaAfY/hl67eQoEhWRyXjZWGoG7bcver0v4p7pCqCAeXlVEdhO0H7FijbuiQrlTO8gxIJ2P5GKvj/zFplBt7t8/TypRVaCTs44u3EKTtWn7NmhPavMQsQJ13OsxP/VS8GuVC3M6D1P6+tUSdeMcTtYa0blxgqIup8tAABzJ5Cvl/tHjf2jE3r+UhbjswHODt9Ir6Z432ds4pVXEAsisjBQSJK8jHI9KB9r+A4d8rrYs51TukkABVGwUbDcxUTnQ4qyi+AKe7uSsDwsJ9/17VMTHMNjPrrp0qKLjI91CfvFfdCV9+dR89ZddmvFQ3dk8RbfE2lu5UWZzEwsjYGepqR9ulq2uJs3AhVriP3jRCuVKhSDsWgkH2pNtsxPh3/WlWz2Ox1oWEVr0FtrcyQRoVymRodNqf+Tz8BwsotbxGxJ9dRtG1M3CsI7qXiAEk+tXDxnsBg8bY1UWr2sXkVVdj/nVYFzSN9fMUp3Oyr4FLli5dW4coIZQQMpkDQ7bedGSf42iccfypiXwoPfcLmIWdasjD4fwDz0qv+ydr/3ipyJNWocP3W4mNq0iTLpwxKQAo5VlZeuaAnnWVYik8RdJYHkNqIYfGxGbagovTXa3cBZQfhlZ9JE/SlRJefCOFgIsaZQx06trPnpA9qR+M8M/9xG/iUagcgzHb2qwsLxq13JuKRlAIAO+hj8ZpPN0vca4SNCW+YT8qzjL8qYVoWMTwoi3dYAgqWmPLyqLwwONi255eZp9xOFBTEdCub/ctLuCw4AI6Mw/5GlCaaY3ZGxd5xbMs+3T3p8+yPhTObmLeQisyWlP8R+NvOAYB6k9KW7fCGxBt2U0NxiCeSrHiY+QEn2q2LmNtYS1btW1JRRlERAjeTzJ3NViaatDZMLS58qBceVvuSSNwOnWpT8URbfeTodJPI9DG39qQe0OMe5cN1GIjQQeX/c/o1q2IA9psQMzttofnqPauvZcDIXuT3Y5fx88g+Wp5D2oNxy4xZJMzJPmZH9TRDD3zlUE7DTy/X9KkYbt8Sd75eYbRQeSyQDA8hAHpTpheId3Ze4xgkHu1YjOwBjPHmar7BX8kQJaZ160RxLOlo3LpJe4AFB3CDn7kCPJTTEGcJxd3tSSSVLCSZnUa/WK7WzmCk7+KPp/ShNmzkt2UmPCWbzLMSR7aUYC5ckdQPmD/WmM438OBJAgkrp671HtvusqJ2zTEn9b0QxA8M+n5igHFrQaZ3A0+lDAicduOEK3IlNVIIII6SPUUF4Xfgk/5GHzUgfUivMaTkYeR/ComAfQ+gH1n8hWYwd24wOS8Lq7XFVj/NGU/wDxHzp5+zftEP3dplzMVYKSYhl1+oBoD20tzgrFz+FmT2MH8vrQbh902nQqYIII9zUy6iorpedksbgJgA6R58qI8XH7tlUxCsJB5wZM0ndgu0bX8S9l0B7u33gedzIUDL77+W1NPFLh7q6eeS4f+JrSWjNEXgvaUX8MrsfErG2/kymA3uMp/wBVe9ogr4d8+oUFj1GXWfxqsuxHE8uIvWidLkED/MsifwqxMBjw66nXVWHmP6j8DXN6+M0ap6KfxXDmFm0zalrYY9QW8UfWgZGutOXFXuWnazcB8JYI+4dJ8JnrBAIpXxi6zTV3TNNUaWmPKmnsTjrdm+2eCWAIJOoJkEf8aUrbVl60S666t8oJAUT1n5GmoWJypH0ZgsQPAs6BAx99aqTtJ2ie9isQwPgKhR0Crov4/Wm2/wAW7vDX7u2bwKf8qDL+M/KqhbGGTvrJNRH8hwXRg7OYTvL6xJK+IRpt51ZmH44jju8QsEaBhSf9mJzF7nIeHbnvTTx/BZvEBr5bV1I5yLxzEqGCocw61lA3fWDoayixlV5Y2U1sJ8hXRcGTu1dbXDwSASdTFMkJ4XEOltQ/iDEECdcoJ/HWiWD4qhLZWZJDaH2A09hUXEsCBMeHQEbxQvE2J21qF0ByxXHX7tvhbNaynlsDG9DrXFiCxynViaV+8ddJaCIjlW+HxtwkBVVmYgARqSdAB6mKIwSTBtlvfZ9mvlyFgiFB/mOZifIQtM+M4e6MVzC4rfd+Fp5FQRuPKaKdkOBLgsKluP3pAa6yjRrhGvsPhHkKzjOIDqyALPKeo2jmP71UYJKh2Jd7Gthbht3FzW3GxHhdfQ7MP6cqD8Ux1s6WVKJ0PX9frSu3F3F1Hl/GuuVgcwZdCJ22np76Ul8W4wbZy5FYFQDmJ5iToPKKY+EzE2cxDHbWPnr9RHtXI3NdKMcNS0/D7LFoeGGkHQOwAqPw2zbRsxzO3LOfCP8AQN/ckeVJCDHCcMttBdujU/Ah+9r8R6L+NRMViWxF8AmZYT7kD+ulc8XiS5JZiev4/hFFOy+FBuqY28R9gT+JFAE3E4hVvDN5D0Gwo0pBEiCBB+Z0+goPg8EpuFz4gIO3kTEc6Lqw1G3/AF/emhmuJQBYG39DPrzoHxEan0o7iHkH9b/9UB4kdT6flQwFzELqR1/Og+CBCAcyaOX1qHgrqK+sgg9J5ydKhDCvabBkcOW2w8cNcjnIg/gIqvMFjCTJ5fhvVkXrysH8RZmH3vSSI5Ui4vgPduy2bouQYgjK0jffQ/SidDgnei4OxXD7VvNctiM9sCf8pKnr1ph4n/gXv/1XP/iaWOwV0nCoCCGVSjTyKt/SPnTZcSbTg81YfQ0dRPGfPt/FG3dW6u6tPtVl4XiCtldPhvKII+7dXUfPX51VvFEIcyImdOhFF+ynESVbDsf8yHoRXO43FM1Yf+0PFp3Fpwjd4zDxjaUBBVug15HlzE0jcQa5DFkIIcrABJ2kScoE79NtqZu0vFrV209nMSWyuAv3bo+JZ8xm+YpMuKWc95OaSfckkn/NqfOt4bWzJtrh0tKDGZmy8wvhYiNwxkLBy8udTOHeHEokfAyqRJPwA3BqTr8J9PKoGHxBtCQE7xTn8QMlCIZSp0PX/qi3B7lqZVCCAxZpIUE6EAc+evKNBVS0mC2wn2g4qxti1Ph0Eee7H5mlliRs2+kfnXbFYguxPIfo/ryqDemfwrKEaVHRB1bRYn2e8Tt2bDC4HPjJzAT06U4f+osMy+G8gPR9PoarXsihNoz1mtOL2CbmUCTEmtPWzBIccdiUZp/dn0IrKrogqYMisosKI+KAUeFsxrXhRLOSTooJ99hWt1pBr3hrRmHWPzqvhBJvXgY9JrnmXzrAkzFa4groAPM/0oA53LoJiru+zH7PEsC1jbrZ7zJKpC5LZeCGnWXC6TyzGqb7P8LOJvi2CQu7ERIQHWAdJ5DlJHKrXxXbXHYUItrD4X9ntqFFoNcN3IogDvSYJgDXL7Gj0l0pRb4WFxbE3ACq+E65TuJ842pDftQM/wC9UMykwdj7EafMVtj+3Pf2VuWSy5xMGJXqp5SCCPakftB2gTNmOXvNiF0k9T0PWm2JBLi+NUu13RQdW/v51XXEsT3t1mGxgD0Aj8p962xuOa6ZdyR/CNFHtUnAcCxN8A2cPddeTRC/7mgH50gpsZ+xHDc2BvXWJ/xRlBPhARRmMeZYA/yiiB4HdK57fjTXQHxD1HpUhLjYLA2bOLVUALjwMDuxcTHPX6VM4HxG1bIu272h3QqfEPIjT3oWw4ReHcJZzDCN5mnLD4IWrT5B4iMo6ktAqXw/GWL3iUgNzU6HpWcQ4tbsDXVgCcvTeJ6VVAQb1xcMotKveX25dPCK4Yjwg5okkzHtQPDcWAu3HbVjEH1BmOlRMRxVmM+v1FKxhe5j/ERyB066Tv8ASoOJuyPahTXTAJ30n862DmpsZ5fH6+tDLV6HbwqYO5+dEXOs9P1/WgNnEK151LAAtvy+dCBjLwqznzsQp0kk7idTH0pX7Qv+9BmAVX+h/D608cN4YEstcnMY0iI+ntVcdrHjECeS7e7U5RsFKh5+zPiTTetEyAA4PQyBHvH0qyUxAyglgAf1y/XlVRdjOO4S1bZe8y3H+LOMs8gAdo9+dMWF4oQy+LwE6neB7b1NUhN2xQ7X2gL+rIZP3SCVA0GaNjzoG6qGkNrtI896l9pbWRyRAktHQ6E/Xb1IpeW5pHnNRjjopy+DfgOIWLMo1oHMYBG+QjmTsQwBqfjuzWJZ++soGBAIIyzlaBDAxm89JAFdPs/4VZuENfyvmDDKVBAUGSxnbYa+cc6s/FcZSwMohA0aRrJ2nzj5aUoxt2i29UfO3FO9S5lvBw6aEOdZG0TrHpvUjBBiuWTrq5//AJH63q4e0vBbPELctC3k/wAO4Ik/5WnQqdOenLzqW94ZQCCCVI6EGCPmK0ndEQSsxgGK20AEkD59T+dRuKYK5aeHEcxsQRsGBGhBjcVOwbC2cxBJ19vnXJ8OLoUSQw0GsqOunmaiJqp1/wADvY66ArA6RrXuGxCm/cuO0Dl7UOxyGw4APxIpPrEH8KiHFkrlO1U47MrJ3FOJhzIAA+prygGL051lV5Js692SNATWYRCp10HnXI4pzzPt/YVsmDuN91j66fjTJJJyLrnHoNfwohwfhX7S5IkWx8VyIUeQ6n0ocOCvzhf17Uw8QuRZtYewxSyo/etK5ncmWaBOUSSQCaT/AKKil9Cq4i1Yw9w2IVA0Ax4nKwCxaNentS3b43euyzfAPvHr09a843xvMi2bNsJatiAC8k9SSN5Mn3qJxrilphbWyMtsLqh08XMmN5OtZqL+mvtLhs/Er2q2gFUljOm5Mkydqhpw87swH1qM3EW2H0EVHfEsf1Na0ZNoaME9iwkqLdy8T8VxcyIOQVNQzHfMdthzqXd7bYhLeXMlxtfEc2g5KE+EAR9aTFVz+orsmEHNvYAmk4J9GsjXAhjeM3sT/itMew18hoKEEldiQfI/0rrdgaLMee81ztWi0wNtT0A6nyqkkuEtt9OlniN5D4btwf6jHymKLDtdfPx5H23BBMeYNAbkbAyOvWtKYhywPagMcvdeKCfi0hVJJ2nYGt//AFQnJI6yfXy86UcLfyknXVWX2YQfoTW2dep+X9KQWNw7RyCckgclJJ102IFcbna4R4bR9yAPpJpd/aVW2QDLMRtOgAPX1+lRDc9qB2Esdx+9cBBbKDyXT678634TbzR8UDcKCT8qEUQ4JjLiXVa22UjfoQOR6igQ+8Mw91bcWMygjxy+o9QDAEdBSj2t1vD+UR/uanrh90MsqAjNufGTtrGYmKR+2Vk28QCDoUWPmZ/XnR9H8F6vVMbSPTSuvdS0AgTtmIHt+uta3bRUwwj9eVMR5m2rrbt5mgHp8+dcWrUOQZG9IEOnYnGi1e1JyspAPQggkRzmIpmxeOBYu5Lt90GYX0nnVW2MW+YEMZG0bjzqc3Fbs6ufpU1Rdj3jO0bWrDkAgiIjXc9eVK2FtZofedSecnWgl3EXbnhzO2blJ18o50UwtprRAzjUKfIyJjX5TUzTaBOmdcbaytrqNI+W1TuEWCSDFPvCex9i5YR7t1y9y33ltFyqOQUHMDqT7b0ct8AstbvLasoAgKKWIzNdAMsXOojfeNuRqUnRTdlS9ojJTqsifLehty3IDD39aszHfZjfugN39lGj4DmOvmwED60O4f2cwq28lwG9d1LuLjJaUeoiR5nU8qt6JRV2PaTFZVv4PgXC2kHDBiIlibkGegLEx6n2FZVKSJoro8TRfhAH68qjXuOdKHJgTzIFd0wKj+I/QUxGtzizHauBv3H6n8KnrbUbBR9TXjN50AQP2dzv+NejC1KL1ye/50AadwB/etYA/tXjXa9TWgDUPGwrq90heleKK0xVAHBG5V1v6AJzGrfzdPYfWa5WXy+LnyH51550wPK8r014KAPa8NZWGkB7WVlZQBlT+EuFfxEAdTpzqAa622OnSgB94bxiygI75B/q1+lBe22MtXTaNtwxUODAbmQRqwE7GgZHOpnDuFNiHyI1tT1uNlHpMHWl9KrQLmR6V61wkAchy5evr19qc8Z9lfELVvvYssoE+G6Nt5lgB9aIYb7NUORLuMUXbikrbtoSAwUsAXJ1GnSnYqAvZfs6b1guQuW6/dISRAddRzzAyekEc9q8xHYw22Cu38QMaqpGwzc9NaLjhRwVkWzdzsbmcgQFQgZSR97UQJMTA0qbgeNsiMlxVvW2HiB0cGd1PIj051Df+hpC/wAB4H3bqxQu2Zl0BOykbAdZ1qLxPs3dRtEOUxtEKTuD0qw+E49BhbKoQ1y4bgS1IzMRcb4tZVYkljUHiXZjFC8jXL8XW1KhjkW3yWCoUbDSTymptjSF7s32be4tw2ir3RC6HVFPxHXXN92fM152l4AMNbBvN+8zhFUGYUIzOx06m2BTf2f7LMLs5mEf/kUoDEkZonnAaJmk/trxV791VfKVtB1RhILAtq7SfiIVaa6NjB9mfEnOIU3bh7tLTfEZCouoHsCTRftD2hU2Mllnhi1xywyksfhGhOnP1pP4HZPcMQYZsiiN4Gr+0VKxhIBzDWABpv0pNgMOF41cuWyqsQMoU+41Hy/Gh+NxiqBaTUyJ9ep6nyqGuK7m0EzAOdWjUifzoPcx8fBp5856k0U2IP8AflXMEKsRqdzO+knrvWUn38d1M/hXtV5FZFLVzLVlZVEmjHSoV28ZImvKymByzV7NZWUAYTXazWVlAG9aYnavKygCHWwNZWUwMNZWVlAHle1lZQIysrKykM9rey5BkEisrKANw1Hexjn9stDkXUGekisrKRSL/wC0Nq2lpnNtWZkYSdxIiQTMR5VUPF+I3F7q8phhkj/Sqx+H1rKypY0TcXhgQG1hgrgHUrnUMFnnExPlStiMcykkRA5ennWVlTHpTN8HeKYkOsZllx0nKeXPenG7xC7lN137xjlmRBgg6ArsKysol1CQWwPGWTh111UAtFvyEnR9R8QBNVnxgnOJJOn4msrKa6J8C/D8ITh1fOwjkOkT+JrS/j3ICkkxzO/zrKyhdD4DsReihWKxbGsrK0JONtM2pNZWVlAj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477963"/>
            <a:ext cx="4714875" cy="3086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0" name="AutoShape 14" descr="data:image/jpeg;base64,/9j/4AAQSkZJRgABAQAAAQABAAD/2wCEAAkGBxQTEhUUExQUFRUXGRYZGBgYGBgcFxoXGBcXFxcXIBcYHCggGB0lGxgVITEhJSksLi4uGCAzODMsNygtLisBCgoKDg0OGxAQGywkHyQsLCwsLCwsLCwsLCwsLCwsLCwsLCwsLCwsLCwsLCwsLCwsLCwsLCwsLCwsLCwsLCwsN//AABEIALUBFgMBIgACEQEDEQH/xAAcAAACAgMBAQAAAAAAAAAAAAAFBgQHAAIDAQj/xABBEAACAQIEAwYDBQYGAQQDAAABAhEAAwQSITEFQVEGEyJhcYEykaEHQrHB8BQjUnLR4TNigpKi8RUWJLLSQ3PC/8QAGQEAAwEBAQAAAAAAAAAAAAAAAAECAwQF/8QAJBEAAgIDAQEAAgIDAQAAAAAAAAECEQMhMRJBIjIEYRNRcUL/2gAMAwEAAhEDEQA/AKuCV1W1RHDcPzAa86mYnhnd6HpXO8q4aLGwHlrZRUl7QiidjB27QU3Ja6dRbGsDlIG551XqyaoDqtdSlM9rDF0h7GUcjlg/OoNzhpHKs5SotRYGCVzdKLvg/KodyzSUrG4kQLWzJpUgW6xkp+go5IK3JrqFAEnQVExvEbaCAZPlS6HCQtua2e1UXhfFFd8h0nbzPSjHcTSlaexqmgXcs1ya2aJ4gKvxECowuo2gIJqk2S0iEFqJiXii74ehmPSKuLJYNu4s17axBNcLw1rE0rQgn98ak22Mb1Dw5mu7zqoPqfyoA9GKjWRUnDcSt/f0HWueC4XnIUCSdB/X0pk4t2DtLbzW7rl9NCmkxrUTlFdLjGT4bcNs22jQsD0ps4d2Ws3Z8De9BuwmGNp+6chhGZJEGQfEuvz+dWtgckjTU1wTm/VJnUoqtorvHdkbQmAQaWcdwPKdver1xXCEYEsIpQ4vwaA1Yzy5cW3wuMMcyoMTgcu4qDdVRVg8V4LlQsPEPSkjF2z/AAV24M7ktmGXClwHkpXJmSsxOFbeIqGbZ511p2c7VEwBG0G9YcLWcJsTcoxcw8UWIBnD17Uy8mtZTAJLdIitruLZzqZivDardMIQCa5tG+wh2bwi3LoLmETxGecHQe9WBw8WLTO+VWZ9QT039qQ+BpKXV0mUPnGoPt/WtmxzLdRAfFOw1gdYpy5oUf22G+0nHu6GVVDsddZgT0jU8qHH9pNoXxbBsnQhQJBBgyIn0ipC4OwHLtJLfEWJM+QUa/SjD4kFB3ZtoAZYOxDCdtDAU6bTNVhwPIrHmzKGmRbOAL2gxWCQTHTUx7xFA+IYPKaL43jFxMM14BYDR6qdJ9Zile52ka593Ws8mGeOVBHJGas6rhjXdcATrQ9eOQdVova7SW41EVD9ItUKnHbrPcFpNhE+tMN3hOFwVq3cvJ3111nIeXnrpAoZhrOe+9+JQNOm+X057Go3Fsc2Mvtcb/DBAA0Gwgacv1qYFbLejLm2Zw3AtiroFm2ltQSc8RA0P05etNS9krlle9GJLgTm8Iya9SfPzoTwHGBGyCIP0qfxtcTiXSwouG2dSyKcum5IX4iOh9qUm264Uo/Rcx/B7puqGYMrnRgepjbcfhRXiXZm1aAHfvm0BhZVQercjTb2R+z04iwpxLOmVmKuJW4pGgChpDA76jSjOK7I4a347ma8CZBJhfcD03qlHJKkhNwjdlcWbGUZMxaNidyKg8Vs6VaPaC5be2oKW1WYSIDesDYeutVzxq1lkdDVzwyx02ZxyKb0KN9PFW5s1til8QroBFUhM0tMRXS7iCNtJ/OvHXYiimC+B4CkldRAJIkDKJE8+XQUpOlY4x9OiT2RwjPcNySFTc8+cCi+M7RYy83c4YOQDEKsn1JNbdn2W2PCvxEGDpEbjSJ161ZeB4yO5V0Fu2keJso0I0Ilt9R/mNYxqc2bO4REfEcE4jY/ZsQ7BkzW+9WQWQs2UkgCCMp1IOlNnaXGPYFu4s5QwBqDxjtVcfRCcgPPduun3R5UwWsGMbg5IhWB+mh/Cub+Xh44mmHJvZpb7Qm9lWTyNFMQ/eJH3tqphO1iYW81kzcCMVzjqNKsbsjxMYhe+73Mo+7zHrXFkhkj+3Gbpwf6mvaO64tCzlA8x0qrOMYcqx8UVbXFHzsWKmNgSNKrbtYts3N4ArTBJqdCml5FLET/ABTUS6DU65dX7o96h3XJr1oHBOg32YvLbuZmWQRU3GYoOxMRQjhh8NSmptbIIeIGtZW7WyxMVlUBKxGPRdzXK1xVW0BoDbQsSTW7CNY1qPCNPTGfhvEDbuBuXMdRIP4gUUsY+Lj+G2VYyWOhChSZB3Jn8aTf/JDQAEnb3p14L2SvYm0rvae1GxuLErz8J8UecVM4uhwkkyFfxygnKSPX+oqfw6zcxTd0kBFlmIXQcpMDxHoN6hcc4A9uSBmAjQTI6eE6x50x9nZw+DEeFrnjY7fyzGu0CliyPEnX0vLBZa/oHcewiW7fcC9cLwTkC5yAdiyqBlnpJilHhvE1wzObiC42wHL6imzjXaFdba2yzak92WUM0bnJ4iB68qQsZN64MsknlqfqdfnTXrJqQnWPcTlib5uMXOkmYGwrZX5Ubw3AQB+8aPIb/Ot7mCsgqqiSTBJJ00n57V2R/iTa5RzvLE27OX2dHsBAxYEqxYjLpBMDfQmgSXSAF2jf1orwvGLZukkQNQD0qFj/AAXM6feJII2BP6muZwcJtM19eopnbhucPOVj7GnbsVinuX1s3LrWrRlsuaO8I+5BPMTp0FJ3CcMWZmzqFyiXcmAefiO/oJNQ7TkOHmMpBnzBkR51NJsriPozE8UYjurQBO2moUcySNB0j8Nq54zH2dLGZWMEMJER+E+lVW/bLPtcuAH7rnwjy0EVy/8AOltA9r/jI9CINa+jOiNxfjzi61ttchKjYaTo0AcxB96hYvEC4uYGahcVu97edswMwJ5EqoWfpUmxwe+lkt3TsupDKMwP+2aJzlNCjBRehfx1yG0rRMSToaj3CSSak4ZNJNLiDrO2etv2rLqDBG0da5NvWJgmcyQco1Y+Xl50dHwcOH3C9tLogZxLbASNDHyptwWKtPat2w4zKIIiNecAkT60D7Q8P/ZigVSLDCbT/dIPiyzyIn3HvQ25ETXMrhJ6OivcUNWKwDFgiKSWICgbknanHiuJGC4d3RYi5lyAj+JjJjyEmqp7Kcbe3ilJuMFXWCSRr4YA6yRTL2q4vdxbIGAtos/Eef8AEQOgpZpNtIUI0JmMvW7XhRIY76eI+5r3s92gfD382Vgk7bDlvpB9KmcLs27Vw3LpDETlkSCdhHWmLCYLE3bF490ltifCWACsDv1G1TSeqsrm2ybju16YmzK+ATBHOaTOOW1bU+s1DWw1m6LdxSivqOhjoR+ta78VICySIrP/ABOEy1NSgL9xpMLoK0d0X1rV3kxsKjYxdhyruijjkzrheIBTrtRezdDCQZpe/Z/OiHBFMsOemlUxEhli4QTpAOhr2mS12Xdgc+W0+kK25UjfTbXlWVHoukJ6GN9KJ9nuzl7HXu7sgQILsdkWYk9T0HOpPF8BKl8u2girH+xjh4TCXLrpIuXDB5lUAXY8s2eiwvQU7M9lsJggpt2ku3RP71oZ59fu6cgBRzGI91CgYKx1BXQETMenI0EfFWEv5QzqzFvDlJGhEc9IBFZi+Ld02YeNJ1ymcs/F7c6tvRmC8ZgLl3u1mGtkqGE5hHIk76fUGhvbHE91ahd9Bp060zYi+FD3AdH8Q32Ovzkmq54peOLxCoNpMSdIAJJPyrnnJN0joxx8qzfspwllK4liUlwFPOSYHzqxR2asXXZntKHYf4iQre/I+4pCe6WxCW1f93ayRrAzMquzR1kx7VaOFxK92r5hOg3+X1ke9bYptMxmrK77V9hL2FtNessb6KpJBH7wecDRgNzEelIdgnNZWdTLH3NfS9jGIQNQQapXtp2buDE97hUzWrmZQVjKrLObXZRoTr512Y/5DupGTh/oVcRaD5gNwSR+YoPcEdY5j86M4/gOIsaupKwJZSSB5E8jR/7Pewr4++Guq64VPFccyA8bW1J3nmRsJ5xSyzU9oai46Ys4axAGYECARuJBEgjy86431g6VdX2l9kkvqt7DshuWlKlFKybYiFAH8OpA8zFUzjMOymGBBG4NcbVM3i7RHNScFgmusLdvL3jaLmMSek9Tymo81srmRlMGRB6GdD86aCjlxC1essbd621txuGBB338x5jSmzs92lv2kVrTkZdGT7pU6nQ7GrMs/s+LwQXiC22VRGc7q20ow1Uz0350oXuwa4cg93ce2AzFhDZhBKwV9q2jkUE9XZnTb6K3aLDpiLrX7CZcxlgSANd9dt6H4XAgkBrij019p2oziMVZkrbtiF0jrGkn3B+dEbHZW1ew/eardMmQfCvSVOn4VzTy+ndUjZQ10ENg0tiVEn+I6n+1bM0r5fjXB2NsG3cMPsOYJH3p6ER8674HDtc0RWZjyUEmTygc5rdVWjnd3sJ3Mc9+zhbDsxtqt62VB0DoQyOZ3ItlSP5aXhxAZY8RP8pn8KbexfBRfu3LbSrqoIGsg6qTG8iR8zTNjPsue84ZIs8mLmcwj4gF1n1ijJFSin9ReOVMqTBt/isUkEKmuhAYmW9q7cL4lcXwliYkamfUa1dfDPskwyT3125dJiQoCLpy5n60gfaP2Uw3Db9vuHdu8DObbwQgBABzCCQTm0P8J1pUvO0D/bQFuYzMgtsJQSSAoLTuCG5UawfF8UcMqtYu3EVYDBoOUbEgAk6UtcOud4l5mYyAp8soYZtBtpNNjdubaFbYUtAgsSB6QN49axU3CX4GvlTX5AX9tW/C5oYMIVhtG5nz20qBxPhlx3gbetSuI4C9isUy2cOyXAW0GmYqATBOmaCDHMUJfiVy2YYNzDDWQRoQRyIMijK55GpIUFGCcSG3D2BMSYrjctyKLjjNvJlCnN1oeyTtqTTxuT/ZEzSXDvwHgF/FvlsWy8bnZR6sdqt7sT9m64VjfxDLcuR4VA8KHrJ+I+dEOzt9MJhrNlFAOUFo6nUk9TRXEdpURYZWJiRA0rVJfSG7Kz7RYl7WIdtyS0z/ADSPpWUd7Tizi1VlORwdQw5a8xXtc7hK9HQpQrYssND0NWBwVnW3Ys2gO6S1bYtBk5lDEaaTmJqlbHGmClTqSN+hqzex/Gxdwtm3m8aAIR6aByf5YgVdGDWidxRH74sczAa5E8KKGENNz7x0TRetdLxt2F8QCTyB+L18q84rxtEAgqYkJHKCVJn1BA9CeYhC4lxY3bhZjKrsOprLJPXk1xY//TCfabj5aETQHf0od2Sshrr3Nsoyidd/iP660AxOLLEk7minAcWEAEgayaSTWy5tVSCNjhwXEsPDE6aehHPo30qwsLbCYYltonQa76af9+lJ2ZWuKykfdJ2nWV39xTxhLyd2AxEQNCemtbOdwWjnqmB+AcXuXD/glUBIUncmOkUGxPGSjW7A5PeZht8VyVB9RPzorY4jbt3bjNdLXG0UMZCgmTHrP0o92S7IolxsXfUNdYgopGlsD4THN+flpzqtyaDh27JcKuXFN7E2zbDRktN8ZUbM4+6SZMb+m1S+2GO7u2qrCrD+ECBAEAacpZfejV3Ffr86D8YsrdyKwksSP9IIZvnlFXVLQm2+lO8TLI6usrI0I9TrPnr8q1/Zv2xMjmLyD925nxD+FvLXcbeeoq18X2ZtXJtkaKqgHmGksD9frVd8S4Lcsu2WfCTBHSaloaZXmLwzIxVgVZSQQeRFdeFYUvetqObr9DP5U3ccwn7Rb70D94ujDmQPxig3Z5cmIRwJKB2A8wpC/wDIiounRqtqxl4vfOZbC7W/i83Op+QMfOmnsfx17UWrsm2T4Sdch/8AqaTOHYdmadSSZJPMzJNWd2e4cjocwB5EVUbbIdJEHtn2Rs4lHu2lFvEgGCsQ7fwuNjOni325aFRw/Ds2DW0t7unIl+pPMHp0qycb+6KkbHw/mPrp71WfbNBbud4sgPqf54k/Pf1mpzR1aKxPdMj8L7Am8tvvcQLeQt3hy54QnwkGYBOu9XLwHA4fC20tWAQOZMFnP8TMNyf+qoThGJW5dtpe1tm6mctcZUyzBUqurCK+iLYUCEUADSYgADpTxN1sWVJPRKKrOaBmj4oEx0muTY5JjMJqFjsZCadNKXHvOATyrVszoZ8ZjCNjvt0PvVDfbNbuDFW7r5oe1AnaVdpA/wB4q5eH8Oa5aDO5XMJAAExyPrFUX2y4kycSvLnaEi2rE+JQAsweU66jrSb0OK2R+xllXt3VYwWGWfIinTsd2WtlUa8WyKc5tsqgd5oGJc67iI305Updn8R3dy24Kz3k5tCNGmDOgMCaYsdxK9avOUuOFnOMpUHxbnUdZrCO27NXpUO2P4gme2Rayshi2+znQggT8QjSDv5UkJ2Y/bcVis02iGLNpMs5JkAnQHU71C4hxe5eZSxYxtOprG7S90GS0wFwBixYOIdIXuwkCG0PONKqbfIjg0k7VgrinY57F0ZmD2+oEH3Fa/8Ahj3to2hILAEeU71Mw/aV7qnvoIzZPfKGBB5j+lF+x+KTvLhdwMiyoPMnn+utEW+MiSXUGziouPPIAfLSj2Hv23SDB0g0h4vGRnadwfnRjBXSEB5wK0sg68RwGUymxrK6qpZQSayigKmtcNygljryFb8Ix9y3iEKSq5lDdIzAE+1Sb9yT6miOFygaAVH9hdm7s05LkjKSJ5FSxZSD56/KoXE7qAZU1HXzp3Fq06srL/iODI6hIjyAAHzNI3F7Cq2VDPPXfcD86x83KzWOSlQLunTT0qVgrEgHTbzrFs/uz6g/UUS4DYzATWvqoshu2bvhSMrAgDXmRqPF+IpvwYYpKgExpufxofibACDyZT9QD9KI8BYkIg1J8IHUzFKE1KDFJUyT2F7PPdxDX76DJajLKwWu66eYUa+uWrMu3oGpjQn5Cfyrjh8OLSpbHLUnqx1J+dROKag68tvXStlwkDY/jyKBLRoB84j6kV24bxEOwP8ACu3OWKfWSw9qQ+N80mWWfcf1E/qa34DxAzb1hSQzfypLH6s30p2BaS4gDvCToG/BRpUa5gVceIQaBYbiJy2g3xXnN0jon3fmAT8qZsPdzA+/6/XWgBN4r2XIY3LUA8x90+XlSrhuD5cSbqrCZWDKTqjkiVq08YulKPF8OBmYHUgddRP4jWpcUNNoj4PCKp8MEzy26j6U4cEMW52H96XMPdiQUZYnciNByA2orYxIykAgajkDPzqkDOPavGstpoE7H0I1B67ikTi799g7pJ8SC0y+ozZv+Gb5CjHaXESrL8J16iTBg9CDrpvMUL4KwYlD8LKwPpkdfzqW70NaAfY/hl67eQoEhWRyXjZWGoG7bcver0v4p7pCqCAeXlVEdhO0H7FijbuiQrlTO8gxIJ2P5GKvj/zFplBt7t8/TypRVaCTs44u3EKTtWn7NmhPavMQsQJ13OsxP/VS8GuVC3M6D1P6+tUSdeMcTtYa0blxgqIup8tAABzJ5Cvl/tHjf2jE3r+UhbjswHODt9Ir6Z432ds4pVXEAsisjBQSJK8jHI9KB9r+A4d8rrYs51TukkABVGwUbDcxUTnQ4qyi+AKe7uSsDwsJ9/17VMTHMNjPrrp0qKLjI91CfvFfdCV9+dR89ZddmvFQ3dk8RbfE2lu5UWZzEwsjYGepqR9ulq2uJs3AhVriP3jRCuVKhSDsWgkH2pNtsxPh3/WlWz2Ox1oWEVr0FtrcyQRoVymRodNqf+Tz8BwsotbxGxJ9dRtG1M3CsI7qXiAEk+tXDxnsBg8bY1UWr2sXkVVdj/nVYFzSN9fMUp3Oyr4FLli5dW4coIZQQMpkDQ7bedGSf42iccfypiXwoPfcLmIWdasjD4fwDz0qv+ydr/3ipyJNWocP3W4mNq0iTLpwxKQAo5VlZeuaAnnWVYik8RdJYHkNqIYfGxGbagovTXa3cBZQfhlZ9JE/SlRJefCOFgIsaZQx06trPnpA9qR+M8M/9xG/iUagcgzHb2qwsLxq13JuKRlAIAO+hj8ZpPN0vca4SNCW+YT8qzjL8qYVoWMTwoi3dYAgqWmPLyqLwwONi255eZp9xOFBTEdCub/ctLuCw4AI6Mw/5GlCaaY3ZGxd5xbMs+3T3p8+yPhTObmLeQisyWlP8R+NvOAYB6k9KW7fCGxBt2U0NxiCeSrHiY+QEn2q2LmNtYS1btW1JRRlERAjeTzJ3NViaatDZMLS58qBceVvuSSNwOnWpT8URbfeTodJPI9DG39qQe0OMe5cN1GIjQQeX/c/o1q2IA9psQMzttofnqPauvZcDIXuT3Y5fx88g+Wp5D2oNxy4xZJMzJPmZH9TRDD3zlUE7DTy/X9KkYbt8Sd75eYbRQeSyQDA8hAHpTpheId3Ze4xgkHu1YjOwBjPHmar7BX8kQJaZ160RxLOlo3LpJe4AFB3CDn7kCPJTTEGcJxd3tSSSVLCSZnUa/WK7WzmCk7+KPp/ShNmzkt2UmPCWbzLMSR7aUYC5ckdQPmD/WmM438OBJAgkrp671HtvusqJ2zTEn9b0QxA8M+n5igHFrQaZ3A0+lDAicduOEK3IlNVIIII6SPUUF4Xfgk/5GHzUgfUivMaTkYeR/ComAfQ+gH1n8hWYwd24wOS8Lq7XFVj/NGU/wDxHzp5+zftEP3dplzMVYKSYhl1+oBoD20tzgrFz+FmT2MH8vrQbh902nQqYIII9zUy6iorpedksbgJgA6R58qI8XH7tlUxCsJB5wZM0ndgu0bX8S9l0B7u33gedzIUDL77+W1NPFLh7q6eeS4f+JrSWjNEXgvaUX8MrsfErG2/kymA3uMp/wBVe9ogr4d8+oUFj1GXWfxqsuxHE8uIvWidLkED/MsifwqxMBjw66nXVWHmP6j8DXN6+M0ap6KfxXDmFm0zalrYY9QW8UfWgZGutOXFXuWnazcB8JYI+4dJ8JnrBAIpXxi6zTV3TNNUaWmPKmnsTjrdm+2eCWAIJOoJkEf8aUrbVl60S666t8oJAUT1n5GmoWJypH0ZgsQPAs6BAx99aqTtJ2ie9isQwPgKhR0Crov4/Wm2/wAW7vDX7u2bwKf8qDL+M/KqhbGGTvrJNRH8hwXRg7OYTvL6xJK+IRpt51ZmH44jju8QsEaBhSf9mJzF7nIeHbnvTTx/BZvEBr5bV1I5yLxzEqGCocw61lA3fWDoayixlV5Y2U1sJ8hXRcGTu1dbXDwSASdTFMkJ4XEOltQ/iDEECdcoJ/HWiWD4qhLZWZJDaH2A09hUXEsCBMeHQEbxQvE2J21qF0ByxXHX7tvhbNaynlsDG9DrXFiCxynViaV+8ddJaCIjlW+HxtwkBVVmYgARqSdAB6mKIwSTBtlvfZ9mvlyFgiFB/mOZifIQtM+M4e6MVzC4rfd+Fp5FQRuPKaKdkOBLgsKluP3pAa6yjRrhGvsPhHkKzjOIDqyALPKeo2jmP71UYJKh2Jd7Gthbht3FzW3GxHhdfQ7MP6cqD8Ux1s6WVKJ0PX9frSu3F3F1Hl/GuuVgcwZdCJ22np76Ul8W4wbZy5FYFQDmJ5iToPKKY+EzE2cxDHbWPnr9RHtXI3NdKMcNS0/D7LFoeGGkHQOwAqPw2zbRsxzO3LOfCP8AQN/ckeVJCDHCcMttBdujU/Ah+9r8R6L+NRMViWxF8AmZYT7kD+ulc8XiS5JZiev4/hFFOy+FBuqY28R9gT+JFAE3E4hVvDN5D0Gwo0pBEiCBB+Z0+goPg8EpuFz4gIO3kTEc6Lqw1G3/AF/emhmuJQBYG39DPrzoHxEan0o7iHkH9b/9UB4kdT6flQwFzELqR1/Og+CBCAcyaOX1qHgrqK+sgg9J5ydKhDCvabBkcOW2w8cNcjnIg/gIqvMFjCTJ5fhvVkXrysH8RZmH3vSSI5Ui4vgPduy2bouQYgjK0jffQ/SidDgnei4OxXD7VvNctiM9sCf8pKnr1ph4n/gXv/1XP/iaWOwV0nCoCCGVSjTyKt/SPnTZcSbTg81YfQ0dRPGfPt/FG3dW6u6tPtVl4XiCtldPhvKII+7dXUfPX51VvFEIcyImdOhFF+ynESVbDsf8yHoRXO43FM1Yf+0PFp3Fpwjd4zDxjaUBBVug15HlzE0jcQa5DFkIIcrABJ2kScoE79NtqZu0vFrV209nMSWyuAv3bo+JZ8xm+YpMuKWc95OaSfckkn/NqfOt4bWzJtrh0tKDGZmy8wvhYiNwxkLBy8udTOHeHEokfAyqRJPwA3BqTr8J9PKoGHxBtCQE7xTn8QMlCIZSp0PX/qi3B7lqZVCCAxZpIUE6EAc+evKNBVS0mC2wn2g4qxti1Ph0Eee7H5mlliRs2+kfnXbFYguxPIfo/ryqDemfwrKEaVHRB1bRYn2e8Tt2bDC4HPjJzAT06U4f+osMy+G8gPR9PoarXsihNoz1mtOL2CbmUCTEmtPWzBIccdiUZp/dn0IrKrogqYMisosKI+KAUeFsxrXhRLOSTooJ99hWt1pBr3hrRmHWPzqvhBJvXgY9JrnmXzrAkzFa4groAPM/0oA53LoJiru+zH7PEsC1jbrZ7zJKpC5LZeCGnWXC6TyzGqb7P8LOJvi2CQu7ERIQHWAdJ5DlJHKrXxXbXHYUItrD4X9ntqFFoNcN3IogDvSYJgDXL7Gj0l0pRb4WFxbE3ACq+E65TuJ842pDftQM/wC9UMykwdj7EafMVtj+3Pf2VuWSy5xMGJXqp5SCCPakftB2gTNmOXvNiF0k9T0PWm2JBLi+NUu13RQdW/v51XXEsT3t1mGxgD0Aj8p962xuOa6ZdyR/CNFHtUnAcCxN8A2cPddeTRC/7mgH50gpsZ+xHDc2BvXWJ/xRlBPhARRmMeZYA/yiiB4HdK57fjTXQHxD1HpUhLjYLA2bOLVUALjwMDuxcTHPX6VM4HxG1bIu272h3QqfEPIjT3oWw4ReHcJZzDCN5mnLD4IWrT5B4iMo6ktAqXw/GWL3iUgNzU6HpWcQ4tbsDXVgCcvTeJ6VVAQb1xcMotKveX25dPCK4Yjwg5okkzHtQPDcWAu3HbVjEH1BmOlRMRxVmM+v1FKxhe5j/ERyB066Tv8ASoOJuyPahTXTAJ30n862DmpsZ5fH6+tDLV6HbwqYO5+dEXOs9P1/WgNnEK151LAAtvy+dCBjLwqznzsQp0kk7idTH0pX7Qv+9BmAVX+h/D608cN4YEstcnMY0iI+ntVcdrHjECeS7e7U5RsFKh5+zPiTTetEyAA4PQyBHvH0qyUxAyglgAf1y/XlVRdjOO4S1bZe8y3H+LOMs8gAdo9+dMWF4oQy+LwE6neB7b1NUhN2xQ7X2gL+rIZP3SCVA0GaNjzoG6qGkNrtI896l9pbWRyRAktHQ6E/Xb1IpeW5pHnNRjjopy+DfgOIWLMo1oHMYBG+QjmTsQwBqfjuzWJZ++soGBAIIyzlaBDAxm89JAFdPs/4VZuENfyvmDDKVBAUGSxnbYa+cc6s/FcZSwMohA0aRrJ2nzj5aUoxt2i29UfO3FO9S5lvBw6aEOdZG0TrHpvUjBBiuWTrq5//AJH63q4e0vBbPELctC3k/wAO4Ik/5WnQqdOenLzqW94ZQCCCVI6EGCPmK0ndEQSsxgGK20AEkD59T+dRuKYK5aeHEcxsQRsGBGhBjcVOwbC2cxBJ19vnXJ8OLoUSQw0GsqOunmaiJqp1/wADvY66ArA6RrXuGxCm/cuO0Dl7UOxyGw4APxIpPrEH8KiHFkrlO1U47MrJ3FOJhzIAA+prygGL051lV5Js692SNATWYRCp10HnXI4pzzPt/YVsmDuN91j66fjTJJJyLrnHoNfwohwfhX7S5IkWx8VyIUeQ6n0ocOCvzhf17Uw8QuRZtYewxSyo/etK5ncmWaBOUSSQCaT/AKKil9Cq4i1Yw9w2IVA0Ax4nKwCxaNentS3b43euyzfAPvHr09a843xvMi2bNsJatiAC8k9SSN5Mn3qJxrilphbWyMtsLqh08XMmN5OtZqL+mvtLhs/Er2q2gFUljOm5Mkydqhpw87swH1qM3EW2H0EVHfEsf1Na0ZNoaME9iwkqLdy8T8VxcyIOQVNQzHfMdthzqXd7bYhLeXMlxtfEc2g5KE+EAR9aTFVz+orsmEHNvYAmk4J9GsjXAhjeM3sT/itMew18hoKEEldiQfI/0rrdgaLMee81ztWi0wNtT0A6nyqkkuEtt9OlniN5D4btwf6jHymKLDtdfPx5H23BBMeYNAbkbAyOvWtKYhywPagMcvdeKCfi0hVJJ2nYGt//AFQnJI6yfXy86UcLfyknXVWX2YQfoTW2dep+X9KQWNw7RyCckgclJJ102IFcbna4R4bR9yAPpJpd/aVW2QDLMRtOgAPX1+lRDc9qB2Esdx+9cBBbKDyXT678634TbzR8UDcKCT8qEUQ4JjLiXVa22UjfoQOR6igQ+8Mw91bcWMygjxy+o9QDAEdBSj2t1vD+UR/uanrh90MsqAjNufGTtrGYmKR+2Vk28QCDoUWPmZ/XnR9H8F6vVMbSPTSuvdS0AgTtmIHt+uta3bRUwwj9eVMR5m2rrbt5mgHp8+dcWrUOQZG9IEOnYnGi1e1JyspAPQggkRzmIpmxeOBYu5Lt90GYX0nnVW2MW+YEMZG0bjzqc3Fbs6ufpU1Rdj3jO0bWrDkAgiIjXc9eVK2FtZofedSecnWgl3EXbnhzO2blJ18o50UwtprRAzjUKfIyJjX5TUzTaBOmdcbaytrqNI+W1TuEWCSDFPvCex9i5YR7t1y9y33ltFyqOQUHMDqT7b0ct8AstbvLasoAgKKWIzNdAMsXOojfeNuRqUnRTdlS9ojJTqsifLehty3IDD39aszHfZjfugN39lGj4DmOvmwED60O4f2cwq28lwG9d1LuLjJaUeoiR5nU8qt6JRV2PaTFZVv4PgXC2kHDBiIlibkGegLEx6n2FZVKSJoro8TRfhAH68qjXuOdKHJgTzIFd0wKj+I/QUxGtzizHauBv3H6n8KnrbUbBR9TXjN50AQP2dzv+NejC1KL1ye/50AadwB/etYA/tXjXa9TWgDUPGwrq90heleKK0xVAHBG5V1v6AJzGrfzdPYfWa5WXy+LnyH51550wPK8r014KAPa8NZWGkB7WVlZQBlT+EuFfxEAdTpzqAa622OnSgB94bxiygI75B/q1+lBe22MtXTaNtwxUODAbmQRqwE7GgZHOpnDuFNiHyI1tT1uNlHpMHWl9KrQLmR6V61wkAchy5evr19qc8Z9lfELVvvYssoE+G6Nt5lgB9aIYb7NUORLuMUXbikrbtoSAwUsAXJ1GnSnYqAvZfs6b1guQuW6/dISRAddRzzAyekEc9q8xHYw22Cu38QMaqpGwzc9NaLjhRwVkWzdzsbmcgQFQgZSR97UQJMTA0qbgeNsiMlxVvW2HiB0cGd1PIj051Df+hpC/wAB4H3bqxQu2Zl0BOykbAdZ1qLxPs3dRtEOUxtEKTuD0qw+E49BhbKoQ1y4bgS1IzMRcb4tZVYkljUHiXZjFC8jXL8XW1KhjkW3yWCoUbDSTymptjSF7s32be4tw2ir3RC6HVFPxHXXN92fM152l4AMNbBvN+8zhFUGYUIzOx06m2BTf2f7LMLs5mEf/kUoDEkZonnAaJmk/trxV791VfKVtB1RhILAtq7SfiIVaa6NjB9mfEnOIU3bh7tLTfEZCouoHsCTRftD2hU2Mllnhi1xywyksfhGhOnP1pP4HZPcMQYZsiiN4Gr+0VKxhIBzDWABpv0pNgMOF41cuWyqsQMoU+41Hy/Gh+NxiqBaTUyJ9ep6nyqGuK7m0EzAOdWjUifzoPcx8fBp5856k0U2IP8AflXMEKsRqdzO+knrvWUn38d1M/hXtV5FZFLVzLVlZVEmjHSoV28ZImvKymByzV7NZWUAYTXazWVlAG9aYnavKygCHWwNZWUwMNZWVlAHle1lZQIysrKykM9rey5BkEisrKANw1Hexjn9stDkXUGekisrKRSL/wC0Nq2lpnNtWZkYSdxIiQTMR5VUPF+I3F7q8phhkj/Sqx+H1rKypY0TcXhgQG1hgrgHUrnUMFnnExPlStiMcykkRA5ennWVlTHpTN8HeKYkOsZllx0nKeXPenG7xC7lN137xjlmRBgg6ArsKysol1CQWwPGWTh111UAtFvyEnR9R8QBNVnxgnOJJOn4msrKa6J8C/D8ITh1fOwjkOkT+JrS/j3ICkkxzO/zrKyhdD4DsReihWKxbGsrK0JONtM2pNZWVlAj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477963"/>
            <a:ext cx="4714875" cy="3086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2" name="AutoShape 16" descr="data:image/jpeg;base64,/9j/4AAQSkZJRgABAQAAAQABAAD/2wCEAAkGBxQTEhUUExQVFRUXGBsbGBgYGRsbHBsgHBwaGh8bHBwcHCggIB0lHhoaITEhJSksLi4uHB8zODMsNygvLisBCgoKDg0OGhAQGiwcHBwsLCwsLCwsLCwsLCwsLCwsLCwsLCwsLCwsLCwsLCwsLCwsLCwsLCwsLCwsLCw3Nyw3LP/AABEIAMIBBAMBIgACEQEDEQH/xAAcAAACAgMBAQAAAAAAAAAAAAAFBgMEAAIHAQj/xABGEAACAQIEAwYEAgcGBQIHAAABAhEDIQAEEjEFQVEGEyJhcYEykaGxQsEHFCNS0eHwFTNicoLxQ1OSwtKisiQlRGNzg5P/xAAXAQEBAQEAAAAAAAAAAAAAAAAAAQID/8QAHREBAQEAAwEBAQEAAAAAAAAAAAERAiExQRJhIv/aAAwDAQACEQMRAD8ATK2bdQ25J+nX3wJqu3IEeuCObzUk+H6/yxR/XTewjoTGMxhD3zARfz/hixwrPtSqBwsjYqdiDuDjRc0GBss8gS1/rvgrwyiniNRYFMS0yJMRYyYJMQCMUUs8EVn7tjFitibG8TyI88QZXMBbkEnzmPXl8sNWazWWWmalGlIa4WqASIN7qRKAECSJJ6TiGmuoopp00Y+JvALDptZiL38hzxNQvU88wAG4BkSJg/0NsV6lfzPnP3w88YoiaS0SpGgtUfuEGkWjdTJsduuBfEM1VGl0Ipp8LL3ayrD/AEz4hBHqRywC0czIAtY2x6jN6/PBX+2MxM944vsIA9LL03OJ34tmEYt39UiToUtBI6mOW/y9YoF0Uq/hDf8ASTPrbE9HJVjP7Oqf9D/OwxZfjeZQazmKrGxC940AH8RHSdh6ct61LjWYLT31YmbL3j2Hnf6fPEFgcHrn/h1v+h/4Ys0eA5j/AJNf3pt/DFOpxKokTUqM3QuxjyIJMmeXKL49bNEAF2bfwqSTBM/Edze5H+2ANUOCZgT+xrSd/B9L8vLbG9TgeYMTSewgWAt/U4FVMwYPeGVJHhEmPM8wvlubDHpLMLyUECAPEQTt/lBFrYAvS4HV0w9NrmZMSPQz6YkThdVbBCAw0kalEzbrf+N8efqulBrU6VuqKAGMyJY+nmcRpWaoVIXwoxIBFpHSDJMcp59L4irP9g1QFGlV1XBNRfvqxYXgzRBqJAGwdecf4udsb57PHM6V0BRTBFhAvvfnsBExaZ54EJXIYCkvellEEmbA/D6CYDHFQxZjLnSuplCqFuaigeEAA/FHLEX6o2ksrIZ3PeoR89WK9dk1lmGtwo7xENtgCxEXiwIHLEVbXM1GWnTkaLRB2sL+V8BvQyKkialK2wFRT9jg3lyqWNSmDa2sc8A9aqrd2m4+LYnnIjl/U4l4dwkExJZmN0X8XnPTe5+eAZqABAYPTM8wf5Yt0mMqBUWWMKJMk9NsLtCjVL6UAQUjDJYeV5udtx5HpgkaYUkkmoSPCOQg/veowQy/qdRIDGCdhJ/IY3zAqU41PE7XPy23wFy/Fm0kEHUTdtgINoJv8r404jxk1QEBBJ3nYQd/ny/LGtiYu1M8wMGtf1b8hipV4od/1m3lr/IYBHic0+6RCakw7WiQd58+WB9Gm5Y92Nb37xROkxNyzG7HlA9cTVwdqcdjfNuP/wCn5LiH+23BIObqACZOqoY9sBilNqZKBi02AIEGdmVtoxVOtZpsQGkL3e8zBmALi+Jph64dxc6L5tjf8QeeXXHmFXL12AgnQQYKxtj3G5Uc8zfPAyrfDJnKEMD4SJ/dE/IjAfiVcGoxRQFmwKqI9gIxiNoMpQLEwOXr9MX/ANZIUUmuB8ZLXnlHko+5wNp1n5N8gP4Y3FVv+YZxReoOTVV+SiFW8DoD5cz1w6dligYPWXWSTrInUZ9RhEXOstixMdCR9jP3GLuS4rUmQzki4uYJ5SBy9sQdI4znMsFOlCF1AqqmCAOh1eEg32PlG+Fp+JColRatPW1Rge8vIIEddv54G/2gz0xSZyHf4mvIANh58yYjYYuUa8vqdCUTT3YMkwLX9d4nfETAlKjIT+zBYjcxIHRSDtHPffrjSrlqx0M1Novp1KdJ5+EbaR0Bj82HL5ykHdqlKLt3YEhl1NJfWpB1HqZEACLk4E5nijvoHdqArEn/ABAjSQ1zutpA57YoEnhVWZJa950nffFqhwWqLKCD15jrc/198WM2y00NOmNU/jMiLz06Rtzm22KjUdRljrkCYEXFrz1gEkf7lW6PAqq8gsCJtPrc74s0eC1A3xKJ28SW/wAoJwNel+0lpM7G24jcbaQdufXBHL5c7qBqY+KAdiL6YvJ6zgizS4BzLhoB3qU/mb/U785xfyfDIOoOkzM95SJ5TebTHL2xUpcPaAirCRBEGT5m2LtLIVAQNICAbSb8o26czfEVOOEg+IsCCdu9pwZ5Tq5xy6eWJqNEFYVgYn8aHTPIXt1xXehVqG4AF/rMgGNjz64kp5JxyEgEAiYAPKAL++KLWVyOtSWgqg1TrAiOl9onEeYo0ypCMulrNJUzPtc4ky9GuFZZHjWGjXHy0+QFo57Ti1TyTKZFOWBtcgem21tv54Ip5bhIQ6zosBLFt+V/PEmeyq1dUlGgXlmt+QOCYybm7qCBBA/dPlawMCRgZxXh9QrAIVRyWQOR/o7z8sBWoZWlIUMmozF2v7m2L1PKnVq1XWJ0liRvHwgwIn5YGVMk6iaYAJuW0kkny5L6DqcT5Fq9Ny4LmoV0j4oC8xtJv5jAHQGnUXA0mTJaCT1kQ0jrM49fiEvBrIGYG2k31b/hG5+5xVbiTOpQ0ljqQdQMASpN/PpOBleg5U6AUM3IXcefOfePLBBWtWoz46iSBEkuAB9huPPA6q9D/mJDdO8Hzhec++ANXJVIVdJ0rayxI9jfbHq0nElqRexGlkIHkYG5jmb33GC4MK9NRCsihlv8YkD/AE/fFGq1PSf2iqIv4nWQJ3AW++IMk1RQwKFli+oNBt+KDyjfFGvTY0yArMR+Ig2jYAAxt1mcAQyyqnjV0UERJFQAj3W/riQqGJemwE2YjULb+sH0vhZFKoZ8Jt5QMXeHu6nmevv18sAdyyLpsRHvjMSZekhEzHlOMxUCeI0gJkRgdWy2XHxBucHl6WO+HHjnB4BImffCpV4aS8sCFHl74w0rZHhqMxnSByUnf5414hw0KCVUD2EYu1spP4o8j9r4o1Eem6kNbUNsNVRgimF7k6g06tA26fDP1x4pfdVPnCLb304JNnKjk01eV5kiPaemLLPpSO723IMz5nF1AhK9QnwKZuTCCfnE7Ykp16piVO/kPb+uuJv1WnTYkVCGjmvXpP8AXnjWplDCwCx5AGT1xRKhYjSzKdUmZjT0G22/0wTyoCAktSMkRMQBeQLbkwJPIYG0uHDR+0VlINpkW5/WOeNcrUHwimrTsC2/9dcQFaaEGSymTfaB6bRsfri1380wrNT8MkEPHTz2jpAwMyeZX4WWmBvc8+tsXab0yxBWkDa4O5mb298BtTyFR2YiqQd/CwgLcG0+Yg8oxK9B1H96BFj44iN923xPl6xliCst8ZDGSOU9fyxIhpgNrCWA03G4sZnaxwGvduP/AKhR6uL+t74lpZcixzA0iCQXE25zq23xWzFFaihmVApkAhomOU8wJGIky4O2k2iQ/wDVvLFRZfJaoJzKnkLrB5/v3P2wXy+RB/4iwBJAi8828V/6iMD8tkBAlVEf4vtfBKhlZ6Rzub4C1Qp6SpQhoMgeGB6X88SVcl4hrKhjvtebza3ObY8GTIFvoxxb7gmDeCLljcm4Nwdvh+uKjZ0BkSpgmegO94/PAhqQJbxhuTA/COu/vztgvUp+GIUKfKZ9vzwLzrQIAX0uR9NzOJQEqZVZKlgREEC2xG0WG8Tb3viGrX7s+GotMrtBiJ2I9vniXMVYNwvrPMc55AfytgHxDOg/8qfM/wA8Gm9avJYmorS1zbc3sTzOKZysmQyEATEqVt5EnzPzxpRhiJCAHoRfaYluWJgy3hVPIw5uvsfvgPaFB/CBoJuRsSQJ2m2kGbAY0LGwimd9UCNUmfGQZMECMQqQxsixsBqkH6zizlMmDcLB2m8fU4IqdyxJ0lYO8GB12wSyuX1wtTfYP8rHy8+X2s5fJQQYt+eLlDJ6mNsANXI6XYbwY9D6jFqhkzPX7YLf2da4Eem38vLE+QyBmwwNRZfJ+HGYY6HDDGxxmLjOrnHctYjAStkQ7RGCPHeJCDinkM+NQk4x9anjar2ZlNWkx1G2FHi/BoYDlqHrvjq+W43TWjpYGb+hwhcazqFxcfEPvhZPhKD5Ps+IgDFfiPBiqn+eHzs9WTWmqNOq87e+PO2Ao+Lu4jy225Yf1dc5pZFiS7DUdhzAGNhkpcaV8RGwtJw8dnuH06tYIxgMCTBg/CSAD640GVprVInVpmPbmMDSnU4c4WWMmLz06XwFq0tJkKAAdwIn3GOv8S4Svcq5IIddv4eW2FLifAS1E1vwatEzfYR94+eBrnz5jQ03Ok7EAj0tyxJleIXkk89jHoPnGDHF+z7LR70L4CSoa1yAJm8yZ6YUnotyxqBjy/GR6k8yzHFk8QUiWE+dz+eFE1CNz/XyxlCo0bkzhgecrUDxdona+DmXVLk6gSZgQB8vlhCyeZK7b9YP8cHeHZxj+LUfQfO+wxA55cza4A6z+RwQpJHP74XchmjNoMDeNyd/a1v54IrnwpiRJPMH8vXnisjBEXJJ6CSMS0zIEza4E9Y3tPt64FjMkg+m9+nLBBq4WSTAn5eZ8j16+oxrRmaiN2+eFbi2dEW1fP2xe4tnCQQGX5ThMzreISwMHkD188ZtWRrVzMkgazbr/PA6qJM/TUCPvi3TyztUtHdgXHn1OLJy4J/lgoMaREEG3qJ+gxYpUy0EWby573Hn1waOTET9x/DBPhvZmo5SKbEldUG1utz/AFGAXstlJuovzEfbBjLZBgpI98MWS7PMKRq20THnvE/PB5+BqlFXDTqHty2+uLiWlnKcMMbE4I8O4VfbDRkspS7nVN/PkQNvzxHwqqqv4og/TzxfyzqjmOFQLjlzGN+D8NlowW4vnkIIBm2+B/Dc6FIM4dahipZBYx7jE4gpGMxrtr/LjvHM2QCMA8zxgpFzt+Qwd7ZeHVGEHN140gqDIF5aRt0Ixwkag5U7SvEaj9MVF4qXZZP4h98L1SudXS2JBmTbfcffFwdQ4WrGTNpxnFqLaSZMY07AcVX9ZpoxB8Tb7fCTzwwfpQzioUA0yynbyxM61PpUGbI58h9hit/ajq/sftgx2CzaDN0y7KqaWksQB8J62wM7bVaZzTtSKkFjp0wQZEWjlhit6naBiI6ee2N6nE2K6JbRq1aZtO0+uNs5xNK2QytBDrr0jLLpIIWCJmIN42JxNR45SHDjQOrvTW1CFteLT1sbYCPj2UzIyIqG+WnUtxYtaYmcIyISuw+U4bO0gaquXSil+4BeIEsSWBY7SVje+AfA8uskVg6SmtDFzBgjeADPO9h1xQDqZW+wHy/8saognwxsJBiDYTM+c4cuKUaNNNNAd6C5B1KwYatDAzYbrAsPixHkclVBvRkHQ2mDyY+sTtGLoA5ZR+4o/wBX85+uG7s1wZq4YLYLBKooNurGZnfecU6XDVKVmZHWqJKhR4RaRNpmx+mGPsfkcxRVrMryDp681ldib9MEohR4GujUC2nbVptPT1wNrJQpnS9SLzdD5bx6DDdl3fue70k3JgC8gT9hjm/aamzVXSIYXba3O+LSGjhDUWgLWn/ScMdThgidZtz0mJxy7smrCsoALEkxboJPyGOn5/PVAgRQdMkm3mOfzxYUjcfpKrEaef4SAPkQY9BGFesyE/3cn/FBHyAAPvI8sM/H3DpILa5MiBEA8jMm2ANPLlCNasfEfXYWjfmIJ9sZVvkYJM7yDeQNvI7/AMcHshlUPIfXEHDKYZVlDz3BG5tuOVvPB7h/D2OggAARrm8jy25jfFHjcLBQ2EYLUqlZe7aWBWnpUxup9d+V/IYtZZ6RUhWBPTBWiFbRqMjurTa4tbGpGdLetghWTpmY8+uNXqto5wNh64OPk17gNHi1RPl6Yj4hkFWnTIF2UE3Ply2GAF0axjnijTzxlvU4ZP7JXuFqAsGJ25bxthOFK7G/xHEqLOaz5IxBk80d5wJrZoHVc2t9cFuAZY1GVesfbEUapZoxvjMHafZtgPiX64zFTHLO01OrVdhoZRDEsbbct9ySB788IOdRgyppOoQI3JPQRvhz4rxqoystINBb4nZZOnaFI9COeFxc8KSgEv3ktO+pQwk6DqAAYx9cZbgJmsvVV9L03R7wrKQfkR9cX8pwOtUXwzJAYkqQqjzYiB+cYJ5TRQYutVkJBiQrX+ILcEATadxi1TzZq+KitVqlR1DuTpveBIbSYGoXEXvhoDZWuwqlHIWTEgiBfcnkLc8TLQep4pcITMSJjnuQJAIuJF8UmzzEwgE6iUBVWMkBbWtESBgmaVR6YqkMFVEFRgAJ0kgSbS0mIPQYApluNJocqqqT4FeF+G0iJHKL9Cw54olCiGrSA0gQDqu0ztzBj7e2GPhHAMrUpNXJd5AI+EeIGP3YkkgX/ngLxHJhS4P7SkNQomRDMIuUFys6h0uOWINclxFaMKLBwNZYXMAkH4Yj4T1Mm22JH7QlaiMtPVSltLRBJuXIG0+ObjocAVVydJVaYbT4vhURc84vafQRgxwlRVTuwnjDd4GLNvESFC2Bkew3kYAjRzbMrnMGCAZTVpLBRIBAIBmIB5mN5vdz7MqpVDHu9JWIJ0NptrjYMViIIF+gnbiXBXFLvqrMEpEJCrBKFlMSCCo8R3BE+2LdHIhtIkU0Z5XTfQCdUfCIIiJgxNuuIIOFqXptUpnTq1FRpIA0izLAlrqVOD3AeEJVBqUqQZ4BZSdiJK+l4tN42xP2W4Ge9LtXNRqLBQpWy6gGmdRLSNJE/vH0wbzOYo5XV3ZhSQ1QgwJJMHyUnkPlGNSM2gi8OCO9d2daiJcaVBBsAIB8Q2+LYEHB3hdSm1PvPEWDjSYMLcWn32JO2FOtxdHOYpqe8DMSKhki5sbmbWEzywvt2urU/CrGBplWkiVkGL7E36ziymHviPHF700aNPWSxhUIWANUsTsLi08idrDAfiWSzNaoaNVA6uQw2CyLXcNA3G5OxgbYXuC8cAdtSle8+EgxqDVDaTcAExvFpM4fuF5ijek4Qkga2LSwLEBAbRJlbggeUYvp40yHDloU4pUpVSSZIsWgEi03iL3geWIOO8YKU3BGlyPC0GJKMw28UwCZIjw8uTDW05egXVfDqGsKpYwIEgDkAPzxx/8AW2zOYXvmZlqVVXSSYGoNsOUTAjrheiLvZziRLPQIBcBnpsQpublSCbqel79MEM3QSkTTiQtMkQJZGCI2g3AIVdZ8NtrWjCr2Mec2JDWUmV5ECR8yALgiYJ2wfzedJrKi0lQUTqqgCHA8CnU0CZ8FhMQeWMtKfDOONSJlmbxatLNTlecgk8j+GBy5i53s3xSpW1MDEFNKgkgBViWleYBXlJOIu0WWoVWLZZwVJUpTB0lDpBZhYtuCWYxEi5MYA5/KmjXBQtFod2iTpEk6rAEyR5fSo6PSyrd5pRQxWFYxBBIgkxbf154Y0CkxUEabDePf2vPn1wjcG46tRTP7Ko5hXSmDJgCJB0A+IXgWJuLnBrg3EmXwViS8+KbmxnxT1tG/tGNSoM18v4Wg7G4P5csQZ2m+kj4ggkEbaZ29vywRcU2BYMFUgHfmb3GFziKusQDJaBBI2AO3oRi1F7L8Q10ilgFaxjfn1wiDPqNQYHc3i33w2pwpqlJifDF9Ftutjy3xQy3ZpGkmooAsQRzO0Gb9Rb+GM3apNoXLep998OnY1B3ieuB9bgQQh9SPTmNSnnzEG49xgjwyiwWo6L4QbALNjfe8QIGIV0bGYVspxM6R4jjMbP24rxPIKKTMliL89ueIM/2br0Muuafu3QxENqZdQsx8MRsNzvghk1qNl6rr3ZFOxU2YiCSQTYwOW+ATcUzBpd1rY0406ZJXfptI5Y5tKdXiBqhEqCEDH4SALxJjTvgzleJHX3eWps6LMKpidN5ne8T74u9h+zVLM1nbMKVo01lgPCSSCVAgcwJ8/fAipXNHMPUy4NEK7BR8TKJIgkzJiQcBHWzGWq1nqEd2WjSuwVoEt4bRIJjDR2Jrd8opB4cSfHLK6gEFI9CbeWOes0Pqj4rg3JuTzmZnnh47CoNQJGmWjVzEi/tfCnw2ZHs3UFR6NIxTOwIBgG5Hi5b78vPG3EuxSqCNR1DyPPnjofC8rSpqG1Bm/e/li/8ArSncj+WL+WdcM4vwvMgMB4lAPi0AkCORIsI57+eD3ZPOp3b1RQJcIKdVlnnGkFVkaQRAO4GOg5ytlwIlB1vH+5wicS4nSy1NxlQyO9ZG8SMEgACCRECRO9zOM2YbrynxKSlOopNOqbh1nWkERpDTq8PLqImcR5uuiLTZqK5VDXhSoI8BgayrTcWkDoOuKWdz7UalSo6qdMrLASdRJUrN7CPlj3gPaCh+ssMwGZ0GhXMkC8E6LgNyJB5DEirnDO1QpUzVYaddQHSpJbSuhdLEwJj6nlhS7RdoKj1agVxoDMoCzEA6R5wQB7zho7a51GyLLoEJVpikY3sSxBF5MknyHXCX2WqhswFNGmwdSrahqAG5cSbEDn/HGiGfJ8DC5IVFdhXckd20AHUbaOsTe/PlaRlXgdR6gLK1NKtRtDlfCVDHU0zyGwMT1vh/y3GcsFakCrBkmmsqL7AgMRe1oE4E0O0NXLGjQFJqrBV0+KCXEhgNQ9Nv54JoBmuCrlmTVmMs2gOYZjqm5Vwm5to8IJmMBqPFFXMa11LSLHUuosfI+ITaFN7iMMuY7OLpEZPOqN201KLcybk7WYDbYDnixkex2WNQLUp11LA6QalEyVEwdK7nFXRGhxfM5tKn6stXSwKvCrpnRpCgs/hMGZHlytjnDh6NaoXEPQZjEX1jwr/pDEH/AHw/ce7KotFKdF84sye5nWhNjHghVPmZHpGAX6RuGCilBlYEPS7urp02ZCrAHSYspUDyXnJwpCfwjNBZH/ELJoY/CCG3OH/IcdWlTjK0e6qFQsumhRIgtqIjwnTvYxJgDHM8pQLuEQEsxgD+uXnjqXEeI181FKlSp1B3ZZ0R2IYXpsaYdVmDquhI6SRYtVeKZZ0zAaitNWKkNUUlpaBJ0gimLkctI9sE89wuuWWnpTQaiEsY1MVH4isAQCFiOnnhb4Txm9KkGKQXD6iIOp93LEbAbeW9zgvxHj5pFqNRjHeMQ6KJgSpIJaDqhSp98ER8Z4P+rudYPcl5p90TMMWJHikCIjqQOe+IqPHNLoGNRkgRPxCwBA5EyPri3x/if60KNOg/7IJOkn4SGKnV+8bi4n4uok0l7OOraiVfws+i0MFJBkg7alIvExgHGjxGk3904a2xlG+RttHPlhkyrBkIMLN1BievM/1OOecM4cusGo4os1N2iZ0mYUksxNxeLn6DDBkO1KFYqrTBCgyRpmBcC5mSDEddsWVLDBTJVgpghgR8Q2g9CcCczRVNRDMIFwyRMEGJ1eR+WJcpxRDS7/TpSTAkHn/LEfH+KQtIkI6sD8SFhqEi9xeCLEYqKGV4iqt+0TS0TDdQPCACOYO3MTixl+LAsNHhHSbecDkD0nAqk71XTvGB5m3WIEACABhip8MQQyKSpkEWm0EH+vPGQTyWRRlne97n+GPcb5fLuBawmwsfyxmNsuGnOZFVP7Co7m3iMgdSL/F0tjH7WWVadBFRWUkMS5Kj8JJsAekYceH/AKOBVIqZiqSWvFOPqx/IDBqr2TyGXSXSko6ubn3YmcYx02Fbtfxek3dvlP3AHREYGn+60AaZGodfhgdcc7o0W7w0yNWokA73MjUOonDpltep3SnSakVbVTUEBlB1KQAJEEDxGdsBKnE6jkHQkghkhgNHQ2AuB/U4zqxmb4BSYIyZhFhQrLUWoukjdZ0kzMkyBvglw2i1MjTVyrf5aqD6NGCfBqmfylNtU0+9OsMzQz9JtqO/8cW6varNqh1tRVecIoJPODG/ngCvDOMVQkeEsG31pp85Or+owwZXMzDFkHXxAjbY3xzmplBWBanrJJAZgAwUkzqMwSsX2xSPBXVXDFJghTpBnnqsZB+18EwW49xCi9VkA/ZxepTloMSbkxA5kYB9ksvlzmNVSqhamWbSwhCFsCWJjeIHWMDeOlT/AHaCmIX8TMdup6+n0thbdzPXFkXHV+MtlXqrVrVV0CIp94Cm8yIM+0Y5pmsyBVdqbH4mKnnBJj3jA5nY4ucN4bVrvppI1RoJhQSYG5ty88MDhl+I1KuRqBtGjvKaODEwCGDAz8RYxJtBbocFP0U5Naj1pKgrSG8C1tUjpsD64VuAcArZjwJs5A56bHc9AsnxewkmMN/D+GNw587SZy1Tu6a0iqTr1HWfCwYabAGepxUo3wvsqjh6hVlYvVWkYBQaWIB0i4Bi19gIx7R4TVFMh2mojfFUpKzG5MnWC2xF16DzwGp9p+IssB3ckGQadOAB5lBEfww29ia9atRdqtbW7fCCoBUg2gjceuGRKr8R4DXo5cHLPbU5qEsxYgldJifWb+eE7M5euuip3uopLH+8lSOQAeLjyG8evWq2dpK65eob1g1r3EaQJ6wMcx4lw10zLUKQ7x7KQw0zpbVIhjvvJ8sLFj08UNUCpXzFake8AYgF12nTo2g8iDB6WOAHbPJGki6aveU6rTJILeBVESJBWCsGZsJAiSdqZGv3dVDllfSvjMlRTa0OBaTN9MHbffClxDMEComoOrgRaAvi7wxPPUTt/sWAGTRtYCSWMiBuZG1uu2Ok8DSpWy+inRPgpoVctpgeFmWxuGKKQDuWY+vNKSkMCpII546n2P7W0MvkhqciqCVCBGadKqqkEQvwxuReeoxSjdHheXzFYmrSAV1kGEBVuYMiRJk784tbC9x/srQo111kLSYyram8ayAwBkgMNQ3tt1xPxHtZl64M0M0GUWdKi8ogsNgPh2GKWY4n3j6s4FrhgAoUElREyoDLpG1ut4OCDHBuGZKme8UZpgB8DCk62uDKypPvsTg/nO0eVrUDThwQvhLU4AO4WVELPw8hzwj8Jz60ahOXFVBA+MHzlfiIj4YJvvfGnEHarUZ3YPqEeNQfOARG2GmDVfh+YbXWdSeTNYmdpgX98VkywtbkPwnzt6ARb88E+yPG9BWlVsrAKGW9wIAveYFt72uCAJ6+WZatST4VYgWAm3K3U4mBY4c7t+xZ27sk6gDz6j3jBvIOaYKMO/pCQAQeZJkHkf44JcPzUEfsqbHVOorDc+c7XwVzPEEYINCLc/COgiPLeZ8sWRKEcPValQBJXpqXaeUzcYdeGFdF8LeW4jSNVgwfW0QxYwANokkQI++DuUeQDTdWteYBJH0xYlFg46jGYogOd0+o/jjMaTSvkeFfqbhq1SdYhQWJVCI5bEmelvPfAzO5c5glakO+oxExAMA9AAPqfLBDtTmkqspb4UuATafaPvgVk8+yMClaRoYkvp7tVBWSbAk3AEk+eOdaG+zfBqGWVj4RY63JkC0QC32xyijwWmtVClYVGUOzqBGkoQFHnJK/XphwzPbjK0lqU1R3FQEO4gDYglF2kzyAF8c4XiopvU0qYYi0hjpBJjUZBPqNxfaMKsjqv6Q8x3OQyf70BdfxfgEj1JAP+nHIDmNbDvKjMJO+3MyPpaMWO1HE6r92hqM9JEUUuSlYu2nYMTM8wRHLC5DYuasjo3Du0DftP2igtpHhGkADeBeJ1GYt0xdzfE06icczp1W6nFz9YaOeM4L3EMxNpsNsD+7641pyTG5x1rsV2BpHxZiHeJ0/hTy/xH6ffFLccvy/CnchVplmYBgBMxE2GHf9GOXJ4jQCjSUDs5A0nT3cFWHPxEDDLm+xzZYNmKWp3SyK0SSSBqkHaCSZvY2wU7I9mFpGnUYN3ykk1dRliwhpExF4iMPqWljtrk6mRzrPTdlSqJQLIAEyVteA4mB5YU6WflxrZkE+Jo1R1ME3+eO18U4RSWi36w1WuDU1yx8QMRbQB4QOQGOfdphlwF/VEvJLMznYSIAJjzJ9PPCwlP3BuH0xTprTXwsAzarlrC7eZ6bb4zi1EUalMUwoUXtNpMXj8IGLuRIoUaYd7lQoJgbLc/TFsshAVgGAQXPQiPrjeMEbtpxvTma1ItCCigSYGip8S1FJ5gN77Yzs1rz2YNarSp6UCyxSDUIGkQxsdtRi2wxb7ccDy9SnVrrUUVVQGGKlTpAGmdwSABvvjlGV4calUIGTxHdfER6KLk+WM31r47rm+LUHV0pVE706rArq1KrMCRO4K8+mOJ5/L+Jrib/U4I8X4J+qd3Up1deowNSlSrjVIZTyBUG/X3I52PIb3688S1YAZrJsCDuPLBjszkEqP3NY6Q5GiOTFKgU2/wAWica1XYctt/698eZZmerSVB4iQEAIEtIgE9NsFWeGUa1JrU21q25iJuCLxIIkEcwcdP4fksrXpKz0KVNyPEohSDt+BhbCXn6SPxCrSrGpRDaS2hhZyiFjAkEEzaeeLdTsZWWktWlVZ5Nwv4bTJMRHnPTCJTQeC5dTpAA5iWe/uDyP3GNuzvBqfetTqUqRB2vqBUdJurA8rSCemEuvks1TiTUMqWHhDeG0mxnpiLK8er0SKgq6SoO6fvCJ+K5vi6mOsv2fyoKnu0VgfBeJI8pvglRoob6Rq5mBOOGZ7tRVqN3rudcgr0QcgBy64euD9tG/VxUIQsbMWJAVpAkkAwhlbxAJA2+HU5RLB7j/AA8pqqqNQmSBuOp6RhJ4znGZSFVpgwQwBBtzHphgrdqazEoaKKWlTpcsQSCZ0lYIIHuDvgHmeFtEkMB1I/jjNWKaZmrUUgqgfSom23ivvY9cXOCZZ0Yd6acN4QTeLM0mRAHmdh0wJqZQobH541zFSoVCh4N9v8p++2Mh+WtSAtSVvMRHt/P+eMxzXJ51gsfcA/fGY1qflX7QcYdgV1EydzHytgBnOLsyU6aArpUhr3YltXyFo98EuI0lk6uuBT6ZkCLYy2GO7Tucbh5QqyktbQ07bysfumZ8j6nF23TEqDyjF0Cjl3YBbwCSAZtMT84GNqWQbB2i4/oYlaoOUYugZQ4ecH+FdlKuZOmjT1EbnZV9WNv6tirRqfzx1H9H2eVMs0G5qXHty5bR8jiFJWc7MUspVyySXqFgajWCiLgLabaYk7zsMdL7JUmKMTaEAP8Am3+kfXCx+lFUp1cq6SajEEqN4BEH3uPPFrsz2nClFb4WESfkL84AvhOqz7DVxzigpsiiDJk+QkRPrBHtiTI5lC+ikxkCSsSF2sem9hPyxRrZqk5KVVJPsQfMX5/aMF+DcNp0r05/ESTudRDGT6j641PWQLtHn5c02OkASBtqsLg8/TzGFarlEBIADhzOkkSSDcqdpi9/44GfpFBoZl6csUnUF1bB7kLO25+Qwk1+LsD+zeoFBBUM2oj39egxm+tyO19pqtOsKQLOoVSYBAktuDuD8PtgXmc7TZArvVKqAI12ttNr45M3Hq7EnvGk3O39DGJxCoZmo8cxP9DAw39o8xVqLoWnVFEGxWG1AdQpMemF3hNCKgZK70mBjVpII631W84vBxtTzDgCK7iPJfpjVnqOZarqFwSVHSJIBvY/bEUw5lmqJRoqxiXqmSW3CgAE+RJ6+LENThj2vy6YzgbDZoI2mI+FaajfqMEXVSNvrghczvCqhDQd/wCGB+XylWiyuG0lGBDXsZBnDLVK6doP+b+eB1cA0xBM6v3gfOfi8sNV2rhWSy9emHaijTcHSJEiDf4hzGLtfJItPQVBpSBpOwHT+eOSdmO0uZyqqiaWUmysykmb2i8XJ5xfD7ku2zkftMo+r/A6EfUjG5yjOM472ZFVWFEimwpMqmTB1GdLGZA3v/ixxWtTZ2/eb5kx589sdnq9sQsxk648xp+wO+PP7ZyFdAa9Blf/AB0H1DzDopid5BnEuUnTlPZfgrZkuIMBZLfuyRHMX3th34rwY0stSrUxqSnC5hIA1JpKliFA3RoJ8lPKRf4Pxzh2TLJSWtpqGWJRyB0+IA8+mN6nbrJBWQ6ijDSRoIMEXN7e2HRdJB4rUyrtQNRu7sadVQC6AzBHVL3WR1Ec2vsr27RT3WaYEgmKohlZWvBMAiJm4nlA2wgcfzNJyO7qSFBVZBBImwPpJA8onEnZZcoe8/W2KiBoKzIPMixvty64kquocayGWqoXpVKa6rq0rpHkegsTPK9rQERsq9QE04cgCym95Hlfy36Thb4s6pUZaNRnpWgnc+sWkf1GCPZDPNTzCCYV/CwOxB2J9DB9sBPQAi4IIxmGfKGg2ssmvxtDC8jleROPcDSBn2knAyoB0xZzlS5wOqVb4KtqBzxvGB3fHEiZgj+GAuajjYVMU6uZEffEYzM4AzQWdv688E8hmjl8wA5ezKCASN7m3SCBBAO+GT9GPCFqVRqCslJQ7mPxt8KTzACzG0jbD5x/sTlc02tk0vzZCVJ9YsfXfFnHUvIn0WpZyvrOumaEHVIHdqCSDJtcyI2gDaDivxThVOozHLkh6jGQxGiTaQsAgmZF+eCuV4BTynfKgf4gYczsBBEbjcg/wwF4xxQZUOFIavp1GbosEL7uSY8ufTGaCqU+4enReq3euNWrSqhQWIAMyYsQI5AYbaXE0p0iveqamlr6gYIB03HUxjhNfjVasWqM5d2tUDfiAmIiIAk+Ebb4bezHGqTIEIhl2BiR/ltBH1HXFnRgDxfhOZckldXVi6mT1ktgQ3ZzMH/h/wDqT/yx06rx6npAacUK3HaamQTHP/cnA7Iidlc1FqX/AKk/8sX8l2JzDfEaVPyZ5PyTVg9W7Q0mN59JMfUx9MbJxANCgEA7JET5kbx64HavkP0fmq2hM1SLxIBVgD1ANz9MDczwh8s7U6oh1PLYzsQeYNr4ccvWOXcVGBmjUXvI/dqKCDHSxHyxF27zTVs3SRQi6QsObyss+qNioWD88DSwmXNPUlpViCJkSDB8sSmqcEc5wp473SNLQ50nVBaJPmpYkAyeU4oVAJviKpZ1QZmdv49cDlUwfQ4YqtOzGJ2H3wMTKGYPP2wGvD6UGbkxc/YeWGfLFwQsHXEhecRMgc7XtgLlAFd9R3ptbqdSve9hFM+4A54zhnGnr5kBokUilOLfB+0E+pUj0MYA/XzDxzB3vPscCszxZgYbV9vyOOhcBzdOrlwKyq66jpJAJCkKZnkZLTHOcT57sdQcHQzBuUmR788X8ppC4XpcGo9R2RWX9lSqDWZ6kxCiLxe+CFOqCWEECTAtIHQ+e2L9fgLUSElAzXG8NeLNHoSOQOKhybLJAV43KlWH0OA8fLqTO/sPltinmshScFYAm06VkfSxxMrNsZX8sS5PIl6gVGB/emw/zTggbneBUyNVMJIHwkQreRjY9D1xRy2VVlYXENAUj4RAkfOcNue4UyfCyuCPwsD9DB28sLVHLVjUKIjioWLaCpDEHYwdxHPBRPJ0NChZYeij+OMxNl+B5yNgvkWX188ZiGxy3Om5wP1b4J5xLnA9qeKqANj0tiUUJx4aWCq5acSUdxjYpjemmLqO1/ol4nR/UzTS1YMzVOpn4Wn0gexw40OLItLU50hQSSdgBzJ2x86cMz9WiSaTtTJBBKmDB3E8vXE1TP1GXSzuVmdJYkT1iYnzwnJm8Xf+LtlqxVWrLTcQQQ6gkGTEHdTv7Wwp8Y7GNWkLUpsCbMxuBuLKIO/2xyKo048p1WXYkehIwt1cx0I/oucbVUPozD7piZv0f1lF2dvMBWj5GcIFPi1ddq1YelRv44uUO1OcXbMVvdifvOJ0ZTRmOzjCz1G9CsH64pPwel+8TiKh2/zkQ7U6o/8AuID9oxA/ackyctl/YOP++PpgdrX6lTQzKj0ufabDBPsxSWpmURRadTsbnStyT9vfAuh2hyxk1MnDH9xjHyJEYl4f2jy9GrrpZWosgqT3hNiIPhMj64Kc+NulVc1WEaGoBB1JVpBP5YXM9lGOXy2YaZ7itS84amVpx5+J/kMDa/FnzNQU6cojjSFGx1EDxY6PwHJLU0VDdKTTTHKy92tuogN64es+FOlwyplMuO9RVNRGZV0lCLglWIMNIbZoIItOAGZqxbHWO0vDmbK0yzEvRIJbmQQVMjnIInHLeKUIY4WLEZriBqPO8YrLmPFvivXS+Ig8EYKs5dS+bWT4XZUJ6aoX/uOCHZrh1OpmKZmGY+EyB4oMSOakxMXvhdzNZ7lCQABJ97R9NsTUMwUCPBBDyomNQ3sQZFxEgehkYgeuD8Wp0GFGuO78IYkyYcrpdSADBNjO0g9cPnC6BAUioSGEA2Kn3BmccRzXEjWqF3ksSCSbMTAEmLT188dOXOV1ymXr09PdEAuNOxUwJvsYjbl541GbB3iWSSqBTzNNiFMoQzAE9NS36b4512iylXh9YiTUpVBqmANQ69A68+sibGMNydvQAQ9I/wClgRtfeMAu0/a56iKqgdzUpsYZQTZmSCZ3BQkEQbjC4QhZ/MX10zbnExPUqSdLfTpbGlLiToA1NypuCASN/KefUYjNGT1nZhY++IGy5GI0J8P45UFQMzMwESCx5cweth8ox2/hwU0KANNSNAUTB0wNpvEgT7emPn6jTIIIsRecdi7C8d75QrkTBDL1NgIHmPzxeKcgziGRzXeNqRmM7zv9cZjpNCjAjly5/njMa/LOvm6soh7Dl98UWGMxmMNvIxrGMxmCtSMbAYzGYCVBjeMZjMBrGPAMZjMEehcaxjMZgPaIvi0ox7jMB7GN4xmMwBTsuP8A4mj/APkGO08ApKtNAqgAKIAAA54zGYvBnkt8Y/uK3+Q/bHG+LjxfLGYzDl6sDnQSbD5YgqDxY9xmIqOsPCfX88Ugo6Y9xmIJKajpjtnCx/8ALUHL9W25f3ZxmMxqJXKa529MTZ3+4of/ALP/AHnGYzEVQpLf3xKUHQYzGYIlpUltYfLDFwKmAQQADq3Ag4zGYRDkuaeB42/6jj3GYzHRl//Z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8575" y="-1676400"/>
            <a:ext cx="4714875" cy="3505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4" name="AutoShape 18" descr="data:image/jpeg;base64,/9j/4AAQSkZJRgABAQAAAQABAAD/2wCEAAkGBxQTEhUUExQVFRUXGBsbGBgYGRsbHBsgHBwaGh8bHBwcHCggIB0lHhoaITEhJSksLi4uHB8zODMsNygvLisBCgoKDg0OGhAQGiwcHBwsLCwsLCwsLCwsLCwsLCwsLCwsLCwsLCwsLCwsLCwsLCwsLCwsLCwsLCwsLCw3Nyw3LP/AABEIAMIBBAMBIgACEQEDEQH/xAAcAAACAgMBAQAAAAAAAAAAAAAFBgMEAAIHAQj/xABGEAACAQIEAwYEAgcGBQIHAAABAhEDIQAEEjEFQVEGEyJhcYEykaGxQsEHFCNS0eHwFTNicoLxQ1OSwtKisiQlRGNzg5P/xAAXAQEBAQEAAAAAAAAAAAAAAAAAAQID/8QAHREBAQEAAwEBAQEAAAAAAAAAAAERAiExQRJhIv/aAAwDAQACEQMRAD8ATK2bdQ25J+nX3wJqu3IEeuCObzUk+H6/yxR/XTewjoTGMxhD3zARfz/hixwrPtSqBwsjYqdiDuDjRc0GBss8gS1/rvgrwyiniNRYFMS0yJMRYyYJMQCMUUs8EVn7tjFitibG8TyI88QZXMBbkEnzmPXl8sNWazWWWmalGlIa4WqASIN7qRKAECSJJ6TiGmuoopp00Y+JvALDptZiL38hzxNQvU88wAG4BkSJg/0NsV6lfzPnP3w88YoiaS0SpGgtUfuEGkWjdTJsduuBfEM1VGl0Ipp8LL3ayrD/AEz4hBHqRywC0czIAtY2x6jN6/PBX+2MxM944vsIA9LL03OJ34tmEYt39UiToUtBI6mOW/y9YoF0Uq/hDf8ASTPrbE9HJVjP7Oqf9D/OwxZfjeZQazmKrGxC940AH8RHSdh6ct61LjWYLT31YmbL3j2Hnf6fPEFgcHrn/h1v+h/4Ys0eA5j/AJNf3pt/DFOpxKokTUqM3QuxjyIJMmeXKL49bNEAF2bfwqSTBM/Edze5H+2ANUOCZgT+xrSd/B9L8vLbG9TgeYMTSewgWAt/U4FVMwYPeGVJHhEmPM8wvlubDHpLMLyUECAPEQTt/lBFrYAvS4HV0w9NrmZMSPQz6YkThdVbBCAw0kalEzbrf+N8efqulBrU6VuqKAGMyJY+nmcRpWaoVIXwoxIBFpHSDJMcp59L4irP9g1QFGlV1XBNRfvqxYXgzRBqJAGwdecf4udsb57PHM6V0BRTBFhAvvfnsBExaZ54EJXIYCkvellEEmbA/D6CYDHFQxZjLnSuplCqFuaigeEAA/FHLEX6o2ksrIZ3PeoR89WK9dk1lmGtwo7xENtgCxEXiwIHLEVbXM1GWnTkaLRB2sL+V8BvQyKkialK2wFRT9jg3lyqWNSmDa2sc8A9aqrd2m4+LYnnIjl/U4l4dwkExJZmN0X8XnPTe5+eAZqABAYPTM8wf5Yt0mMqBUWWMKJMk9NsLtCjVL6UAQUjDJYeV5udtx5HpgkaYUkkmoSPCOQg/veowQy/qdRIDGCdhJ/IY3zAqU41PE7XPy23wFy/Fm0kEHUTdtgINoJv8r404jxk1QEBBJ3nYQd/ny/LGtiYu1M8wMGtf1b8hipV4od/1m3lr/IYBHic0+6RCakw7WiQd58+WB9Gm5Y92Nb37xROkxNyzG7HlA9cTVwdqcdjfNuP/wCn5LiH+23BIObqACZOqoY9sBilNqZKBi02AIEGdmVtoxVOtZpsQGkL3e8zBmALi+Jph64dxc6L5tjf8QeeXXHmFXL12AgnQQYKxtj3G5Uc8zfPAyrfDJnKEMD4SJ/dE/IjAfiVcGoxRQFmwKqI9gIxiNoMpQLEwOXr9MX/ANZIUUmuB8ZLXnlHko+5wNp1n5N8gP4Y3FVv+YZxReoOTVV+SiFW8DoD5cz1w6dligYPWXWSTrInUZ9RhEXOstixMdCR9jP3GLuS4rUmQzki4uYJ5SBy9sQdI4znMsFOlCF1AqqmCAOh1eEg32PlG+Fp+JColRatPW1Rge8vIIEddv54G/2gz0xSZyHf4mvIANh58yYjYYuUa8vqdCUTT3YMkwLX9d4nfETAlKjIT+zBYjcxIHRSDtHPffrjSrlqx0M1Novp1KdJ5+EbaR0Bj82HL5ykHdqlKLt3YEhl1NJfWpB1HqZEACLk4E5nijvoHdqArEn/ABAjSQ1zutpA57YoEnhVWZJa950nffFqhwWqLKCD15jrc/198WM2y00NOmNU/jMiLz06Rtzm22KjUdRljrkCYEXFrz1gEkf7lW6PAqq8gsCJtPrc74s0eC1A3xKJ28SW/wAoJwNel+0lpM7G24jcbaQdufXBHL5c7qBqY+KAdiL6YvJ6zgizS4BzLhoB3qU/mb/U785xfyfDIOoOkzM95SJ5TebTHL2xUpcPaAirCRBEGT5m2LtLIVAQNICAbSb8o26czfEVOOEg+IsCCdu9pwZ5Tq5xy6eWJqNEFYVgYn8aHTPIXt1xXehVqG4AF/rMgGNjz64kp5JxyEgEAiYAPKAL++KLWVyOtSWgqg1TrAiOl9onEeYo0ypCMulrNJUzPtc4ky9GuFZZHjWGjXHy0+QFo57Ti1TyTKZFOWBtcgem21tv54Ip5bhIQ6zosBLFt+V/PEmeyq1dUlGgXlmt+QOCYybm7qCBBA/dPlawMCRgZxXh9QrAIVRyWQOR/o7z8sBWoZWlIUMmozF2v7m2L1PKnVq1XWJ0liRvHwgwIn5YGVMk6iaYAJuW0kkny5L6DqcT5Fq9Ny4LmoV0j4oC8xtJv5jAHQGnUXA0mTJaCT1kQ0jrM49fiEvBrIGYG2k31b/hG5+5xVbiTOpQ0ljqQdQMASpN/PpOBleg5U6AUM3IXcefOfePLBBWtWoz46iSBEkuAB9huPPA6q9D/mJDdO8Hzhec++ANXJVIVdJ0rayxI9jfbHq0nElqRexGlkIHkYG5jmb33GC4MK9NRCsihlv8YkD/AE/fFGq1PSf2iqIv4nWQJ3AW++IMk1RQwKFli+oNBt+KDyjfFGvTY0yArMR+Ig2jYAAxt1mcAQyyqnjV0UERJFQAj3W/riQqGJemwE2YjULb+sH0vhZFKoZ8Jt5QMXeHu6nmevv18sAdyyLpsRHvjMSZekhEzHlOMxUCeI0gJkRgdWy2XHxBucHl6WO+HHjnB4BImffCpV4aS8sCFHl74w0rZHhqMxnSByUnf5414hw0KCVUD2EYu1spP4o8j9r4o1Eem6kNbUNsNVRgimF7k6g06tA26fDP1x4pfdVPnCLb304JNnKjk01eV5kiPaemLLPpSO723IMz5nF1AhK9QnwKZuTCCfnE7Ykp16piVO/kPb+uuJv1WnTYkVCGjmvXpP8AXnjWplDCwCx5AGT1xRKhYjSzKdUmZjT0G22/0wTyoCAktSMkRMQBeQLbkwJPIYG0uHDR+0VlINpkW5/WOeNcrUHwimrTsC2/9dcQFaaEGSymTfaB6bRsfri1380wrNT8MkEPHTz2jpAwMyeZX4WWmBvc8+tsXab0yxBWkDa4O5mb298BtTyFR2YiqQd/CwgLcG0+Yg8oxK9B1H96BFj44iN923xPl6xliCst8ZDGSOU9fyxIhpgNrCWA03G4sZnaxwGvduP/AKhR6uL+t74lpZcixzA0iCQXE25zq23xWzFFaihmVApkAhomOU8wJGIky4O2k2iQ/wDVvLFRZfJaoJzKnkLrB5/v3P2wXy+RB/4iwBJAi8828V/6iMD8tkBAlVEf4vtfBKhlZ6Rzub4C1Qp6SpQhoMgeGB6X88SVcl4hrKhjvtebza3ObY8GTIFvoxxb7gmDeCLljcm4Nwdvh+uKjZ0BkSpgmegO94/PAhqQJbxhuTA/COu/vztgvUp+GIUKfKZ9vzwLzrQIAX0uR9NzOJQEqZVZKlgREEC2xG0WG8Tb3viGrX7s+GotMrtBiJ2I9vniXMVYNwvrPMc55AfytgHxDOg/8qfM/wA8Gm9avJYmorS1zbc3sTzOKZysmQyEATEqVt5EnzPzxpRhiJCAHoRfaYluWJgy3hVPIw5uvsfvgPaFB/CBoJuRsSQJ2m2kGbAY0LGwimd9UCNUmfGQZMECMQqQxsixsBqkH6zizlMmDcLB2m8fU4IqdyxJ0lYO8GB12wSyuX1wtTfYP8rHy8+X2s5fJQQYt+eLlDJ6mNsANXI6XYbwY9D6jFqhkzPX7YLf2da4Eem38vLE+QyBmwwNRZfJ+HGYY6HDDGxxmLjOrnHctYjAStkQ7RGCPHeJCDinkM+NQk4x9anjar2ZlNWkx1G2FHi/BoYDlqHrvjq+W43TWjpYGb+hwhcazqFxcfEPvhZPhKD5Ps+IgDFfiPBiqn+eHzs9WTWmqNOq87e+PO2Ao+Lu4jy225Yf1dc5pZFiS7DUdhzAGNhkpcaV8RGwtJw8dnuH06tYIxgMCTBg/CSAD640GVprVInVpmPbmMDSnU4c4WWMmLz06XwFq0tJkKAAdwIn3GOv8S4Svcq5IIddv4eW2FLifAS1E1vwatEzfYR94+eBrnz5jQ03Ok7EAj0tyxJleIXkk89jHoPnGDHF+z7LR70L4CSoa1yAJm8yZ6YUnotyxqBjy/GR6k8yzHFk8QUiWE+dz+eFE1CNz/XyxlCo0bkzhgecrUDxdona+DmXVLk6gSZgQB8vlhCyeZK7b9YP8cHeHZxj+LUfQfO+wxA55cza4A6z+RwQpJHP74XchmjNoMDeNyd/a1v54IrnwpiRJPMH8vXnisjBEXJJ6CSMS0zIEza4E9Y3tPt64FjMkg+m9+nLBBq4WSTAn5eZ8j16+oxrRmaiN2+eFbi2dEW1fP2xe4tnCQQGX5ThMzreISwMHkD188ZtWRrVzMkgazbr/PA6qJM/TUCPvi3TyztUtHdgXHn1OLJy4J/lgoMaREEG3qJ+gxYpUy0EWby573Hn1waOTET9x/DBPhvZmo5SKbEldUG1utz/AFGAXstlJuovzEfbBjLZBgpI98MWS7PMKRq20THnvE/PB5+BqlFXDTqHty2+uLiWlnKcMMbE4I8O4VfbDRkspS7nVN/PkQNvzxHwqqqv4og/TzxfyzqjmOFQLjlzGN+D8NlowW4vnkIIBm2+B/Dc6FIM4dahipZBYx7jE4gpGMxrtr/LjvHM2QCMA8zxgpFzt+Qwd7ZeHVGEHN140gqDIF5aRt0Ixwkag5U7SvEaj9MVF4qXZZP4h98L1SudXS2JBmTbfcffFwdQ4WrGTNpxnFqLaSZMY07AcVX9ZpoxB8Tb7fCTzwwfpQzioUA0yynbyxM61PpUGbI58h9hit/ajq/sftgx2CzaDN0y7KqaWksQB8J62wM7bVaZzTtSKkFjp0wQZEWjlhit6naBiI6ee2N6nE2K6JbRq1aZtO0+uNs5xNK2QytBDrr0jLLpIIWCJmIN42JxNR45SHDjQOrvTW1CFteLT1sbYCPj2UzIyIqG+WnUtxYtaYmcIyISuw+U4bO0gaquXSil+4BeIEsSWBY7SVje+AfA8uskVg6SmtDFzBgjeADPO9h1xQDqZW+wHy/8saognwxsJBiDYTM+c4cuKUaNNNNAd6C5B1KwYatDAzYbrAsPixHkclVBvRkHQ2mDyY+sTtGLoA5ZR+4o/wBX85+uG7s1wZq4YLYLBKooNurGZnfecU6XDVKVmZHWqJKhR4RaRNpmx+mGPsfkcxRVrMryDp681ldib9MEohR4GujUC2nbVptPT1wNrJQpnS9SLzdD5bx6DDdl3fue70k3JgC8gT9hjm/aamzVXSIYXba3O+LSGjhDUWgLWn/ScMdThgidZtz0mJxy7smrCsoALEkxboJPyGOn5/PVAgRQdMkm3mOfzxYUjcfpKrEaef4SAPkQY9BGFesyE/3cn/FBHyAAPvI8sM/H3DpILa5MiBEA8jMm2ANPLlCNasfEfXYWjfmIJ9sZVvkYJM7yDeQNvI7/AMcHshlUPIfXEHDKYZVlDz3BG5tuOVvPB7h/D2OggAARrm8jy25jfFHjcLBQ2EYLUqlZe7aWBWnpUxup9d+V/IYtZZ6RUhWBPTBWiFbRqMjurTa4tbGpGdLetghWTpmY8+uNXqto5wNh64OPk17gNHi1RPl6Yj4hkFWnTIF2UE3Ply2GAF0axjnijTzxlvU4ZP7JXuFqAsGJ25bxthOFK7G/xHEqLOaz5IxBk80d5wJrZoHVc2t9cFuAZY1GVesfbEUapZoxvjMHafZtgPiX64zFTHLO01OrVdhoZRDEsbbct9ySB788IOdRgyppOoQI3JPQRvhz4rxqoystINBb4nZZOnaFI9COeFxc8KSgEv3ktO+pQwk6DqAAYx9cZbgJmsvVV9L03R7wrKQfkR9cX8pwOtUXwzJAYkqQqjzYiB+cYJ5TRQYutVkJBiQrX+ILcEATadxi1TzZq+KitVqlR1DuTpveBIbSYGoXEXvhoDZWuwqlHIWTEgiBfcnkLc8TLQep4pcITMSJjnuQJAIuJF8UmzzEwgE6iUBVWMkBbWtESBgmaVR6YqkMFVEFRgAJ0kgSbS0mIPQYApluNJocqqqT4FeF+G0iJHKL9Cw54olCiGrSA0gQDqu0ztzBj7e2GPhHAMrUpNXJd5AI+EeIGP3YkkgX/ngLxHJhS4P7SkNQomRDMIuUFys6h0uOWINclxFaMKLBwNZYXMAkH4Yj4T1Mm22JH7QlaiMtPVSltLRBJuXIG0+ObjocAVVydJVaYbT4vhURc84vafQRgxwlRVTuwnjDd4GLNvESFC2Bkew3kYAjRzbMrnMGCAZTVpLBRIBAIBmIB5mN5vdz7MqpVDHu9JWIJ0NptrjYMViIIF+gnbiXBXFLvqrMEpEJCrBKFlMSCCo8R3BE+2LdHIhtIkU0Z5XTfQCdUfCIIiJgxNuuIIOFqXptUpnTq1FRpIA0izLAlrqVOD3AeEJVBqUqQZ4BZSdiJK+l4tN42xP2W4Ge9LtXNRqLBQpWy6gGmdRLSNJE/vH0wbzOYo5XV3ZhSQ1QgwJJMHyUnkPlGNSM2gi8OCO9d2daiJcaVBBsAIB8Q2+LYEHB3hdSm1PvPEWDjSYMLcWn32JO2FOtxdHOYpqe8DMSKhki5sbmbWEzywvt2urU/CrGBplWkiVkGL7E36ziymHviPHF700aNPWSxhUIWANUsTsLi08idrDAfiWSzNaoaNVA6uQw2CyLXcNA3G5OxgbYXuC8cAdtSle8+EgxqDVDaTcAExvFpM4fuF5ijek4Qkga2LSwLEBAbRJlbggeUYvp40yHDloU4pUpVSSZIsWgEi03iL3geWIOO8YKU3BGlyPC0GJKMw28UwCZIjw8uTDW05egXVfDqGsKpYwIEgDkAPzxx/8AW2zOYXvmZlqVVXSSYGoNsOUTAjrheiLvZziRLPQIBcBnpsQpublSCbqel79MEM3QSkTTiQtMkQJZGCI2g3AIVdZ8NtrWjCr2Mec2JDWUmV5ECR8yALgiYJ2wfzedJrKi0lQUTqqgCHA8CnU0CZ8FhMQeWMtKfDOONSJlmbxatLNTlecgk8j+GBy5i53s3xSpW1MDEFNKgkgBViWleYBXlJOIu0WWoVWLZZwVJUpTB0lDpBZhYtuCWYxEi5MYA5/KmjXBQtFod2iTpEk6rAEyR5fSo6PSyrd5pRQxWFYxBBIgkxbf154Y0CkxUEabDePf2vPn1wjcG46tRTP7Ko5hXSmDJgCJB0A+IXgWJuLnBrg3EmXwViS8+KbmxnxT1tG/tGNSoM18v4Wg7G4P5csQZ2m+kj4ggkEbaZ29vywRcU2BYMFUgHfmb3GFziKusQDJaBBI2AO3oRi1F7L8Q10ilgFaxjfn1wiDPqNQYHc3i33w2pwpqlJifDF9Ftutjy3xQy3ZpGkmooAsQRzO0Gb9Rb+GM3apNoXLep998OnY1B3ieuB9bgQQh9SPTmNSnnzEG49xgjwyiwWo6L4QbALNjfe8QIGIV0bGYVspxM6R4jjMbP24rxPIKKTMliL89ueIM/2br0Muuafu3QxENqZdQsx8MRsNzvghk1qNl6rr3ZFOxU2YiCSQTYwOW+ATcUzBpd1rY0406ZJXfptI5Y5tKdXiBqhEqCEDH4SALxJjTvgzleJHX3eWps6LMKpidN5ne8T74u9h+zVLM1nbMKVo01lgPCSSCVAgcwJ8/fAipXNHMPUy4NEK7BR8TKJIgkzJiQcBHWzGWq1nqEd2WjSuwVoEt4bRIJjDR2Jrd8opB4cSfHLK6gEFI9CbeWOes0Pqj4rg3JuTzmZnnh47CoNQJGmWjVzEi/tfCnw2ZHs3UFR6NIxTOwIBgG5Hi5b78vPG3EuxSqCNR1DyPPnjofC8rSpqG1Bm/e/li/8ArSncj+WL+WdcM4vwvMgMB4lAPi0AkCORIsI57+eD3ZPOp3b1RQJcIKdVlnnGkFVkaQRAO4GOg5ytlwIlB1vH+5wicS4nSy1NxlQyO9ZG8SMEgACCRECRO9zOM2YbrynxKSlOopNOqbh1nWkERpDTq8PLqImcR5uuiLTZqK5VDXhSoI8BgayrTcWkDoOuKWdz7UalSo6qdMrLASdRJUrN7CPlj3gPaCh+ssMwGZ0GhXMkC8E6LgNyJB5DEirnDO1QpUzVYaddQHSpJbSuhdLEwJj6nlhS7RdoKj1agVxoDMoCzEA6R5wQB7zho7a51GyLLoEJVpikY3sSxBF5MknyHXCX2WqhswFNGmwdSrahqAG5cSbEDn/HGiGfJ8DC5IVFdhXckd20AHUbaOsTe/PlaRlXgdR6gLK1NKtRtDlfCVDHU0zyGwMT1vh/y3GcsFakCrBkmmsqL7AgMRe1oE4E0O0NXLGjQFJqrBV0+KCXEhgNQ9Nv54JoBmuCrlmTVmMs2gOYZjqm5Vwm5to8IJmMBqPFFXMa11LSLHUuosfI+ITaFN7iMMuY7OLpEZPOqN201KLcybk7WYDbYDnixkex2WNQLUp11LA6QalEyVEwdK7nFXRGhxfM5tKn6stXSwKvCrpnRpCgs/hMGZHlytjnDh6NaoXEPQZjEX1jwr/pDEH/AHw/ce7KotFKdF84sye5nWhNjHghVPmZHpGAX6RuGCilBlYEPS7urp02ZCrAHSYspUDyXnJwpCfwjNBZH/ELJoY/CCG3OH/IcdWlTjK0e6qFQsumhRIgtqIjwnTvYxJgDHM8pQLuEQEsxgD+uXnjqXEeI181FKlSp1B3ZZ0R2IYXpsaYdVmDquhI6SRYtVeKZZ0zAaitNWKkNUUlpaBJ0gimLkctI9sE89wuuWWnpTQaiEsY1MVH4isAQCFiOnnhb4Txm9KkGKQXD6iIOp93LEbAbeW9zgvxHj5pFqNRjHeMQ6KJgSpIJaDqhSp98ER8Z4P+rudYPcl5p90TMMWJHikCIjqQOe+IqPHNLoGNRkgRPxCwBA5EyPri3x/if60KNOg/7IJOkn4SGKnV+8bi4n4uok0l7OOraiVfws+i0MFJBkg7alIvExgHGjxGk3904a2xlG+RttHPlhkyrBkIMLN1BievM/1OOecM4cusGo4os1N2iZ0mYUksxNxeLn6DDBkO1KFYqrTBCgyRpmBcC5mSDEddsWVLDBTJVgpghgR8Q2g9CcCczRVNRDMIFwyRMEGJ1eR+WJcpxRDS7/TpSTAkHn/LEfH+KQtIkI6sD8SFhqEi9xeCLEYqKGV4iqt+0TS0TDdQPCACOYO3MTixl+LAsNHhHSbecDkD0nAqk71XTvGB5m3WIEACABhip8MQQyKSpkEWm0EH+vPGQTyWRRlne97n+GPcb5fLuBawmwsfyxmNsuGnOZFVP7Co7m3iMgdSL/F0tjH7WWVadBFRWUkMS5Kj8JJsAekYceH/AKOBVIqZiqSWvFOPqx/IDBqr2TyGXSXSko6ubn3YmcYx02Fbtfxek3dvlP3AHREYGn+60AaZGodfhgdcc7o0W7w0yNWokA73MjUOonDpltep3SnSakVbVTUEBlB1KQAJEEDxGdsBKnE6jkHQkghkhgNHQ2AuB/U4zqxmb4BSYIyZhFhQrLUWoukjdZ0kzMkyBvglw2i1MjTVyrf5aqD6NGCfBqmfylNtU0+9OsMzQz9JtqO/8cW6varNqh1tRVecIoJPODG/ngCvDOMVQkeEsG31pp85Or+owwZXMzDFkHXxAjbY3xzmplBWBanrJJAZgAwUkzqMwSsX2xSPBXVXDFJghTpBnnqsZB+18EwW49xCi9VkA/ZxepTloMSbkxA5kYB9ksvlzmNVSqhamWbSwhCFsCWJjeIHWMDeOlT/AHaCmIX8TMdup6+n0thbdzPXFkXHV+MtlXqrVrVV0CIp94Cm8yIM+0Y5pmsyBVdqbH4mKnnBJj3jA5nY4ucN4bVrvppI1RoJhQSYG5ty88MDhl+I1KuRqBtGjvKaODEwCGDAz8RYxJtBbocFP0U5Naj1pKgrSG8C1tUjpsD64VuAcArZjwJs5A56bHc9AsnxewkmMN/D+GNw587SZy1Tu6a0iqTr1HWfCwYabAGepxUo3wvsqjh6hVlYvVWkYBQaWIB0i4Bi19gIx7R4TVFMh2mojfFUpKzG5MnWC2xF16DzwGp9p+IssB3ckGQadOAB5lBEfww29ia9atRdqtbW7fCCoBUg2gjceuGRKr8R4DXo5cHLPbU5qEsxYgldJifWb+eE7M5euuip3uopLH+8lSOQAeLjyG8evWq2dpK65eob1g1r3EaQJ6wMcx4lw10zLUKQ7x7KQw0zpbVIhjvvJ8sLFj08UNUCpXzFake8AYgF12nTo2g8iDB6WOAHbPJGki6aveU6rTJILeBVESJBWCsGZsJAiSdqZGv3dVDllfSvjMlRTa0OBaTN9MHbffClxDMEComoOrgRaAvi7wxPPUTt/sWAGTRtYCSWMiBuZG1uu2Ok8DSpWy+inRPgpoVctpgeFmWxuGKKQDuWY+vNKSkMCpII546n2P7W0MvkhqciqCVCBGadKqqkEQvwxuReeoxSjdHheXzFYmrSAV1kGEBVuYMiRJk784tbC9x/srQo111kLSYyram8ayAwBkgMNQ3tt1xPxHtZl64M0M0GUWdKi8ogsNgPh2GKWY4n3j6s4FrhgAoUElREyoDLpG1ut4OCDHBuGZKme8UZpgB8DCk62uDKypPvsTg/nO0eVrUDThwQvhLU4AO4WVELPw8hzwj8Jz60ahOXFVBA+MHzlfiIj4YJvvfGnEHarUZ3YPqEeNQfOARG2GmDVfh+YbXWdSeTNYmdpgX98VkywtbkPwnzt6ARb88E+yPG9BWlVsrAKGW9wIAveYFt72uCAJ6+WZatST4VYgWAm3K3U4mBY4c7t+xZ27sk6gDz6j3jBvIOaYKMO/pCQAQeZJkHkf44JcPzUEfsqbHVOorDc+c7XwVzPEEYINCLc/COgiPLeZ8sWRKEcPValQBJXpqXaeUzcYdeGFdF8LeW4jSNVgwfW0QxYwANokkQI++DuUeQDTdWteYBJH0xYlFg46jGYogOd0+o/jjMaTSvkeFfqbhq1SdYhQWJVCI5bEmelvPfAzO5c5glakO+oxExAMA9AAPqfLBDtTmkqspb4UuATafaPvgVk8+yMClaRoYkvp7tVBWSbAk3AEk+eOdaG+zfBqGWVj4RY63JkC0QC32xyijwWmtVClYVGUOzqBGkoQFHnJK/XphwzPbjK0lqU1R3FQEO4gDYglF2kzyAF8c4XiopvU0qYYi0hjpBJjUZBPqNxfaMKsjqv6Q8x3OQyf70BdfxfgEj1JAP+nHIDmNbDvKjMJO+3MyPpaMWO1HE6r92hqM9JEUUuSlYu2nYMTM8wRHLC5DYuasjo3Du0DftP2igtpHhGkADeBeJ1GYt0xdzfE06icczp1W6nFz9YaOeM4L3EMxNpsNsD+7641pyTG5x1rsV2BpHxZiHeJ0/hTy/xH6ffFLccvy/CnchVplmYBgBMxE2GHf9GOXJ4jQCjSUDs5A0nT3cFWHPxEDDLm+xzZYNmKWp3SyK0SSSBqkHaCSZvY2wU7I9mFpGnUYN3ykk1dRliwhpExF4iMPqWljtrk6mRzrPTdlSqJQLIAEyVteA4mB5YU6WflxrZkE+Jo1R1ME3+eO18U4RSWi36w1WuDU1yx8QMRbQB4QOQGOfdphlwF/VEvJLMznYSIAJjzJ9PPCwlP3BuH0xTprTXwsAzarlrC7eZ6bb4zi1EUalMUwoUXtNpMXj8IGLuRIoUaYd7lQoJgbLc/TFsshAVgGAQXPQiPrjeMEbtpxvTma1ItCCigSYGip8S1FJ5gN77Yzs1rz2YNarSp6UCyxSDUIGkQxsdtRi2wxb7ccDy9SnVrrUUVVQGGKlTpAGmdwSABvvjlGV4calUIGTxHdfER6KLk+WM31r47rm+LUHV0pVE706rArq1KrMCRO4K8+mOJ5/L+Jrib/U4I8X4J+qd3Up1deowNSlSrjVIZTyBUG/X3I52PIb3688S1YAZrJsCDuPLBjszkEqP3NY6Q5GiOTFKgU2/wAWica1XYctt/698eZZmerSVB4iQEAIEtIgE9NsFWeGUa1JrU21q25iJuCLxIIkEcwcdP4fksrXpKz0KVNyPEohSDt+BhbCXn6SPxCrSrGpRDaS2hhZyiFjAkEEzaeeLdTsZWWktWlVZ5Nwv4bTJMRHnPTCJTQeC5dTpAA5iWe/uDyP3GNuzvBqfetTqUqRB2vqBUdJurA8rSCemEuvks1TiTUMqWHhDeG0mxnpiLK8er0SKgq6SoO6fvCJ+K5vi6mOsv2fyoKnu0VgfBeJI8pvglRoob6Rq5mBOOGZ7tRVqN3rudcgr0QcgBy64euD9tG/VxUIQsbMWJAVpAkkAwhlbxAJA2+HU5RLB7j/AA8pqqqNQmSBuOp6RhJ4znGZSFVpgwQwBBtzHphgrdqazEoaKKWlTpcsQSCZ0lYIIHuDvgHmeFtEkMB1I/jjNWKaZmrUUgqgfSom23ivvY9cXOCZZ0Yd6acN4QTeLM0mRAHmdh0wJqZQobH541zFSoVCh4N9v8p++2Mh+WtSAtSVvMRHt/P+eMxzXJ51gsfcA/fGY1qflX7QcYdgV1EydzHytgBnOLsyU6aArpUhr3YltXyFo98EuI0lk6uuBT6ZkCLYy2GO7Tucbh5QqyktbQ07bysfumZ8j6nF23TEqDyjF0Cjl3YBbwCSAZtMT84GNqWQbB2i4/oYlaoOUYugZQ4ecH+FdlKuZOmjT1EbnZV9WNv6tirRqfzx1H9H2eVMs0G5qXHty5bR8jiFJWc7MUspVyySXqFgajWCiLgLabaYk7zsMdL7JUmKMTaEAP8Am3+kfXCx+lFUp1cq6SajEEqN4BEH3uPPFrsz2nClFb4WESfkL84AvhOqz7DVxzigpsiiDJk+QkRPrBHtiTI5lC+ikxkCSsSF2sem9hPyxRrZqk5KVVJPsQfMX5/aMF+DcNp0r05/ESTudRDGT6j641PWQLtHn5c02OkASBtqsLg8/TzGFarlEBIADhzOkkSSDcqdpi9/44GfpFBoZl6csUnUF1bB7kLO25+Qwk1+LsD+zeoFBBUM2oj39egxm+tyO19pqtOsKQLOoVSYBAktuDuD8PtgXmc7TZArvVKqAI12ttNr45M3Hq7EnvGk3O39DGJxCoZmo8cxP9DAw39o8xVqLoWnVFEGxWG1AdQpMemF3hNCKgZK70mBjVpII631W84vBxtTzDgCK7iPJfpjVnqOZarqFwSVHSJIBvY/bEUw5lmqJRoqxiXqmSW3CgAE+RJ6+LENThj2vy6YzgbDZoI2mI+FaajfqMEXVSNvrghczvCqhDQd/wCGB+XylWiyuG0lGBDXsZBnDLVK6doP+b+eB1cA0xBM6v3gfOfi8sNV2rhWSy9emHaijTcHSJEiDf4hzGLtfJItPQVBpSBpOwHT+eOSdmO0uZyqqiaWUmysykmb2i8XJ5xfD7ku2zkftMo+r/A6EfUjG5yjOM472ZFVWFEimwpMqmTB1GdLGZA3v/ixxWtTZ2/eb5kx589sdnq9sQsxk648xp+wO+PP7ZyFdAa9Blf/AB0H1DzDopid5BnEuUnTlPZfgrZkuIMBZLfuyRHMX3th34rwY0stSrUxqSnC5hIA1JpKliFA3RoJ8lPKRf4Pxzh2TLJSWtpqGWJRyB0+IA8+mN6nbrJBWQ6ijDSRoIMEXN7e2HRdJB4rUyrtQNRu7sadVQC6AzBHVL3WR1Ec2vsr27RT3WaYEgmKohlZWvBMAiJm4nlA2wgcfzNJyO7qSFBVZBBImwPpJA8onEnZZcoe8/W2KiBoKzIPMixvty64kquocayGWqoXpVKa6rq0rpHkegsTPK9rQERsq9QE04cgCym95Hlfy36Thb4s6pUZaNRnpWgnc+sWkf1GCPZDPNTzCCYV/CwOxB2J9DB9sBPQAi4IIxmGfKGg2ssmvxtDC8jleROPcDSBn2knAyoB0xZzlS5wOqVb4KtqBzxvGB3fHEiZgj+GAuajjYVMU6uZEffEYzM4AzQWdv688E8hmjl8wA5ezKCASN7m3SCBBAO+GT9GPCFqVRqCslJQ7mPxt8KTzACzG0jbD5x/sTlc02tk0vzZCVJ9YsfXfFnHUvIn0WpZyvrOumaEHVIHdqCSDJtcyI2gDaDivxThVOozHLkh6jGQxGiTaQsAgmZF+eCuV4BTynfKgf4gYczsBBEbjcg/wwF4xxQZUOFIavp1GbosEL7uSY8ufTGaCqU+4enReq3euNWrSqhQWIAMyYsQI5AYbaXE0p0iveqamlr6gYIB03HUxjhNfjVasWqM5d2tUDfiAmIiIAk+Ebb4bezHGqTIEIhl2BiR/ltBH1HXFnRgDxfhOZckldXVi6mT1ktgQ3ZzMH/h/wDqT/yx06rx6npAacUK3HaamQTHP/cnA7Iidlc1FqX/AKk/8sX8l2JzDfEaVPyZ5PyTVg9W7Q0mN59JMfUx9MbJxANCgEA7JET5kbx64HavkP0fmq2hM1SLxIBVgD1ANz9MDczwh8s7U6oh1PLYzsQeYNr4ccvWOXcVGBmjUXvI/dqKCDHSxHyxF27zTVs3SRQi6QsObyss+qNioWD88DSwmXNPUlpViCJkSDB8sSmqcEc5wp473SNLQ50nVBaJPmpYkAyeU4oVAJviKpZ1QZmdv49cDlUwfQ4YqtOzGJ2H3wMTKGYPP2wGvD6UGbkxc/YeWGfLFwQsHXEhecRMgc7XtgLlAFd9R3ptbqdSve9hFM+4A54zhnGnr5kBokUilOLfB+0E+pUj0MYA/XzDxzB3vPscCszxZgYbV9vyOOhcBzdOrlwKyq66jpJAJCkKZnkZLTHOcT57sdQcHQzBuUmR788X8ppC4XpcGo9R2RWX9lSqDWZ6kxCiLxe+CFOqCWEECTAtIHQ+e2L9fgLUSElAzXG8NeLNHoSOQOKhybLJAV43KlWH0OA8fLqTO/sPltinmshScFYAm06VkfSxxMrNsZX8sS5PIl6gVGB/emw/zTggbneBUyNVMJIHwkQreRjY9D1xRy2VVlYXENAUj4RAkfOcNue4UyfCyuCPwsD9DB28sLVHLVjUKIjioWLaCpDEHYwdxHPBRPJ0NChZYeij+OMxNl+B5yNgvkWX188ZiGxy3Om5wP1b4J5xLnA9qeKqANj0tiUUJx4aWCq5acSUdxjYpjemmLqO1/ol4nR/UzTS1YMzVOpn4Wn0gexw40OLItLU50hQSSdgBzJ2x86cMz9WiSaTtTJBBKmDB3E8vXE1TP1GXSzuVmdJYkT1iYnzwnJm8Xf+LtlqxVWrLTcQQQ6gkGTEHdTv7Wwp8Y7GNWkLUpsCbMxuBuLKIO/2xyKo048p1WXYkehIwt1cx0I/oucbVUPozD7piZv0f1lF2dvMBWj5GcIFPi1ddq1YelRv44uUO1OcXbMVvdifvOJ0ZTRmOzjCz1G9CsH64pPwel+8TiKh2/zkQ7U6o/8AuID9oxA/ackyctl/YOP++PpgdrX6lTQzKj0ufabDBPsxSWpmURRadTsbnStyT9vfAuh2hyxk1MnDH9xjHyJEYl4f2jy9GrrpZWosgqT3hNiIPhMj64Kc+NulVc1WEaGoBB1JVpBP5YXM9lGOXy2YaZ7itS84amVpx5+J/kMDa/FnzNQU6cojjSFGx1EDxY6PwHJLU0VDdKTTTHKy92tuogN64es+FOlwyplMuO9RVNRGZV0lCLglWIMNIbZoIItOAGZqxbHWO0vDmbK0yzEvRIJbmQQVMjnIInHLeKUIY4WLEZriBqPO8YrLmPFvivXS+Ig8EYKs5dS+bWT4XZUJ6aoX/uOCHZrh1OpmKZmGY+EyB4oMSOakxMXvhdzNZ7lCQABJ97R9NsTUMwUCPBBDyomNQ3sQZFxEgehkYgeuD8Wp0GFGuO78IYkyYcrpdSADBNjO0g9cPnC6BAUioSGEA2Kn3BmccRzXEjWqF3ksSCSbMTAEmLT188dOXOV1ymXr09PdEAuNOxUwJvsYjbl541GbB3iWSSqBTzNNiFMoQzAE9NS36b4512iylXh9YiTUpVBqmANQ69A68+sibGMNydvQAQ9I/wClgRtfeMAu0/a56iKqgdzUpsYZQTZmSCZ3BQkEQbjC4QhZ/MX10zbnExPUqSdLfTpbGlLiToA1NypuCASN/KefUYjNGT1nZhY++IGy5GI0J8P45UFQMzMwESCx5cweth8ox2/hwU0KANNSNAUTB0wNpvEgT7emPn6jTIIIsRecdi7C8d75QrkTBDL1NgIHmPzxeKcgziGRzXeNqRmM7zv9cZjpNCjAjly5/njMa/LOvm6soh7Dl98UWGMxmMNvIxrGMxmCtSMbAYzGYCVBjeMZjMBrGPAMZjMEehcaxjMZgPaIvi0ox7jMB7GN4xmMwBTsuP8A4mj/APkGO08ApKtNAqgAKIAAA54zGYvBnkt8Y/uK3+Q/bHG+LjxfLGYzDl6sDnQSbD5YgqDxY9xmIqOsPCfX88Ugo6Y9xmIJKajpjtnCx/8ALUHL9W25f3ZxmMxqJXKa529MTZ3+4of/ALP/AHnGYzEVQpLf3xKUHQYzGYIlpUltYfLDFwKmAQQADq3Ag4zGYRDkuaeB42/6jj3GYzHRl//Z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8575" y="-1676400"/>
            <a:ext cx="4714875" cy="3505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2" name="AutoShape 2" descr="data:image/jpeg;base64,/9j/4AAQSkZJRgABAQAAAQABAAD/2wCEAAkGBxQTEhUUExQWFhUXGB0ZGRgYGRwZHBsbHx8cHBweHB8cHCggHh4lHBwcIjEiJSkrLi4uHB8zODMsNygtLisBCgoKDg0OGxAQGywlICUsLCw0NywsLCw0LCwsLCwsLCwsLCwsLCwsLCwsLCwsLCwsLCwsLCwsLCwsLCwsLCwsLP/AABEIAL8BBwMBIgACEQEDEQH/xAAcAAACAgMBAQAAAAAAAAAAAAADBAIFAQYHAAj/xAA6EAABAwIEAwYEBQUAAgMBAAABAgMRACEEEjFBBVFhBhMicYGRMqGxwQdC0eHwFCNSYvFygiWSohX/xAAZAQACAwEAAAAAAAAAAAAAAAABAgADBAX/xAAmEQACAgICAgMBAAIDAAAAAAAAAQIRAyESMQRBIlFhE3GRM0KB/9oADAMBAAIRAxEAPwDovDApWiojUCxphkquXJCd5O5pNDS0EqFusc6axafCkAmFRrv1rY27NAdDqZGQGRv+tFS3+YXINhzFVy8MQLSJEi+scxU8O65lsmRoLW9tzQf4Shw4lJJzAidhv70QOZhmzZYBy/zmaVYe8QM7GQQNRqBFSwzKt1hPQXjz5UrolFhKVCDY2mx1ioNs+ISSUjSd/Sq7FoySm5MzP8+teSoADKq5F/P7RQrWmFR+ht0qC0j0EXqTmIKjlkQNSLClzDYGYXVrJg+3LzqWFeGcg3SJg/tpU/Q17GGl53OguBz60J+C4MyhfW+nnyrD7wkLbJzGxGnX00qGMWCApZN9IAN/PeguwJbC9/lBKDvB3n3pnvc6DpppuPOkuHqBNh4U6zeZtNecORagkmLzyvtUdXXsjW/0Ph282WbgDTmTf2qWZKZSIKvX2pQJJAHO8b9Be1FxMHwRkjxfy1T2GtnmC4JiwOpphMNpkq1k7QT9aRU8UAiNdDM+tGbbKgFKFkiAD7knz0qMkkSD5gqJIsLdT9qCXkyAnLmKtTJ9eVL4p1edSU7286ApkDVV/KoMoDpxk/EqY0kRfoATTDTp0sCdgI/hpBnDlIzKi+hm/oKhnJWYJyiAk/X50kpekDiN4biQAUlUJIuDOppDOCrMuZVeBa3nU8dw5a/ELnyy+8nWvYcC5KZtGh1HI6UnON3YyS7Qd/MUykQPhB1MeYqTOCBAKVmCLjrG/rUcDifCdAnfXyrLfhSVaAmwFvKf5zpYu7SJJPoSGEUc0nxDS9ut6M8qAG7W1gz7k79KZDRCSog3FiNB+lZwiElJkAQJncxVjfsDRTLbCSlSTfUjWPO1PPMNORE2F8ugG+ooraW16wCdAASfepMoLaiJhKpi2/WhJ/7AypxCyCUo+Ecr1htAJiZ3JMAD504zlGYGZk6SJO3/ACl3WgVJBITIuaOug0AxeHULpJAN4mBWaYew+QyTmB569L16imQsG8YdF3+kV5cDwFWhtG3nQ1IgiQIKZjWBt61JC/8AIgA7RNX69FZJe6Qcyrjy51HCulMBRISen8+VOtQmMkXEzEyNOdQ4g1mgmBzJ08opeSemFCj6oJIuT/DWWIJ8XhATBi03plpgZBHxSIPXT23pTiau6upcqAEjnO3Wpaeg2iffEkxJy2B6UPDPBW/jmDflf+AUpieOSiGgqyRIQkkzqdjrVLw7jSlhS1DulJV/cSYMD/KRoQda5ubzGm4RRZGNqzZnFOFSVHxAajpvc/c0d8qAgJCeUKM+o0mq1/jTboytrQcozq8XsVf6zc+VV/CHntcQ4jNnJQIyHLtKbkGDuZve9ZY+RkgtP/YezYg4FgkEBUQY/mvPzqWEYypJUMyvyjWOtU6G3UKLkpUkz8OwPTe1WCsfOTJ4QZmdIro4c39I6JKFdDDbndgAxJF9t5vz9OdYTitdzc2+Z5D50mtCSombTB+xqwaS2lBAIUs2BjnWjXYjSQujEGQW80/mBMio43ELVlCkxA1G4qDyiEDKdZPWvPPBKRlVmNj1B3ptDUWWKQCEpOpExuBH7Uszicv9uLzfry9IpVkmc6lA7kTc9DWWW1rcBMgm88hSpemLX2OKJsZKsp+EJ5WuaC8hECJUubiD7VhppaCQD5jxD9KkriIAIywYi23kKXd6Cr9AsQiQkD+TpevYPDZyUKURaYsRHvURicoMKmb3GnW++wpHDMLAU8tzupuqRmOXYG4uR5npVWXJxiwybSH8eCUnKsi1h0287ULg6TlIXl8NwQZGU6RN617F4zCvYhtLeJ/vIkIbKgATuPCfi5A6cqDxztGMK4Wu5Kg4kLN4uTcEcpB965XLJP4sjqjaVgAwTCQZUNbn4R57nYVNzFx4wQQkhJGonUfWte41w5t9ALspaSUuFea+YnMAmTlBJuVKBgQAL2bY4g2SkK7xAmEmUlM87Jt7UYZJY2thW+zYv6wkSUg5uVvPrQUt5hAPwk+1QaX3RAJJQdCD9aI4sKIyJy3uqb108c1JXEWq6PYtCSPCmABuIv8Aeh+IJvlOkE6D96byBIJUSTlMA7dY8qXVhjCYSVch9z+lOmRNC0qiAApWyhpHX96w/wAMVGYm8Sd7+lMd4pHxpyiLQN/pRGCnKVDTpY9SPI1G2tojKg4mUhJFxuPvXqa8KFjS+8gz16Vmm5V0gDDSyVFRExp5+k6VNst6FEyJkGfeYik0JUbJMBKZPr/2ipRkTMpk7RPvyq9oWiKsyTmBkA2nkNJFMf1RWTG4AvuYpcOICIAOc77Xo4bKUiyp2BIiTyHlUl+hIJWpsgK0NQxLCXFFa4ypuBz8+dB4tiPCSUZSOo09dfeqVWLcThlqKSVOKASmyjHXLYnysLXNzWHyfJSj8HsZRsy9xRb68jbqUAEgawkAC+UG5KjAHSh8SStvDuh1SVugFvOkfGlQ3EkiCRzpThHY+RnxKoF4Qk5bf7FJmegPrV4ziGMOnK0gJG5AiepOpPUmuZPiunZYjTuzGAOHcAEuIWQFwhQAEzM7j962XGhptrvlKWHYUsySEgiTlO17dTUx2saIVC2ykfEc4tPrTLPGmH0wYUPRSTUnKUtsC0IdjO0ZxPeKUkIQMoHUnX+dabddWlxxvJIJGUgzE8xFjU08EbSk9xkTN8o+Geu4ql7b44YfuncvjUQM2VKgg7mVCxGut6MJ8cicRlRtxNvGEpmI1uB9KYw6mikwYJnWJg7Tt+lVvDXkOIzhxK2xYfm9SokyTryo3fpckJAFwPDH/K6WHyFkfHoRxtEsJiMpGbY+euorKwjNKCNZAgmalhGUhwpUARpNPLwSFLKgq3TSeU1qbVitpMr3mlQQEwAb/wA5V58lKUpBtFz7/SjqxyjABgVJogn/ACCTMmwo9dh3WxMMLASozCjFDcgrJlMDWTyFzWeLuFsanKdp/gihcY4i02lIc7tLZhJBsSbSReAkdeVZ8+bgrCmQwbhcUShObTLsncQTEGNY+UVU9uuMLbdQlBTkAVMjVVr+c0Lsnx9TzqkoaCW0AnOBreGwJNis/lA0mr/hvAg2nvMQe8cnN4oUEK/1EQT1j0rnZclyuS19A9inZ3DM9w0kYcNpSElK1JyKzfmNxmJnfQzRcZ2abdWp1SZWs6kEwNgJFv3ofHu17TAlR8WgAGZRj6esVRcV7XYloBasM6GjH9xQKNehGvmapdt2gxi+jc2MMGkIREhHwhQtyF42rSe1LeJcxCEoBCVABSkiU5p2sYgRJqGA/ENJVBCkJ2Uogj1jetp4bxxnEIJBCknUjn1FSndk3HtDbiSWYJgiNLjyNZ4c4ojwCOckEftS2IwxGbKZStPKySPhPlsRtrWtYLji++7lxLza1OBCPCVw2BPhVlKfEq03MRTYckoN0H/qbwvEZzkKcvOOlRcxYkZb6iDaOUHWliSF5SqSREnXUC9OqQhIBIBjQayeddPHkjOKYGkgeIcUQEk5p2sT8rikXElKsoOUKF55Uw4lZXmQBOoygCpssqkuLVHMiJHnOntVqdC9AkYMLE39N79axXkqK1+FRTc31mNK9Uba9gbCYd42CQNZvoBsT6Vl0EHXPIvyB86i26lJGcW1EQRUisd5CDKSQb1euwBUupTlgCTa1x1JnaksTj/GTMNiY26T03o2Mw+UzFhqKU49jWmEyQFryjwASBOgjcnYH1qnNOMYW/egU/RqHG2cS+pTTSGv6dRCu87xMW1tsZNzfSts4LhUssNpUc4QNYFyf8eQ2HSlmmg46lGSFBAUsgRrEJmNJmw5Gk+2PHQw3kk5lAhAAkzHxGdgd64beuKNCVsQ7Y9qQ2UpQnMo6CfCkDnH0rQsbj3HllS1G9oBISByA5Us20VKhIUpRvABUo9bXNbHwLhWDKR/WvKbdUohDKbrIFvhCSqSZEdKZRro0JQgrka5kFSQ4pMZVqTBkQSL866RhOy2FebljCvBCpHfPKKekpQVSb6SEjfzJifw3YRHidI/NCk2/wDzepJ8dsizY5aKLs32vUHAl7KAdFAwLf5TzrfnVDEMqKEpNtFJzp9RvXOuO9kAhBdw7vfIAlSSIUBv5xNMdhO0XdlOHUT4leFRPhj/AB+tTU0VTgl8oGxYJK3m3GnGe7bQYDKIQFf+yeewtVnwl5hQIbm3xNmyhHnyovH3u4BeyFYCSTB+l60Lg2OddxZfjJFyLbAATznemg5xba9Cp610dPw+GQoAhSZI0mfeBTTCv7akEAFO2kzvPOqZxRQ7/bnx3jnvT/eqISY8cXMwLHS9dbFk5xTK5xCJIyWJmNBud550scPLkAhO9+fSjB0yAlHj3tpS/FmlNJK1fuTVl7InRWcV4Y644U2IIMqVbLG5J0rKQ2WVJzofSIBKkSj0/wAvOdINJdseJODDhAMSlJcgalRhIjlY+9C7E49LrYw+UhSZJ1uJ66zXN8nJLItdJirW2bDwbBpQkKhKUahKUhKb7wNSRua03tp2xVmcYZkEWKwYy8wBGsWmrr8QuN9wxkbUEuKsL36kDoN6572f4A9jXDlCimZW5rfpJGZR8/OsUVezRjgkucgHZnDheMYGUqHeBSgBNhck9Opr6BVhEOJhaQUq1SQCDymqHgfZUYRIDQRtmUoSo+Z3M+nKr0NrIusbfCn31JsasWu0Z8+RTdxFeI8LYcQW1tIKSIiAI8uXpXFFcHxbWKWxh82ZKipKc4GdI0OUqEiOlds4nw8OtlClrH+yTlI9q5/2mWvAStlKySlI71KUlSTBPjkHU6mN6RP5BxTqLXZZ9n+OFSiw4kodSB3jaoESNReCKPxVx3D5VBRLRPiGaIB/xNwL7W6RXLXe0LisT/VQkuFIChBgmIMbiurcOLeJwwzaLRmAIvcXA1+VO42v0ko8H+MMylpJAgpKrpUSTmOsEkkk0+z4AVEZiPzb35AD71oPFuJurcGFDZSlBGVeYkyBYk6Ca3ZzEqCTlg6JP/1B+9WYJSg0vTHe9EwMtxKhPP3r2HUpwKEWJk+Q0SKJw1IDaiq3nva1DV/aMx8QgdOfyrp3ba9iMDi3Cgpy2gGvUdQKrSpIMGAnMf2r1Oq9g17FEwmBGZRo8htQUU3nTqKxhkByLmwgdD+9D7olRzFRtr16zV9gCKx0nx2zH5aR860rteVuuNllClz3mYISVXBAkxpERWx8UcKlpSDJtf8ASqlpAw2IccU6tKVpBU2kKjN/klQ+EHdPOud5vxlBr9DD2XPZ/N/T94sBK130i2g6/wDa5n2s4ip7EKBEd2ShPM3uT611bijhDCiD48pIm14tM6Vw9DpKkqUqVFQJUrnMkmudH5TbNONaOh47NgmmsPh0ht5yErUYJcKh8ST/AKmfDT6eGowTiD/Td+6I/uJVeLXg6RrAmlu0WLGdh1wAd24lSSL5kkwYPrNWGLC8RiAS7LJylLYIAUJEkwJUICpkxcWqxOkZ5W2bNw7E95h0AaEEA7WJAPkYpdDThcJCrJsQTYyJ+VY4Ukow6QBMAwB5kwPS1ZwmJDiCpsgzeDKSOi7Sk+YqiexoqjXu2HDcuFLjSsq2kGYmFJ3Secc65ZhnigpWkwpJBHmK63w/gGJVjHHXlpTh1pylgLLgVIgkykAelaN254PhsK4EsOkqJ8TWuS06+1jzFSGtGjFON8WdF7Pv/wBTg0rUnxKTOU77WmbUjjVYdIy962hKYzIAAXbVMC5nqDeqf8JnlEupUTkBGWToSDIHSrr/APiE49TpHg7sWnVQJ29r086tMprjJxHceUlTZjKSBb/Eax53inI8XiBUdkjab361UlJ78lR+G88+X/avGcYQSAfED5pI3m21b/DbUBpqgrL6cpBATGgO/wBIpPjioSIPhMgGZHK/Q01jHAojN4SOQI/nvVBxpapCNdJ8he01s42rM7WgfEmv7wUpPeNLCQuDBSRp0gyL7Qat+AcLbZLim0ZSrWVZ4jYGPWqDFleIQ440SC3KU5VFIWIj4hBgKBg71dcJJYwIzGSlErkySYk3kmuHJtWPV0jnfHlJx3Ew2lRyg5FH/wASc2X6eddi4ThGmGg20kJSm0CvnzDcWLeJ/qAkJlRVlGgkzFdk4Lxtt9tLqFjKr67iKeK4xG8hO0vRszjhmR7VFLoPQ+1AQuRYz5VMu2mkbKOJnEYgpSTrG1r1S4pwqedAiUpSLk3UQo5Y0G3vTSeINuqU1EqESNLHr6Uk/hUh0LKjKnhCRYTlj1tJqt/RZFUcm7XYPu8Qo5cocAWBFgSLgeRrZ/wwx5haFqBCSMoJuAdbcqqe0PahSmXsE40CtD6gl0R8AUTEaztVb2MdCcY2SoJ1F95Gg61dC12aci54t+jrWNW0gkKXkzmE8jbcb20omIU2hlISYSDYi+Y7nrJpTtFwsYpLIBjKtKtJtoR5kWo/GsoypvAEAAWH70IR+dL7KIboAyorsVQNQDPyph/Mqw0TbXU8zUcPmKUhAnYEgW9vuayyFISrUK6jbpXZRGTewpSQc+u8z85rNLs4VSwog6R53r1Pr2xSPDsNnMZoIOn6daM2wtJJX8KdZM66UBLK0yoTzmD9xTeKWC0CCb2JO53nrVjbsDK7HYpOdJQiSm4/794rX+J4JeKYZVmSpTbwzxp8V/OCdK2HiWAUW1FtOYwdFAE+c2ANazwjizpeWypvuwhCsw2EAEX/ADEm5MDUVg82UXVdoMV2XnbRSf6J0FWU93/BbnpXIMsiut9rUJXgHSq3gJmJ0MjzmuRpNc3H0zbiWi6HaBIwq2nkLKgghCkXm1pBsD1vV/j3xhWMOl0nxtNBIBhWfKPFMeEAm530rRXtK3rjvDnF4Fa1Ze+hLyN5yJzZBeYy36elXJlGaCi9G/8ADsakNpAiIEayPOpJfLiilKvCPiIOnStG7PcX7xZwrqAslCDEArbzideSZHlWz9m8AllAS24pYUM0kQJ/f+GqJxrsRGxIVFc//FnChLba0tpEuTmS3e4uSubTa0X51s/G+KjDNqdcICR1uTsBzNc27RduHcU2WUoCGlRM3UYM+Q+dLGLu0WY4tyTRL8OROMAmElBkTE6R5103iuN7lDjgGbLFgRpN/wCGuW9gMPmxrZtCQVG8WiLc7muncbxKQ6GiAQ4kj28zT5F8UHJ/y/8AhTrfS4sKQl3Ks5lLiW0jz19K2DCspTe9/hEgW1vvVTgsehpHdlxJIskREAfljf0FM4PKRacx+EmRAHKtXiZHfH0CW0OYfFFCiYnaDekOMYY5VOOZRzKhYDnyqxaxeQKzHaSIF+V6rG+MpWlQUlKoPwqGYAdE7mK6GWbhFySKJCvBcc02Q33oWp5WXwkFKSEkhAIsSBJPKeop3iGLUMG442ZIQSPzXjzOh2rUG2UjHuYptrJh2UHIYyh10pNm0nQbnymtmwTzjnD1QT3hat/5FOnxHf8A5XEzO/l9jwVM48dK6J+HvAXHMAsoVkUp0qbJEiEwDI5EgiudxsfKug/hp2mcKjhXVthCUDuhEKJ5CNbXqxGjyV8dHQ+HMLSkF7Jn/wAW5yj1Nz7Cp4tQyqJ0g5thG80MPTS/E1FTS0pEkpI97VXJ7McUa1wbiCV41tKSlQ7tSlEGbJ+CIO03tuKDx3jhQw3iF5QEY2LSfB4kcrWuan2c7PuMPYhxeW7YykXiSSuOe3yqk7UD/wCKavIXiFL6XK1R5ii65IeKt0U3bhpoYtSmlBSXQHDBmCdf19aq+EEf1DOYwO8TfXek0pA0qx7OsBzFMpJgFYPPS8esU0TdNVjaf0dxTASkptA5Wmtdax5xGrDkgwViIBGsk6jyBq14zi0toQqAJKU6czpp96XwDjbK1IzZfz5DtO4M3EztrSttTbRgxuooIt7LCWtCL7mam0u4BmTrMAD3oLbye8JVYGOY/k0TEpEDYTab2rsYncVY0hjFNggEEDaZgGPOPvXqicMAMzayTFtP4K9ViZWKoxaknxHMOd/1rz7iUymbHxQJtN/WsFJGRVgCDbWEjn1NeSu91BI5RJ5Xp1QxU4viBRIzFRsR4SoDlbetcZRDWLfLylKcHicKSgAH4UNgnNHMk7ACtux+HSlMt2zA+KATbWJrSuN43u0Bl0Wdzm+wmESdBKRrzrn+ZBclJeyY32mbyXUYjBxBWhSCDBE3Gmpg1xZFdN7DYtS8MtnNK0eGRBKf8TBURodIA860jtVgu5xTiQnKkwpMbgi595rAlxm0a8LKpYkVtnZrHrV43kuuZ0raQUwoNiAgwm2VIzpvfQk1qgrd/wANcEt4xJKGVklGaEkrFioR4oItfarF0yeQtJlx+F/B5acxTgHeu/2840Uls5Qr/wBiJ9BW6FcCKMnCJbbS2gBISAABoAKTxTgQFE6JBJ9KqyytmaCOafifxPO6hgGyBnV/5Gw9hPuK09IomNxhedcdVqtRV6bD0EChg0yVKjfjVRNy/C/CJViytSh4E2TFzmtPy+dbPxZhbuPZXIDbRJVOt9AKW/DDApRh1vwrMskSYIhMgZbefOq/tG7BJQ893zp/tspAKVXymITI1mSYtpUl6Rkk7m2bDxtTYKFkAkglNt9D72oqMYFIT4YUDr0pB1JQltFlFtME8idatmQe7ClEHccweVbPDgkuQXpD68LnZE7iJ6kmtRxzOTM2oqKvyhuM2k26nrWzNurVlIEJTYRoP3qh7SpJczJG4CeduddBRbTi/ZnkjX8VgHkMLIcW6+uUAKVnKUJnMEztmgExeBbath7FYkO4KCVBSQQfSdpJ+Qqp7VuLZ/pltCVhJSEi0lUTtfxR7+tWnZTDvMuFGIyAq8WVC82UnUEA6+nrXDyJ8Wv0e1aZzDGYYtOKbVqk856j5EUFKyhSVpJCkkGUmD1E9RW0/iPwjuMR3gIh6TlvYgCb6X/Wr7sf2MwOKw6XC844sjxAEIyHlETbrM1IvVmyeSKhszhPxCadcbaS04FLUEiQIBPMzXQWWIH1NajgPw2aZxKH0urUls5ghQGu3iEWHlW6rtFRpVZgk1fx6K3i+HJSIMSUpPkSAfW9cy7ZYlpDAwerrLxO4ABlUx1Chfzrr2SZFcr/ABO4WM6cUjRX9twcljT3H0FJHstw05I0Stm/DrCheMBIJLaSoRpOl/etZNdV/C3hvdsF5SAFLJM7lA09NTVsezR5UqhX2XPaHD964yNAhYURqTl215mj450d3YTci8RY79Ko+0OI7zMpDTjq0kpSG1rCgrW8EJyzrNOIbWW0IKfgABA/MrfTalguc9/ZmiqoPhCQNUq5AbH12ptOAKxKlDNyBBtygWqDWduCpGVO8fsaZwjgWSR89+Q62rrq0rQsn7E0YgolBEid7EViiYtSR4hed5OYdPKvVcle6FAoUVOE/EE8tCdoFGbdbm6AZmeYO8zpVbhwpQSlNtVE8uvyphlnIkqKhPKJNFpILQrxdmxKJgaAzMb1rHHsGrFISUAFxJhQ5pvoIMxMR1rbGnkZVZkkqOkaVVO4AoRJCo12A6daTNj5wr2ugPTsXwYbwamilttgOKCCgFRUVQcpXtJHISJijdu+Cu4hpKmwCpKswSCJINiPvFUTfBGnJ75UKSTlzlRSNSI5HqK2Tszxdt9KmVOAlMCQeWl/5tXFzQkpb7RdCVdHKCIsdRatz/Dvta3hSpl4BKVqzBzrpCvsa92v7K5FLcZQomQpSRBTB1KQLzOorS8QwZKVAgixBEEeYqRaZpklkjR9DMY5JymZFE4gwhxKhssEH1EVwDhXHcVhrNOeEfkV4k/qPStiY/EzFAQWWj6qHyquWN3oz/yaZrfEcAph1bK9UGPMbH1FG4Pw1b7iUNpKrjNyAm5J2FT4pxJ7GvZy2CuAmG0k72mundj+zyMI0XColxUFUwIgaAA6AzVi62XzycY/o9jnO4ZSykJTb4UiAB9h71SYUHOpLa1AbyfDO4A+tV/aLijz2MZbaSFhQUoZlpQCAYN9LHbenMFhSkwtOVd5kyI201GnnapCPOav2UwVIe4a1CiFXhU3895q2fwiZlBEaxI05a0nh8PCwHJuNb+h51ZYjhd0hJABAF9eprsRSjWxZS2DW4EzlF/OQPlSHFSUtJMSZMGdBblvt71YuYsJlMSRYkgXisFAV4VZb3gfSrFrsratGnuv50ZH2y4iZB0IVtlI0VQk4515DX9OwUttqzKUsgqIMgpmfFJuc3S1XnHMCWwQi6ComCLp9+tVXAmllxQRIGQyVHw9Z0H/AAVj8rAmnkgLF+mbBxjhreNwozpkpuMpghWkzA9bVyPh+NxGCeKmyUOJMLSdDGxH3rq/DMQtlJWSnJmhQSoKF9IIt50p2n7N/wBYErSopAukjxQDGaRaRvIPvXLT4P8AGaMclXFh+zn4k4d4BL57lzcK+E+RrbWuJMufC4k+RFfPnFeDOtFQcaWAkxnKTlPIzpfzqvS0R8K1J8lEfSrKT6I/G9o+mv6hsaqA9a0T8Qcfw95ooXiMqwcwDZzSoaSkWPrXIXCo/E4sjkVk/erXgHZZ7EjM0EhGbKVH5wN6DigRw8HybGuynBV4t0BJASgpKydYnQWubV2jiCu6bIzRIkm1qr+B8HawTRMBAiTrsLlRNUPFMUrFOsraVDZkghJWkxzCbmU0HLQk5f0lfpEMKylDp7pMFXxL/MpZ/MTpHQAVeNuJQAASYNwd+ZmdaXOFKFJmDYmRod7Tf0qybwiUolUWMk3v0EVv8eEeCYZNElPqCCCZB/LY2O3P1pd5soIIBST/AD71J8FZSUpHQJEUdplalZnFGU7aEe9orZHRWeYwwVYyQNxaecT6V6hPuZlGCYH5jfz/AJ0r1Nv7F2JsulIhIk2ttbc9Jn+Ci4gkeLNnJmQDIA96AHQmCQCmdjMe4rOKxSSUqb1IgjYcvKm9j0GacQlMwMw0gyTN45WqeIHeGBZEAKjc6n2oeMwlgR/3T9aYZcHdpgCdYG19PMx8qFrtANZxTTWcJUJCVGxsk2sDF4n3mqHjYThu8WyW0vOZQ2hlsoAgypRGa5ItaLc62/EcMSpeZIUAQfiG/SqTifB1tOJUYB+IfpVWfB/RppgWiy7O9pk4lrI63C0+FUgxJ5W+X0FNcU7F4Z4kgeNQjOFKKtoURME9TWq8UxH9tbaSWs91ZQSSdoJXA+VV+D4tiGkgNLdMDV0BQPS3iB/9jXLlgkn1RbGX6WuL/DR0QG3QTOqhAjbSTM+lEw/4XuZklboy2zCInnBkwPnWD2qxrTaStoZlAFOYkZhMHQmInQ7HpXsRxfiBVkhAC0JUMxJkqCbSowADcmOcDSkpjf0n9m1cN4ThOHoUoZb3UoqMb8zEDYVqPaXjz+MbjB+JBXlUUlIO0xJED/bpVM63iyoJxBCyTmFpTB0ygiBJnbYdZ2Tg2HUklK0paAtKUgKPsLVZHFJq1sWt7B4XEDDd2ylCVFCIn4iiRcSavcM13njUdgDyA26zURw9vKSkJCiTtBMazc/OnUtmyBZKgmT9/nWrF461L2NdDDWBKvECoidTAt0vTfDrZ0KBzb3vHSk3Gu6JgzliZg68qOp4KAVBChKQkDXe/Ste2it7PYVjMCTE3JKhPp0oORWYd3IzDQGP4KlmQBmIIM/D/NvSousrVCspiLcgKf2Qzjs6UnP8MZYSYAJ3t961xGZKIkZTM5reg53vWzHEhSIJObS95pItzORNgOU+9DjyTjIRxbNXxz7rpSlBSlCJcCNC4rQnNMTdRuNauOC4lxhkKdUTKyO7IuRtEGDvpalMZw4JQDCs+oI01pBxWISPCnqSEibbkxWLN4Tr4dBjLezcV47DPjIu0i6VDb/xPlyqrxfZDBrKfhCROUAd35/DGb1rTuJYJ5ZBW5MwEldwk7kaD+bV5fD3UpCEvu6jxElBB0AEG6ScpkVgngcO9FkZP0b/AMN4Lw9lwOJSguDQpBMGNgPCnXXrTrvH2EjK2RmA0tI9K0XifDVtuKCSpaVfCpSlEJACRaTc6/wCg4bsw6CktgDcTH8sKshglJXYrW9lx2hwjuNRlKu7TnBUDmIUjqR9DEUxw3DKST3bhDaUpAMWVAgkftTY4SQhCbmIK1Ea+gtHSjtOgJygCB+s+g+dqsx+O32HRBgqVE9fQfwfOrHDoiVlOaL9ByAFz7xSynxYkGOYMevWi4fEOp6i9lG8e81ujDiqQJbPZblSbzeJiPapsOqcUoAQDbyH6mpcJSIWVWFrmoK/tkOAT9iRY1b7oVmMcjKAEiL7V6iBZMQVJkTA1I5616mUqFspEwkEkTe3IUd1EJClJA003B+9Aw6sxyqvCiTRHcKQoDxKSD8qN7HG2saVrlQhMegH7xS7TozlQTOpAmoOPQnKCT9APS1M/wBV3cQnxkXtby+/tRqukEk26CAFggjRRKvpRMRh0EST3hkACZgfqaWbxJUYIEGhoblRExBN+g3qUSjznDWj4lIhUXB0jne4G3Wk+J8JQgCBBIBgWAnnFz71ZOKGWVSM1x6EQPlR0pK5MBRygkq+3lStfYGjTXWnVzlQkjQkgSRv8vrRsYp5biCElIFiTeffW/OtjLSTCk2GaCDp7UR5okQpEE3EDl0A0rPPxoOV0NFtdlMhhwRmGYlUzF7aDyq5eQlXjBOkgE2HP/lEwd0qzRKQTGWIrDeHBAKD4QmLz8R12/kU8YKOguQZhhK9gDGsxHUxrUVDIe7BDgI2r3dWBzDkTACfIX+lFZKRY+UpuPcEU9Cng0ShRjLBGUDcnS/lUXVm0qgcxqrQGOlqJiFhaglKsw31AA8hRF4gA3CZCfDIBkchBt6VNgsjhXEmYkkCZVGg63ppCiQZMi3xAEX0m3/KTxqkrA8ISrmCP2ml23lIBRqCDHrv7Cg42SrCJw6QuFc7puI5Qd6ZcwwWSqcqQJMbmBp0pZxla4v8M6nT+favM4kwU/miNjy+wou/sgu24AoCTl8gYmmcVgQBmBJuLkRblQmWE+NK/igFJ261MNET4yR6/MG3zoyf0Qp+KcAEZlqN7wPkKocJ2dC3JkjKdRqesaG0itzcw+a9yba3PSAPvUQylAzFMm0Dqf5sOVK0pRp7AklsSw+GUWwYSYsJF450bAPQcqgTf1BO9WOJcyBIVYm8AR73/Wk32bEpOpn11v0j61VCKSr0Wcr7IrfnPm0nwpMzrtytUMM02FeJREXFpkbUy20tRCkJCQUxcyD5nUUNa2wq97gGLRlta1x0qxfSBYziCgqSE/CNOpgk/alW1DMStRH+JEx/yp8QeSSlSDpty8qz/UoKIIJg2MaT60YrQoHPmJGbKkkkTMfKivBShkSbJHqZrDEkQiSJiSBb229aw0lSc5MhUWP1pwMy9hUpAJXteIMfOvUDDYYuEyqIvfevUeSXbAVzTUrhZid/pTr3DVZwEkZdpPLU0snCKV40qUb/ABGBpyvTOCX4VghWcXJmT0joKDk+0xrMLxSDYImT7npeiJZCiAoxFjefL7UuwwMma1hJmZ9IrLIWFFKLjU7W6nUe9N/gIw5iD4QpIGURmAm3TaaklaVeBBUE7lWuugHnQ3Fqg5rHUWER9aO4ypSgRlFgJ0BPQb0CB20g5krIUQqAZ1t5GIoDrKk+FCs0/lTJgedZewqkwoqkbBIj9INLYZaoPjMjRM2PnJ0qL7REMY5rICEiRaTtO/zowx5SgGBMWIJ18tKXCSsmSooGgF7fYedecUnwq1BsOYjppFSrVMhNxRygH416+RM3+VExbZCEpTOUC9rdZPnRn8KCJSRmEKPMjXfSoOPd6iconnOUeuxoIFgwyRlzXgSE6D3p1nEpWkwiOcJkev7Ug2IOoUdEgGf2FHfZ7opWiYIvJ35UZJMjAJSRnCReY9LmmG8DBkqMDcCb8hWFOeNRA5mB5R+t+tZUMyZWq4EBKdAdtBFRtksCrEALEgqSnQGKm2M65ywALDNl9j+lYZdhXjy3sZE258qInF5klKbSbdEi5PTyoP8ACEkvKSrKgA3gjqNdb7m/SliwDKpgRNhO8W9akohsptMzPX+TSwQpWmm0naokFDi3jlCYykjUkFXnzqLaRmk5jHM2Hl/LUu0hZWZJEi5F7elOPQnKkbyfadepM0rVaIZwjkuFJMawOsXP2oOLcKlyLZYBnSR9aljkFXiAMjcH7azSzacwAVOpnn53oRSuwB1kESo51TMjlyuI9KjhkLUFLSoCTBSdI26aVLAO5SpIlQmItEfvzqBP9wlFrSTsJ2HM/rSPtoYi6hQXknKnYiADyuOtFbcLaDnF1Hcg+w+5pdslSs1ymYJGp840FSwSwpfiAJmx2A00pq1sDBvoEEz4gYj9Byp5l1C0BJHjMfDqT1tFAU43nKTACZGaJJrK28hC0Gw10mPQ0XtUBg8UrIQhvlfnNQSuCM05v9jaPaiYh0d5JkpIAmNuVtaFi4jSAVSByG9NH6AHxASoC/QcyPIfW1YrAZbIBQSPOdf5yr1FOgWVDyO7V4VTEciL0YvggKg5rpygco1oZaJQokBMRlA3J0JqK16SogdNVHQ/TeotjhkrQkA3kz4akoOJVngjQyNPKi4R1JBImUiSTEx86dUCpJCvFE6xt12o3TBdCz7yVAGfP+daD3xVsLkQTtRsBhkhV4V7xOm/nRVYQ5JKiEyAka+p5UdLRLRHEPAeEKKwq6ucztymoNN94vKYECZjXzPlU8GnPN0g84Mn7UVtlQUADM3BP+W59NfQVNIl0YxneISUmCk9NJ+9ZytCJnNABAEwfI61nG4ZSZUVzzEagXoSnFfFbwKmdzOg9qi2iBmkhYuIUDqBHoepE1loLUsp+FKhB5BPSl33Mpm+Y3knn5U+3iRkUoagTHrA/wCVHaIwTbSUrJE5URc85v8AKaM88lRuDFz5Tv6DnS+IeKkgi1iYgesVPB8OUs+I+HnNRr22D/JFSwJIKbXgz9bXqT+MQpERChBT96g8gBSlbDb1I+1ZblaZIGWY6gxNSl2EKwznbKjfX7VDBnuyoKjS1tSbATyoH9YcoSkQJuBuT9q9xB4EgbgXPU3IqcXdP2Shh9GYGE5uSpgDzoa8OVJKgQEpA3oRcIN0pIAFto1+9GSWlXJjpEegifeldogFt4pbOVUD2M0PCk5gLT/tb0BpiDJJQMl56bedhU0QQomYQJiT6CdftUboNhFOONpSNearGOnWkXZUSonOYtFvvaKm5isxCW7SYGwA203qWJwWUXV4vLblSrXfYOiGF8CTBBWbC+h/WslMN+G2VRBzRJgX+v0pdsSbHKQSRG38tWcOsgFK4VmBVfpM+tqVrbYw2xjbDKiEjXKT6Tp70skhRUE2KoUJ+leQ9Cify25b6QPaiYt1BnKkqXbxG33opU9IBJKE5QmJVJzKIsRzBoWEUQCZBTBsduRNHw7B1WolKSJHpMe8UPu8wURurTmSdPIVLBZBtSr5VBU7REHmJFTbwYUDncGb6Dle1SWh1ACiAE7gRpUsJiAtR1Gsb6xFRt9oViWdTaikacjeazRMY6mJETN0xv0Ow6V6rFtXQT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646238"/>
            <a:ext cx="4714875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xQTEhUUExQWFhUXGB0ZGRgYGRwZHBsbHx8cHBweHB8cHCggHh4lHBwcIjEiJSkrLi4uHB8zODMsNygtLisBCgoKDg0OGxAQGywlICUsLCw0NywsLCw0LCwsLCwsLCwsLCwsLCwsLCwsLCwsLCwsLCwsLCwsLCwsLCwsLCwsLP/AABEIAL8BBwMBIgACEQEDEQH/xAAcAAACAgMBAQAAAAAAAAAAAAADBAIFAQYHAAj/xAA6EAABAwIEAwYEBQUAAgMBAAABAgMRACEEEjFBBVFhBhMicYGRMqGxwQdC0eHwFCNSYvFygiWSohX/xAAZAQACAwEAAAAAAAAAAAAAAAABAgADBAX/xAAmEQACAgICAgMBAAIDAAAAAAAAAQIRAyESMQRBIlFhE3GRM0KB/9oADAMBAAIRAxEAPwDovDApWiojUCxphkquXJCd5O5pNDS0EqFusc6axafCkAmFRrv1rY27NAdDqZGQGRv+tFS3+YXINhzFVy8MQLSJEi+scxU8O65lsmRoLW9tzQf4Shw4lJJzAidhv70QOZhmzZYBy/zmaVYe8QM7GQQNRqBFSwzKt1hPQXjz5UrolFhKVCDY2mx1ioNs+ISSUjSd/Sq7FoySm5MzP8+teSoADKq5F/P7RQrWmFR+ht0qC0j0EXqTmIKjlkQNSLClzDYGYXVrJg+3LzqWFeGcg3SJg/tpU/Q17GGl53OguBz60J+C4MyhfW+nnyrD7wkLbJzGxGnX00qGMWCApZN9IAN/PeguwJbC9/lBKDvB3n3pnvc6DpppuPOkuHqBNh4U6zeZtNecORagkmLzyvtUdXXsjW/0Ph282WbgDTmTf2qWZKZSIKvX2pQJJAHO8b9Be1FxMHwRkjxfy1T2GtnmC4JiwOpphMNpkq1k7QT9aRU8UAiNdDM+tGbbKgFKFkiAD7knz0qMkkSD5gqJIsLdT9qCXkyAnLmKtTJ9eVL4p1edSU7286ApkDVV/KoMoDpxk/EqY0kRfoATTDTp0sCdgI/hpBnDlIzKi+hm/oKhnJWYJyiAk/X50kpekDiN4biQAUlUJIuDOppDOCrMuZVeBa3nU8dw5a/ELnyy+8nWvYcC5KZtGh1HI6UnON3YyS7Qd/MUykQPhB1MeYqTOCBAKVmCLjrG/rUcDifCdAnfXyrLfhSVaAmwFvKf5zpYu7SJJPoSGEUc0nxDS9ut6M8qAG7W1gz7k79KZDRCSog3FiNB+lZwiElJkAQJncxVjfsDRTLbCSlSTfUjWPO1PPMNORE2F8ugG+ooraW16wCdAASfepMoLaiJhKpi2/WhJ/7AypxCyCUo+Ecr1htAJiZ3JMAD504zlGYGZk6SJO3/ACl3WgVJBITIuaOug0AxeHULpJAN4mBWaYew+QyTmB569L16imQsG8YdF3+kV5cDwFWhtG3nQ1IgiQIKZjWBt61JC/8AIgA7RNX69FZJe6Qcyrjy51HCulMBRISen8+VOtQmMkXEzEyNOdQ4g1mgmBzJ08opeSemFCj6oJIuT/DWWIJ8XhATBi03plpgZBHxSIPXT23pTiau6upcqAEjnO3Wpaeg2iffEkxJy2B6UPDPBW/jmDflf+AUpieOSiGgqyRIQkkzqdjrVLw7jSlhS1DulJV/cSYMD/KRoQda5ubzGm4RRZGNqzZnFOFSVHxAajpvc/c0d8qAgJCeUKM+o0mq1/jTboytrQcozq8XsVf6zc+VV/CHntcQ4jNnJQIyHLtKbkGDuZve9ZY+RkgtP/YezYg4FgkEBUQY/mvPzqWEYypJUMyvyjWOtU6G3UKLkpUkz8OwPTe1WCsfOTJ4QZmdIro4c39I6JKFdDDbndgAxJF9t5vz9OdYTitdzc2+Z5D50mtCSombTB+xqwaS2lBAIUs2BjnWjXYjSQujEGQW80/mBMio43ELVlCkxA1G4qDyiEDKdZPWvPPBKRlVmNj1B3ptDUWWKQCEpOpExuBH7Uszicv9uLzfry9IpVkmc6lA7kTc9DWWW1rcBMgm88hSpemLX2OKJsZKsp+EJ5WuaC8hECJUubiD7VhppaCQD5jxD9KkriIAIywYi23kKXd6Cr9AsQiQkD+TpevYPDZyUKURaYsRHvURicoMKmb3GnW++wpHDMLAU8tzupuqRmOXYG4uR5npVWXJxiwybSH8eCUnKsi1h0287ULg6TlIXl8NwQZGU6RN617F4zCvYhtLeJ/vIkIbKgATuPCfi5A6cqDxztGMK4Wu5Kg4kLN4uTcEcpB965XLJP4sjqjaVgAwTCQZUNbn4R57nYVNzFx4wQQkhJGonUfWte41w5t9ALspaSUuFea+YnMAmTlBJuVKBgQAL2bY4g2SkK7xAmEmUlM87Jt7UYZJY2thW+zYv6wkSUg5uVvPrQUt5hAPwk+1QaX3RAJJQdCD9aI4sKIyJy3uqb108c1JXEWq6PYtCSPCmABuIv8Aeh+IJvlOkE6D96byBIJUSTlMA7dY8qXVhjCYSVch9z+lOmRNC0qiAApWyhpHX96w/wAMVGYm8Sd7+lMd4pHxpyiLQN/pRGCnKVDTpY9SPI1G2tojKg4mUhJFxuPvXqa8KFjS+8gz16Vmm5V0gDDSyVFRExp5+k6VNst6FEyJkGfeYik0JUbJMBKZPr/2ipRkTMpk7RPvyq9oWiKsyTmBkA2nkNJFMf1RWTG4AvuYpcOICIAOc77Xo4bKUiyp2BIiTyHlUl+hIJWpsgK0NQxLCXFFa4ypuBz8+dB4tiPCSUZSOo09dfeqVWLcThlqKSVOKASmyjHXLYnysLXNzWHyfJSj8HsZRsy9xRb68jbqUAEgawkAC+UG5KjAHSh8SStvDuh1SVugFvOkfGlQ3EkiCRzpThHY+RnxKoF4Qk5bf7FJmegPrV4ziGMOnK0gJG5AiepOpPUmuZPiunZYjTuzGAOHcAEuIWQFwhQAEzM7j962XGhptrvlKWHYUsySEgiTlO17dTUx2saIVC2ykfEc4tPrTLPGmH0wYUPRSTUnKUtsC0IdjO0ZxPeKUkIQMoHUnX+dabddWlxxvJIJGUgzE8xFjU08EbSk9xkTN8o+Geu4ql7b44YfuncvjUQM2VKgg7mVCxGut6MJ8cicRlRtxNvGEpmI1uB9KYw6mikwYJnWJg7Tt+lVvDXkOIzhxK2xYfm9SokyTryo3fpckJAFwPDH/K6WHyFkfHoRxtEsJiMpGbY+euorKwjNKCNZAgmalhGUhwpUARpNPLwSFLKgq3TSeU1qbVitpMr3mlQQEwAb/wA5V58lKUpBtFz7/SjqxyjABgVJogn/ACCTMmwo9dh3WxMMLASozCjFDcgrJlMDWTyFzWeLuFsanKdp/gihcY4i02lIc7tLZhJBsSbSReAkdeVZ8+bgrCmQwbhcUShObTLsncQTEGNY+UVU9uuMLbdQlBTkAVMjVVr+c0Lsnx9TzqkoaCW0AnOBreGwJNis/lA0mr/hvAg2nvMQe8cnN4oUEK/1EQT1j0rnZclyuS19A9inZ3DM9w0kYcNpSElK1JyKzfmNxmJnfQzRcZ2abdWp1SZWs6kEwNgJFv3ofHu17TAlR8WgAGZRj6esVRcV7XYloBasM6GjH9xQKNehGvmapdt2gxi+jc2MMGkIREhHwhQtyF42rSe1LeJcxCEoBCVABSkiU5p2sYgRJqGA/ENJVBCkJ2Uogj1jetp4bxxnEIJBCknUjn1FSndk3HtDbiSWYJgiNLjyNZ4c4ojwCOckEftS2IwxGbKZStPKySPhPlsRtrWtYLji++7lxLza1OBCPCVw2BPhVlKfEq03MRTYckoN0H/qbwvEZzkKcvOOlRcxYkZb6iDaOUHWliSF5SqSREnXUC9OqQhIBIBjQayeddPHkjOKYGkgeIcUQEk5p2sT8rikXElKsoOUKF55Uw4lZXmQBOoygCpssqkuLVHMiJHnOntVqdC9AkYMLE39N79axXkqK1+FRTc31mNK9Uba9gbCYd42CQNZvoBsT6Vl0EHXPIvyB86i26lJGcW1EQRUisd5CDKSQb1euwBUupTlgCTa1x1JnaksTj/GTMNiY26T03o2Mw+UzFhqKU49jWmEyQFryjwASBOgjcnYH1qnNOMYW/egU/RqHG2cS+pTTSGv6dRCu87xMW1tsZNzfSts4LhUssNpUc4QNYFyf8eQ2HSlmmg46lGSFBAUsgRrEJmNJmw5Gk+2PHQw3kk5lAhAAkzHxGdgd64beuKNCVsQ7Y9qQ2UpQnMo6CfCkDnH0rQsbj3HllS1G9oBISByA5Us20VKhIUpRvABUo9bXNbHwLhWDKR/WvKbdUohDKbrIFvhCSqSZEdKZRro0JQgrka5kFSQ4pMZVqTBkQSL866RhOy2FebljCvBCpHfPKKekpQVSb6SEjfzJifw3YRHidI/NCk2/wDzepJ8dsizY5aKLs32vUHAl7KAdFAwLf5TzrfnVDEMqKEpNtFJzp9RvXOuO9kAhBdw7vfIAlSSIUBv5xNMdhO0XdlOHUT4leFRPhj/AB+tTU0VTgl8oGxYJK3m3GnGe7bQYDKIQFf+yeewtVnwl5hQIbm3xNmyhHnyovH3u4BeyFYCSTB+l60Lg2OddxZfjJFyLbAATznemg5xba9Cp610dPw+GQoAhSZI0mfeBTTCv7akEAFO2kzvPOqZxRQ7/bnx3jnvT/eqISY8cXMwLHS9dbFk5xTK5xCJIyWJmNBud550scPLkAhO9+fSjB0yAlHj3tpS/FmlNJK1fuTVl7InRWcV4Y644U2IIMqVbLG5J0rKQ2WVJzofSIBKkSj0/wAvOdINJdseJODDhAMSlJcgalRhIjlY+9C7E49LrYw+UhSZJ1uJ66zXN8nJLItdJirW2bDwbBpQkKhKUahKUhKb7wNSRua03tp2xVmcYZkEWKwYy8wBGsWmrr8QuN9wxkbUEuKsL36kDoN6572f4A9jXDlCimZW5rfpJGZR8/OsUVezRjgkucgHZnDheMYGUqHeBSgBNhck9Opr6BVhEOJhaQUq1SQCDymqHgfZUYRIDQRtmUoSo+Z3M+nKr0NrIusbfCn31JsasWu0Z8+RTdxFeI8LYcQW1tIKSIiAI8uXpXFFcHxbWKWxh82ZKipKc4GdI0OUqEiOlds4nw8OtlClrH+yTlI9q5/2mWvAStlKySlI71KUlSTBPjkHU6mN6RP5BxTqLXZZ9n+OFSiw4kodSB3jaoESNReCKPxVx3D5VBRLRPiGaIB/xNwL7W6RXLXe0LisT/VQkuFIChBgmIMbiurcOLeJwwzaLRmAIvcXA1+VO42v0ko8H+MMylpJAgpKrpUSTmOsEkkk0+z4AVEZiPzb35AD71oPFuJurcGFDZSlBGVeYkyBYk6Ca3ZzEqCTlg6JP/1B+9WYJSg0vTHe9EwMtxKhPP3r2HUpwKEWJk+Q0SKJw1IDaiq3nva1DV/aMx8QgdOfyrp3ba9iMDi3Cgpy2gGvUdQKrSpIMGAnMf2r1Oq9g17FEwmBGZRo8htQUU3nTqKxhkByLmwgdD+9D7olRzFRtr16zV9gCKx0nx2zH5aR860rteVuuNllClz3mYISVXBAkxpERWx8UcKlpSDJtf8ASqlpAw2IccU6tKVpBU2kKjN/klQ+EHdPOud5vxlBr9DD2XPZ/N/T94sBK130i2g6/wDa5n2s4ip7EKBEd2ShPM3uT611bijhDCiD48pIm14tM6Vw9DpKkqUqVFQJUrnMkmudH5TbNONaOh47NgmmsPh0ht5yErUYJcKh8ST/AKmfDT6eGowTiD/Td+6I/uJVeLXg6RrAmlu0WLGdh1wAd24lSSL5kkwYPrNWGLC8RiAS7LJylLYIAUJEkwJUICpkxcWqxOkZ5W2bNw7E95h0AaEEA7WJAPkYpdDThcJCrJsQTYyJ+VY4Ukow6QBMAwB5kwPS1ZwmJDiCpsgzeDKSOi7Sk+YqiexoqjXu2HDcuFLjSsq2kGYmFJ3Secc65ZhnigpWkwpJBHmK63w/gGJVjHHXlpTh1pylgLLgVIgkykAelaN254PhsK4EsOkqJ8TWuS06+1jzFSGtGjFON8WdF7Pv/wBTg0rUnxKTOU77WmbUjjVYdIy962hKYzIAAXbVMC5nqDeqf8JnlEupUTkBGWToSDIHSrr/APiE49TpHg7sWnVQJ29r086tMprjJxHceUlTZjKSBb/Eax53inI8XiBUdkjab361UlJ78lR+G88+X/avGcYQSAfED5pI3m21b/DbUBpqgrL6cpBATGgO/wBIpPjioSIPhMgGZHK/Q01jHAojN4SOQI/nvVBxpapCNdJ8he01s42rM7WgfEmv7wUpPeNLCQuDBSRp0gyL7Qat+AcLbZLim0ZSrWVZ4jYGPWqDFleIQ440SC3KU5VFIWIj4hBgKBg71dcJJYwIzGSlErkySYk3kmuHJtWPV0jnfHlJx3Ew2lRyg5FH/wASc2X6eddi4ThGmGg20kJSm0CvnzDcWLeJ/qAkJlRVlGgkzFdk4Lxtt9tLqFjKr67iKeK4xG8hO0vRszjhmR7VFLoPQ+1AQuRYz5VMu2mkbKOJnEYgpSTrG1r1S4pwqedAiUpSLk3UQo5Y0G3vTSeINuqU1EqESNLHr6Uk/hUh0LKjKnhCRYTlj1tJqt/RZFUcm7XYPu8Qo5cocAWBFgSLgeRrZ/wwx5haFqBCSMoJuAdbcqqe0PahSmXsE40CtD6gl0R8AUTEaztVb2MdCcY2SoJ1F95Gg61dC12aci54t+jrWNW0gkKXkzmE8jbcb20omIU2hlISYSDYi+Y7nrJpTtFwsYpLIBjKtKtJtoR5kWo/GsoypvAEAAWH70IR+dL7KIboAyorsVQNQDPyph/Mqw0TbXU8zUcPmKUhAnYEgW9vuayyFISrUK6jbpXZRGTewpSQc+u8z85rNLs4VSwog6R53r1Pr2xSPDsNnMZoIOn6daM2wtJJX8KdZM66UBLK0yoTzmD9xTeKWC0CCb2JO53nrVjbsDK7HYpOdJQiSm4/794rX+J4JeKYZVmSpTbwzxp8V/OCdK2HiWAUW1FtOYwdFAE+c2ANazwjizpeWypvuwhCsw2EAEX/ADEm5MDUVg82UXVdoMV2XnbRSf6J0FWU93/BbnpXIMsiut9rUJXgHSq3gJmJ0MjzmuRpNc3H0zbiWi6HaBIwq2nkLKgghCkXm1pBsD1vV/j3xhWMOl0nxtNBIBhWfKPFMeEAm530rRXtK3rjvDnF4Fa1Ze+hLyN5yJzZBeYy36elXJlGaCi9G/8ADsakNpAiIEayPOpJfLiilKvCPiIOnStG7PcX7xZwrqAslCDEArbzideSZHlWz9m8AllAS24pYUM0kQJ/f+GqJxrsRGxIVFc//FnChLba0tpEuTmS3e4uSubTa0X51s/G+KjDNqdcICR1uTsBzNc27RduHcU2WUoCGlRM3UYM+Q+dLGLu0WY4tyTRL8OROMAmElBkTE6R5103iuN7lDjgGbLFgRpN/wCGuW9gMPmxrZtCQVG8WiLc7muncbxKQ6GiAQ4kj28zT5F8UHJ/y/8AhTrfS4sKQl3Ks5lLiW0jz19K2DCspTe9/hEgW1vvVTgsehpHdlxJIskREAfljf0FM4PKRacx+EmRAHKtXiZHfH0CW0OYfFFCiYnaDekOMYY5VOOZRzKhYDnyqxaxeQKzHaSIF+V6rG+MpWlQUlKoPwqGYAdE7mK6GWbhFySKJCvBcc02Q33oWp5WXwkFKSEkhAIsSBJPKeop3iGLUMG442ZIQSPzXjzOh2rUG2UjHuYptrJh2UHIYyh10pNm0nQbnymtmwTzjnD1QT3hat/5FOnxHf8A5XEzO/l9jwVM48dK6J+HvAXHMAsoVkUp0qbJEiEwDI5EgiudxsfKug/hp2mcKjhXVthCUDuhEKJ5CNbXqxGjyV8dHQ+HMLSkF7Jn/wAW5yj1Nz7Cp4tQyqJ0g5thG80MPTS/E1FTS0pEkpI97VXJ7McUa1wbiCV41tKSlQ7tSlEGbJ+CIO03tuKDx3jhQw3iF5QEY2LSfB4kcrWuan2c7PuMPYhxeW7YykXiSSuOe3yqk7UD/wCKavIXiFL6XK1R5ii65IeKt0U3bhpoYtSmlBSXQHDBmCdf19aq+EEf1DOYwO8TfXek0pA0qx7OsBzFMpJgFYPPS8esU0TdNVjaf0dxTASkptA5Wmtdax5xGrDkgwViIBGsk6jyBq14zi0toQqAJKU6czpp96XwDjbK1IzZfz5DtO4M3EztrSttTbRgxuooIt7LCWtCL7mam0u4BmTrMAD3oLbye8JVYGOY/k0TEpEDYTab2rsYncVY0hjFNggEEDaZgGPOPvXqicMAMzayTFtP4K9ViZWKoxaknxHMOd/1rz7iUymbHxQJtN/WsFJGRVgCDbWEjn1NeSu91BI5RJ5Xp1QxU4viBRIzFRsR4SoDlbetcZRDWLfLylKcHicKSgAH4UNgnNHMk7ACtux+HSlMt2zA+KATbWJrSuN43u0Bl0Wdzm+wmESdBKRrzrn+ZBclJeyY32mbyXUYjBxBWhSCDBE3Gmpg1xZFdN7DYtS8MtnNK0eGRBKf8TBURodIA860jtVgu5xTiQnKkwpMbgi595rAlxm0a8LKpYkVtnZrHrV43kuuZ0raQUwoNiAgwm2VIzpvfQk1qgrd/wANcEt4xJKGVklGaEkrFioR4oItfarF0yeQtJlx+F/B5acxTgHeu/2840Uls5Qr/wBiJ9BW6FcCKMnCJbbS2gBISAABoAKTxTgQFE6JBJ9KqyytmaCOafifxPO6hgGyBnV/5Gw9hPuK09IomNxhedcdVqtRV6bD0EChg0yVKjfjVRNy/C/CJViytSh4E2TFzmtPy+dbPxZhbuPZXIDbRJVOt9AKW/DDApRh1vwrMskSYIhMgZbefOq/tG7BJQ893zp/tspAKVXymITI1mSYtpUl6Rkk7m2bDxtTYKFkAkglNt9D72oqMYFIT4YUDr0pB1JQltFlFtME8idatmQe7ClEHccweVbPDgkuQXpD68LnZE7iJ6kmtRxzOTM2oqKvyhuM2k26nrWzNurVlIEJTYRoP3qh7SpJczJG4CeduddBRbTi/ZnkjX8VgHkMLIcW6+uUAKVnKUJnMEztmgExeBbath7FYkO4KCVBSQQfSdpJ+Qqp7VuLZ/pltCVhJSEi0lUTtfxR7+tWnZTDvMuFGIyAq8WVC82UnUEA6+nrXDyJ8Wv0e1aZzDGYYtOKbVqk856j5EUFKyhSVpJCkkGUmD1E9RW0/iPwjuMR3gIh6TlvYgCb6X/Wr7sf2MwOKw6XC844sjxAEIyHlETbrM1IvVmyeSKhszhPxCadcbaS04FLUEiQIBPMzXQWWIH1NajgPw2aZxKH0urUls5ghQGu3iEWHlW6rtFRpVZgk1fx6K3i+HJSIMSUpPkSAfW9cy7ZYlpDAwerrLxO4ABlUx1Chfzrr2SZFcr/ABO4WM6cUjRX9twcljT3H0FJHstw05I0Stm/DrCheMBIJLaSoRpOl/etZNdV/C3hvdsF5SAFLJM7lA09NTVsezR5UqhX2XPaHD964yNAhYURqTl215mj450d3YTci8RY79Ko+0OI7zMpDTjq0kpSG1rCgrW8EJyzrNOIbWW0IKfgABA/MrfTalguc9/ZmiqoPhCQNUq5AbH12ptOAKxKlDNyBBtygWqDWduCpGVO8fsaZwjgWSR89+Q62rrq0rQsn7E0YgolBEid7EViiYtSR4hed5OYdPKvVcle6FAoUVOE/EE8tCdoFGbdbm6AZmeYO8zpVbhwpQSlNtVE8uvyphlnIkqKhPKJNFpILQrxdmxKJgaAzMb1rHHsGrFISUAFxJhQ5pvoIMxMR1rbGnkZVZkkqOkaVVO4AoRJCo12A6daTNj5wr2ugPTsXwYbwamilttgOKCCgFRUVQcpXtJHISJijdu+Cu4hpKmwCpKswSCJINiPvFUTfBGnJ75UKSTlzlRSNSI5HqK2Tszxdt9KmVOAlMCQeWl/5tXFzQkpb7RdCVdHKCIsdRatz/Dvta3hSpl4BKVqzBzrpCvsa92v7K5FLcZQomQpSRBTB1KQLzOorS8QwZKVAgixBEEeYqRaZpklkjR9DMY5JymZFE4gwhxKhssEH1EVwDhXHcVhrNOeEfkV4k/qPStiY/EzFAQWWj6qHyquWN3oz/yaZrfEcAph1bK9UGPMbH1FG4Pw1b7iUNpKrjNyAm5J2FT4pxJ7GvZy2CuAmG0k72mundj+zyMI0XColxUFUwIgaAA6AzVi62XzycY/o9jnO4ZSykJTb4UiAB9h71SYUHOpLa1AbyfDO4A+tV/aLijz2MZbaSFhQUoZlpQCAYN9LHbenMFhSkwtOVd5kyI201GnnapCPOav2UwVIe4a1CiFXhU3895q2fwiZlBEaxI05a0nh8PCwHJuNb+h51ZYjhd0hJABAF9eprsRSjWxZS2DW4EzlF/OQPlSHFSUtJMSZMGdBblvt71YuYsJlMSRYkgXisFAV4VZb3gfSrFrsratGnuv50ZH2y4iZB0IVtlI0VQk4515DX9OwUttqzKUsgqIMgpmfFJuc3S1XnHMCWwQi6ComCLp9+tVXAmllxQRIGQyVHw9Z0H/AAVj8rAmnkgLF+mbBxjhreNwozpkpuMpghWkzA9bVyPh+NxGCeKmyUOJMLSdDGxH3rq/DMQtlJWSnJmhQSoKF9IIt50p2n7N/wBYErSopAukjxQDGaRaRvIPvXLT4P8AGaMclXFh+zn4k4d4BL57lzcK+E+RrbWuJMufC4k+RFfPnFeDOtFQcaWAkxnKTlPIzpfzqvS0R8K1J8lEfSrKT6I/G9o+mv6hsaqA9a0T8Qcfw95ooXiMqwcwDZzSoaSkWPrXIXCo/E4sjkVk/erXgHZZ7EjM0EhGbKVH5wN6DigRw8HybGuynBV4t0BJASgpKydYnQWubV2jiCu6bIzRIkm1qr+B8HawTRMBAiTrsLlRNUPFMUrFOsraVDZkghJWkxzCbmU0HLQk5f0lfpEMKylDp7pMFXxL/MpZ/MTpHQAVeNuJQAASYNwd+ZmdaXOFKFJmDYmRod7Tf0qybwiUolUWMk3v0EVv8eEeCYZNElPqCCCZB/LY2O3P1pd5soIIBST/AD71J8FZSUpHQJEUdplalZnFGU7aEe9orZHRWeYwwVYyQNxaecT6V6hPuZlGCYH5jfz/AJ0r1Nv7F2JsulIhIk2ttbc9Jn+Ci4gkeLNnJmQDIA96AHQmCQCmdjMe4rOKxSSUqb1IgjYcvKm9j0GacQlMwMw0gyTN45WqeIHeGBZEAKjc6n2oeMwlgR/3T9aYZcHdpgCdYG19PMx8qFrtANZxTTWcJUJCVGxsk2sDF4n3mqHjYThu8WyW0vOZQ2hlsoAgypRGa5ItaLc62/EcMSpeZIUAQfiG/SqTifB1tOJUYB+IfpVWfB/RppgWiy7O9pk4lrI63C0+FUgxJ5W+X0FNcU7F4Z4kgeNQjOFKKtoURME9TWq8UxH9tbaSWs91ZQSSdoJXA+VV+D4tiGkgNLdMDV0BQPS3iB/9jXLlgkn1RbGX6WuL/DR0QG3QTOqhAjbSTM+lEw/4XuZklboy2zCInnBkwPnWD2qxrTaStoZlAFOYkZhMHQmInQ7HpXsRxfiBVkhAC0JUMxJkqCbSowADcmOcDSkpjf0n9m1cN4ThOHoUoZb3UoqMb8zEDYVqPaXjz+MbjB+JBXlUUlIO0xJED/bpVM63iyoJxBCyTmFpTB0ygiBJnbYdZ2Tg2HUklK0paAtKUgKPsLVZHFJq1sWt7B4XEDDd2ylCVFCIn4iiRcSavcM13njUdgDyA26zURw9vKSkJCiTtBMazc/OnUtmyBZKgmT9/nWrF461L2NdDDWBKvECoidTAt0vTfDrZ0KBzb3vHSk3Gu6JgzliZg68qOp4KAVBChKQkDXe/Ste2it7PYVjMCTE3JKhPp0oORWYd3IzDQGP4KlmQBmIIM/D/NvSousrVCspiLcgKf2Qzjs6UnP8MZYSYAJ3t961xGZKIkZTM5reg53vWzHEhSIJObS95pItzORNgOU+9DjyTjIRxbNXxz7rpSlBSlCJcCNC4rQnNMTdRuNauOC4lxhkKdUTKyO7IuRtEGDvpalMZw4JQDCs+oI01pBxWISPCnqSEibbkxWLN4Tr4dBjLezcV47DPjIu0i6VDb/xPlyqrxfZDBrKfhCROUAd35/DGb1rTuJYJ5ZBW5MwEldwk7kaD+bV5fD3UpCEvu6jxElBB0AEG6ScpkVgngcO9FkZP0b/AMN4Lw9lwOJSguDQpBMGNgPCnXXrTrvH2EjK2RmA0tI9K0XifDVtuKCSpaVfCpSlEJACRaTc6/wCg4bsw6CktgDcTH8sKshglJXYrW9lx2hwjuNRlKu7TnBUDmIUjqR9DEUxw3DKST3bhDaUpAMWVAgkftTY4SQhCbmIK1Ea+gtHSjtOgJygCB+s+g+dqsx+O32HRBgqVE9fQfwfOrHDoiVlOaL9ByAFz7xSynxYkGOYMevWi4fEOp6i9lG8e81ujDiqQJbPZblSbzeJiPapsOqcUoAQDbyH6mpcJSIWVWFrmoK/tkOAT9iRY1b7oVmMcjKAEiL7V6iBZMQVJkTA1I5616mUqFspEwkEkTe3IUd1EJClJA003B+9Aw6sxyqvCiTRHcKQoDxKSD8qN7HG2saVrlQhMegH7xS7TozlQTOpAmoOPQnKCT9APS1M/wBV3cQnxkXtby+/tRqukEk26CAFggjRRKvpRMRh0EST3hkACZgfqaWbxJUYIEGhoblRExBN+g3qUSjznDWj4lIhUXB0jne4G3Wk+J8JQgCBBIBgWAnnFz71ZOKGWVSM1x6EQPlR0pK5MBRygkq+3lStfYGjTXWnVzlQkjQkgSRv8vrRsYp5biCElIFiTeffW/OtjLSTCk2GaCDp7UR5okQpEE3EDl0A0rPPxoOV0NFtdlMhhwRmGYlUzF7aDyq5eQlXjBOkgE2HP/lEwd0qzRKQTGWIrDeHBAKD4QmLz8R12/kU8YKOguQZhhK9gDGsxHUxrUVDIe7BDgI2r3dWBzDkTACfIX+lFZKRY+UpuPcEU9Cng0ShRjLBGUDcnS/lUXVm0qgcxqrQGOlqJiFhaglKsw31AA8hRF4gA3CZCfDIBkchBt6VNgsjhXEmYkkCZVGg63ppCiQZMi3xAEX0m3/KTxqkrA8ISrmCP2ml23lIBRqCDHrv7Cg42SrCJw6QuFc7puI5Qd6ZcwwWSqcqQJMbmBp0pZxla4v8M6nT+favM4kwU/miNjy+wou/sgu24AoCTl8gYmmcVgQBmBJuLkRblQmWE+NK/igFJ261MNET4yR6/MG3zoyf0Qp+KcAEZlqN7wPkKocJ2dC3JkjKdRqesaG0itzcw+a9yba3PSAPvUQylAzFMm0Dqf5sOVK0pRp7AklsSw+GUWwYSYsJF450bAPQcqgTf1BO9WOJcyBIVYm8AR73/Wk32bEpOpn11v0j61VCKSr0Wcr7IrfnPm0nwpMzrtytUMM02FeJREXFpkbUy20tRCkJCQUxcyD5nUUNa2wq97gGLRlta1x0qxfSBYziCgqSE/CNOpgk/alW1DMStRH+JEx/yp8QeSSlSDpty8qz/UoKIIJg2MaT60YrQoHPmJGbKkkkTMfKivBShkSbJHqZrDEkQiSJiSBb229aw0lSc5MhUWP1pwMy9hUpAJXteIMfOvUDDYYuEyqIvfevUeSXbAVzTUrhZid/pTr3DVZwEkZdpPLU0snCKV40qUb/ABGBpyvTOCX4VghWcXJmT0joKDk+0xrMLxSDYImT7npeiJZCiAoxFjefL7UuwwMma1hJmZ9IrLIWFFKLjU7W6nUe9N/gIw5iD4QpIGURmAm3TaaklaVeBBUE7lWuugHnQ3Fqg5rHUWER9aO4ypSgRlFgJ0BPQb0CB20g5krIUQqAZ1t5GIoDrKk+FCs0/lTJgedZewqkwoqkbBIj9INLYZaoPjMjRM2PnJ0qL7REMY5rICEiRaTtO/zowx5SgGBMWIJ18tKXCSsmSooGgF7fYedecUnwq1BsOYjppFSrVMhNxRygH416+RM3+VExbZCEpTOUC9rdZPnRn8KCJSRmEKPMjXfSoOPd6iconnOUeuxoIFgwyRlzXgSE6D3p1nEpWkwiOcJkev7Ug2IOoUdEgGf2FHfZ7opWiYIvJ35UZJMjAJSRnCReY9LmmG8DBkqMDcCb8hWFOeNRA5mB5R+t+tZUMyZWq4EBKdAdtBFRtksCrEALEgqSnQGKm2M65ywALDNl9j+lYZdhXjy3sZE258qInF5klKbSbdEi5PTyoP8ACEkvKSrKgA3gjqNdb7m/SliwDKpgRNhO8W9akohsptMzPX+TSwQpWmm0naokFDi3jlCYykjUkFXnzqLaRmk5jHM2Hl/LUu0hZWZJEi5F7elOPQnKkbyfadepM0rVaIZwjkuFJMawOsXP2oOLcKlyLZYBnSR9aljkFXiAMjcH7azSzacwAVOpnn53oRSuwB1kESo51TMjlyuI9KjhkLUFLSoCTBSdI26aVLAO5SpIlQmItEfvzqBP9wlFrSTsJ2HM/rSPtoYi6hQXknKnYiADyuOtFbcLaDnF1Hcg+w+5pdslSs1ymYJGp840FSwSwpfiAJmx2A00pq1sDBvoEEz4gYj9Byp5l1C0BJHjMfDqT1tFAU43nKTACZGaJJrK28hC0Gw10mPQ0XtUBg8UrIQhvlfnNQSuCM05v9jaPaiYh0d5JkpIAmNuVtaFi4jSAVSByG9NH6AHxASoC/QcyPIfW1YrAZbIBQSPOdf5yr1FOgWVDyO7V4VTEciL0YvggKg5rpygco1oZaJQokBMRlA3J0JqK16SogdNVHQ/TeotjhkrQkA3kz4akoOJVngjQyNPKi4R1JBImUiSTEx86dUCpJCvFE6xt12o3TBdCz7yVAGfP+daD3xVsLkQTtRsBhkhV4V7xOm/nRVYQ5JKiEyAka+p5UdLRLRHEPAeEKKwq6ucztymoNN94vKYECZjXzPlU8GnPN0g84Mn7UVtlQUADM3BP+W59NfQVNIl0YxneISUmCk9NJ+9ZytCJnNABAEwfI61nG4ZSZUVzzEagXoSnFfFbwKmdzOg9qi2iBmkhYuIUDqBHoepE1loLUsp+FKhB5BPSl33Mpm+Y3knn5U+3iRkUoagTHrA/wCVHaIwTbSUrJE5URc85v8AKaM88lRuDFz5Tv6DnS+IeKkgi1iYgesVPB8OUs+I+HnNRr22D/JFSwJIKbXgz9bXqT+MQpERChBT96g8gBSlbDb1I+1ZblaZIGWY6gxNSl2EKwznbKjfX7VDBnuyoKjS1tSbATyoH9YcoSkQJuBuT9q9xB4EgbgXPU3IqcXdP2Shh9GYGE5uSpgDzoa8OVJKgQEpA3oRcIN0pIAFto1+9GSWlXJjpEegifeldogFt4pbOVUD2M0PCk5gLT/tb0BpiDJJQMl56bedhU0QQomYQJiT6CdftUboNhFOONpSNearGOnWkXZUSonOYtFvvaKm5isxCW7SYGwA203qWJwWUXV4vLblSrXfYOiGF8CTBBWbC+h/WslMN+G2VRBzRJgX+v0pdsSbHKQSRG38tWcOsgFK4VmBVfpM+tqVrbYw2xjbDKiEjXKT6Tp70skhRUE2KoUJ+leQ9Cify25b6QPaiYt1BnKkqXbxG33opU9IBJKE5QmJVJzKIsRzBoWEUQCZBTBsduRNHw7B1WolKSJHpMe8UPu8wURurTmSdPIVLBZBtSr5VBU7REHmJFTbwYUDncGb6Dle1SWh1ACiAE7gRpUsJiAtR1Gsb6xFRt9oViWdTaikacjeazRMY6mJETN0xv0Ow6V6rFtXQT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646238"/>
            <a:ext cx="4714875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6" name="AutoShape 6" descr="data:image/jpeg;base64,/9j/4AAQSkZJRgABAQAAAQABAAD/2wCEAAkGBhQSEBUUEBQVFRUUFRQUFRYWFBUUFBUUFRQVFBQUFBcXHCYeGBokGRYUHy8gJCcpLCwsFh4xNTAqNSYrLCkBCQoKDgwOGg8PGikkHyQsKSosLCksLCwsLCwsKSkpLCwsLC8sLC8uKiksKSwsLCwsLCwpKSwsLCwsKSosLCwvKf/AABEIAOoA1wMBIgACEQEDEQH/xAAbAAABBQEBAAAAAAAAAAAAAAAGAAEDBAUCB//EAEAQAAIBAwIEBAMGBAMGBwAAAAECAwAEERIhBQYxQRMiUWEycYEHFCNCkaFSscHwM2LRQ3KCkqLhFRYkU2PS8f/EABoBAAIDAQEAAAAAAAAAAAAAAAADAQIEBQb/xAAsEQACAgEEAQIEBgMAAAAAAAAAAQIRAxIhMUEEIvATUWGhMnGBkbHRweHx/9oADAMBAAIRAxEAPwD0AClTgUsVcgVLFPinxQA2KWKelQA1OKWKfFACxSpUqAFSxSJrnxl9f03/AJVDdAdYpYqvdX6RozuwAUZOTiql3x6GO3Sdpl0sRkY8oB9G61SWSMeSyi2aeKVZc/NFsiB2mTSRkHOxHt6/Sq/D+dbSY4jmTPTBOk/9WKnXFdkUzbpUlYHpT1ayBqanpUAc0xrqmIoA5psV1imIqQOaRpzTUAcmnpGlQBMKfFLFPQAsUqeligBqVdYpsVACpUqp8Wv/AAYmkPRRk/LvUN1uSlZcqpf8SSJSWIGOpJwB8z/TrQnc/azYrHqDSu/8AUIM+7dcfIigjil9d8UkRAvhQtlgMEDQOrn1Hv3P60iWb5fuxkcdmpx37R5JXYWjAIh88zjyDsNK+vp1P9Mzh17LK+t2LrnPiXM0iBv9yKI5x+vzpuE8vCeTCLm2gbQq/wDvzdyx7joSfTA+XqHCeV4ovxJQrSdSzYwvoFzsAKUlre33GOo8g/wmVLz/ANLe27COQlYpgZQqtg4KmQnHSgWy4NK98lhKx8KK4ZT8hvsPcdP96vYeYHlEOqzGZVI0eU6TnbGrpkjpvQL/AOT7wwvIYXF4Z9evUmgZGNBycj+dUl6HSJXq3Zncd1i5aFR4GkYV5oWeYqMjyArhF220gCq0dhcyA7w3yruU0lLgD1Q4D59lJ+Veh8preEseJLh1CxocE+Xr5sDynPY4ram4TBKdQC6h0ZMBgfmN6ZCFraijlXJ5hy/z21qAWLzWhOk6t57Vj+Vj+Yem2DjpnavULPi0UsQljdXjbcOvQezjqh+e3vXnfN/LklrObpE8WJwRcJjaRD8WoD82N8+oz1oVisLmCcNwiVzHMpkjAYA4Hxo4O2teh9dj3qU3B+6IrUe7LcIejKfkwNdkV4dZ/alxBdSuisD5W/CAOTt8Q7161wPjSNDEJPw5CoBR8jzDqATs30p0Z71LYo49o1qRrrFMRTShzTV1imNAHJpq6xTVIHOKVdGmoAmxTilSoAQp6VPUAKlSqKe6CkDDMxzhVGWOOtQ3XIDXFyiAl2CgDJJPQe9DPMXE7We2mS4uRENBIjXHiMMalLE9jtsP1p+MKb/h9zbIGScSByhGJHQdgO+BtivK72/RFVLu21yw7LMjFC6g+USDHUfrWR5de0RyhXJscr8CtFt3u5VAaJ9EcTjxPFkwCMZOMZYdjUr8bkuV8GFWE87fikAkqvQKAPboKq8rXdxezrHFEFjiUyaR8CAdHbOSzbk9yTRddcZtrMN93IfxgNU6N+IsiD4dJ6DJ9PY1lntL1GqC1bRNi0sIbOKPJCLbgoyqQ8nrJIwxjJPffrWXxL7RkQsIlBOzpIfMSfyxsD0HXNBF5xSa6fWxwdOl3GxcZJ3GdzVzhPCCxxEjOR1Pff1PQftS3OXB0MfgxXqyFq85uup2ONShhnTkKNZ/OB1zXDX14Sp8Rth/E25/iO3X3rZtOXZ9QHh6RjckrpH/AC53rUHLEg/2g/5T/wDaoUJvovJ+NDbb+QVTmy7QjUzsAdTjOfEYHILjr2H6VpWX2iOQBNpd3Pnd1+ADpoA74z+tccas3j2kXIPRuoP17H2ofu7ZT+3z+hqmpxdMcvFw5Y2l+wfxc1xzRN51jZz+DHL5zJjY4A3UathnP6UDcQ5aa0uJSwa3QqzxZJKB9OdCuPUZxnfYA9KyDribUh6ZCnuMjH/CcHrRHwPmdPCMNwVFuAjSakM9xM+cHST0B/YbCn/Eb7Ofl8R4t1uihx+T72kNxZDLxqBcRquW8RGDpMYwMuD8LEAkYGanuOc7+4DT3aeHDFCUwU0rI+rKFVbuD3HQVDzRyMbdluLVpIYZGYjV8cOMH8QISwGO+Nsb1jrw+OV83nE4yvQ4Mszkeysqj9TWhKLjRzm3dnoPInNkknDpZrhvNDLGiZGFdGx5fcgHr8qO0cMAR0IyK8uCWE0kNn98EdrHuqxZeWaU7l5HKhVP/wCURWnOFuZlisvGdVOh3di6HBAHmPRvlTcc3ZSUdgvxTEV2aatQo5xTYrqmxUgc4pV1ilQBJililT1ACpU4p8UAMT60O8Ya4aVJLR40KgjEjhWf205yBW3xCQLExPoRt1JOwAry4/Zrbm6iju791nudRjUDUobO0ZfV8XTt8s1mzu/TY3HtuHUtjeTMJXZY220jQNaMBuA4+IZ/as3jXDb1yGle06gajApkOf8AMw2PvXfLAm4fdS8OupTKnh/eLd2OSFU4kU59iD9Ks8d4mCH0m2lUKyyQSsVfTndlHTPTAOO2CKztQjG3yMTk3SMHjN99ziMY1BmJdLuKQN4zd0kHYdBg9MbGgVmaaQu/c5bAxk9wMVHeSh5NMKlEydKaiwRfmetbnBOECRgudKKMue/XoPc/61ld9HfwYo4Y6pfr/Q3CeHNPKsa7evoqDr/fqa9O4bw5IkCoNIHp1J9Se5qtwzhsMK+SMKSMZ/MfmTvVh5idu1aIQ0Lfk5vl+U87qOyRcjnwSDv6V394GN8Z9qyHm/hH1p0DGrqRi0k/E2/DOncgZA9SB0+tDPM/AgyB4VxIMalUfFn29RRIlsx611Jw84/1olHWqY/DmeJpxPKJoCpwwIOOhBH7Gs57codSEjByDndTnavT+JcNJGHAde4I3HupH9MfWgbilgYpCh3HUH1U9P79RWSUHD8jvYfIj5G3ZZ5X44E1rJ4IWQN94mnLOxRjjTGv16dutbXBuSOGSyH8PxFkLNbyFpUEqADUoXI3UnGQMEb+tA1xHhs4BHoQCPkR0waOuWOIGeIRa7ieVQHiVIlWC1cAqgJGOwwd98nA9XYsml2cnzfG0u1wTc4cP4bw211GzikLHSiHYk466viGOuxoMg+0e6xlbSMRjAVUQjfbAYjdunetTj3EBxDiFtFcr4SxllcavKzasakb0OkilxL7QwL77tbKltaQkrqWFJZZDGMfn9T2rXKVu0jmpBvyHzI15AzOpVlfSVOSVOM6cnc0S4oF4Hzba/8AiLQ2zqI5VU4z5TNjzadgFJ/h6b9ulHdNxSuJSapjEU2K6piKaUOTSpzSqQO6emFdVACqO4uVjUs5wB1NSVT4vZmWIxDGZPLv09Sf0BqsnUWyUrdGH9oU0osNUSlfE04dvhAO+TpJIOPavI7e0WALNdOTJqR4/Nuulg3lAOdzjLHG3TOaK+J8akmmhtUZnMUg1AE6dIJVEA6ZIyT9aorwvh1q4MxN3Od0iVi6Kc/mwAP51z3kcnv9jXGCijR4dIby5W7uGlVSjDOGkZYiulWKqM6WbJ+Q9DXPPPGyyqhlinGNXirEI5FXtG388A1o8DvBFCZXnmt5ZTrOiHXEUHwIWIxjGdlagXiN41zcMznUWbUx6ZHbas/LN/iwuWr5fyd2MeBqPVv2HYUc8tWuAgbqcyn3zgJ+g3+tCdvZtI4SMZJ6fLuT7UdWuEKISNeAu224G+B9KnGreo2ebPTBQRvFhUTRlvYdhUghBAODmpF7CtTODY0MIAqUqPXFReJgmmLg0KiCdZMd65aeqrA/Oku3UfrU2FHWvPY0Oc0cF8VA0fxJq8pzll64GO4refJ7/wClRzjbf3/lVZLUqY7DleKSlE8tkXIwal5fnIfwGklRZDgeHJo8+wGTjoRt27elS8UiCzyKDkBjg/Pesu7jwQw/sjpWKHplR6LPFZcd/NG59oXKsiW0c4IUpsFDam0ZHmJG+QSDv6mhG3mhZWW6Ro5GAOTGTqYdGU6lKMeh6qeteg8P4V41jJGlvBAjgnx3uNVxIcZ22J05wMFhQ9b803KWqFtFzDGuh1GPEhIOnDMBlT6FgVO3fatyyOaPM6NDpl/kPlq2g4nH94GzWwmRZjuGk6A4AyQM/r7V6TwSQNJcFFCIJWRFGyhU8oI9zgn615DdXRmdL6JmlSMrHMrjEkKttiTTsV64Yft0HpXIl+HWVQfzax8m2O/fzA7+4og38RX7+gSS0ugrpqemreZRYpq6pqkDulSpVAD0L8/c0fcrV3U/iuDFEP8AMw87fQYH1NEzPgE+m9eUcwXAuOJkzn8CyjMrg9C3UD6sVH1NIzSpUMxq2YFuzWkARcve3YzgbmNH/kzD9B8zVbhrtbEfdlM0xIWWbBKxl/LojP13PfoNuu1w/g0ks6oT/wCoul8ad+8Fq2MIp7MwIH1A9aJLqCJWjjjDJDE4UeGup8r5mcDB1HIG5z3rK6UW339/9I0Ld0itx7ipSzKRXM+kgReC8IRdPchsAkYHoc0FcMh3LEdT/LaiHnbjLSBAtxcTAamAmjETIfh2A+u+BWXax4XrWSTpHb8OHpT/AFN3lggM5zvgL7gdSf2Fa3A7AmZ5X3wzJHnsB1I9ye9BiXbxtlDg/sfmKLOXOPh4yrDDA9B/Me1NxtUkxXmY5rVNd0gpjY130qvHcE+tTlttqezjHLS6vmO1c4qGWLJ22qSJD3OaquSSVAe9KQius1DNuKYUOs7f1rLvpwqsc9jtUXEL5o0dseVQWJ+X9aCuK8ymZNKqV/iOeo3yNv72qkpGvBglN/QpLJk5J98967YZUj1FVYjVlWrFJbnpeY0bPKFgXIkjt7WR0JUy3M+lUOxXTESd9+unG3rmgeW3mhv5Ftm/EDsAUbAYHfAzjKnPQ/pRby1Y+LI6paRXTKQyrNLpVRuCSM4fbH5SR7Vj89WrQXIcrHG+pSUhIMajQAFUj00itmF9HmfJilN/uR2d2QzzRRhJI1K3dsQQksJIVyqnp13X8uzD2I/s14oIrpowToOlkz8RilAAyfY6P3rIvJFdoLtMDWPCm9MkaST7FT+xrnlywlWS3fAxovF67+HAxYn/AJif0qVK1fvb/n3FONOj3mlUVpLqRT6gH9qlroJ2rMjVCpUqapIJabFKkTQBDdISjAdSpA+ooA5n4E00TmP/AG9qWY+ssH+JEffYnHtR/LJgdz6ADJJ9AO5rzjmC94pw+5eUW+q1lbWFI8QIQMK+UPlf2zgjY5rJ5EdTVcodjlpLXLivHBcTurmaTSANJZhFGgCE4GwOWb61kcL4qDMCZpI0RMiSFRK4dyRnTg9cPVCHn7is8gSxVkBO6QwkIT3LaskD9hV3gYNlNPFJcSQODAGkSNZXMpj1SJgHpv2zjFZ5ptLV0Pg93XZn803hkuRmWWbAUa5V8Nj1PwZ2H94qNPhpuNT+JdO2uSTph5Rh2AAGSN8dfXpXFZJnofGjUF+hHID6Vt8lsniup2ZlGD7AnUP3FYbZqS1uXgkWTB+oxkH0pmN0yfIhrg4nozShfhzingu21H0PTsazeE8XWYqqHORk+oA659OoH1ogSCtNXujzs1o2aErat66Ap19MbVy7YqyFMTNVWSbtUjzCsvjXEFt08RtXoNIycnOPb9asTCNuhcfRWtJI1I1EZ/Q6iN/lXmRqzf8AFZZ3LuxGRjSCQNPp71XER9D+lIm7O74uJ440x4zU4NQqKkFZ2dBcFngtkJZ2QwvcagD4SS+EzYI/MTjG+432+Vdc9WSw+AJbf7upLAwrIJWCqmVOsN3LnbboKfhNn4twE8J58xt+HHJ4TkAZ8rkjHTf2zT8zwxW81oZraW2jWUl42l8aQodOtgSxHToNu9aMfK99Hn/LrW/fZo8Pn4bJGhtJXtBC6yyi5dJQ4XdRGmMuxbGwwMZzXEHHrQTxwRP4pZY4VYBtIR5PFkVmI3lllOWIGFXygk1mcQk4AXJUX46+VPBC59s9P0rR4JzDwOEhVsZ5CTs8soLfMBcKD707QudzDrZ65EMAD02qUUK8n8fWd5UjZmjQqULMHdQR8LOAAd/03oqWtcJalaFSVM6FKkKVXKHdM1dVG5oAxuZxN4DNbY8VPMuSQCQD3HSvJrT7QuMCUwQySM+ogoEEmk9wBgmvaJTXlvMfMwguJbeyxE0xT7xKoAYGR1VVB9lLE+7f5azZEk7rdjo8EtynMnhGQmYLgkhdCHHU+VRWVyhxyXM8txdyW7GVNUojErM2kgqQWG+AOxpXh4rZ6ovvMg8IEFBIdIUMV6HY/wDeqP2ecUkjaZjcLbjys0jR+Lg7g4TuTkD6UiSuL46GRTTLnGJxJdO4d5NW+uTGt9l8xA6Zq7y7wwTTaWGQoLEeuCAAfYkiqnMN2JLvxBKZ/EUEy+H4Qc4wSiZOFGMfStTk+9CXGD+caR885rKl6kmd9Ta8ZuPNf4DWHg0eBmOPKnIwoBFZXMluJIX1BcqCyjuMdRn3H9KIrdMZ3+X+tOLRTucVrcbVHDjlakpN8A9yly/4EZdh55ME56hey0RKtdNXAapSpUUyTeSTkzrRUE61YDUiBUoWeec28WlhmVYyACuTkZ74rR4MzXVuPvAUg5yMbbEgGiS+4PFMCJVDAj6j3B6g1R4fwtbdPDUkrlipPUAnOKjTua/iweNJLdGLacnxwuWY+IDugYDAGdtQ7n9q3bXSy5O64wig7EDbO1Z3Mt2VgKqfM50qB1LN5R/Or9hEYEUMQMBV98AAY26VC2CcpSjqkyvNwiI/7BD/AMGP1NAPGVAnkCAABiAB0GPSvQeLceWJCS3b1O59s15nJIXck9WJP1JpeWjd4Lm7b4NTle0Mt1p8JpcRsQqTCBzsN1fIxj07jPWqP2g24iMIeOSBlYnw5JhdPgKpyX1HbOkBT2PStfl2y1TzAW80+lcaYJDFIDlVDZyDjZgRg/ENqxucOHxkjCyxhNgkhJdcjLBywyT0ow/iXvoy+Vu377Lljb8IIijK3ErSMqNKjRowdhklICpJTO25ySelY/H+Sijg2TmaJ3VVOko6lwSniRnBUFdwcYODjoaHbJQTv0AJ267eh7UQ8LupEmXLsWV/AbJz5D58H1IkOoHsRmtDuL2ZiUU0ewcm8spZQBFxrbBkYEnU2Nzk0SLWdw2bVGhPUqpPzIBrQWtMaatCZc7kgpUhTVYqSGo3qQ1DJQBUuG2NeOPy2ZOITQT+VryIvavnbxRh4hk+ul48epr2Cc0G8ycCN3FJDGStza5urVhsWiY6pY1Pqr5YfM1ny7NMbDhmVeXjcQg8fpcwJ4N7F0cFcKLgDujYXPo2aFOSLho7uVEZEYoxV5F1IhU51EYPYntRFw+R+It97sXEPFLdSZ4tgt2owGkVT5TkbOhGN/QisV5rY3UNxChhk8Qpc2rgFI3ZSuqPVktESTlSCV6bjBpEoVq+o2M7SXyNLma/8V4pDdrdNpKM6R+Gq4PlQDOe57Cs9JipDDYggj5itjmO68S0KvdQSSQOCLeCFo9CEYkbJwGC4H5cjO5ofWTIzkfTes0o9nb8SacNJ6hwTi5kiVuoOx+fcGtbTkZQ5Hp3FeccocY8OUxsfLJ0/wB7+/5V6FDJjBB9v+9aI7o5XkY/hzaJBP613rpvFVtm2PqKTWp6ruPbr+lTuZha6Xi1WdiOoqIzVFk0XjNVW583So1kJ6VZijx13Pp/rVrsODMHC2Lhz8QBCk9EB6ke/vUktiGGGZicdRgYq5NA7dzVOXxFzjBA9dqBmpsFOYuDJFGXZnZiQF1MDv7AADpmhuxj1SAdup+Q3P7VZ4/xhppDkjSpIXHT3NcWQ0QyyHI8uhTjbU22M+uMms+T6HaxaoY/U9zS5ZsxLG8ssF5IDIAJLUtlOpfWFBJxqU9PX5UOc1XgGUUMMbkMQWBcLsxVVBOzZ2Hyo24dZiO3iSRL2N5vMGVgLV/EYKhOxBPhsCTt8PrQT/4rC/iYtxcXU0zeFq1+HEnwp5FYCVz6HYY75xTsXNnJzvkxuFuI/wARgDpK6VP52ByFx3Hr7bdxXoXL3BR4ZDr+JCHeY4xm7udKRw+5Qac+hJqja8vtaTJF5ZuJyAaVABisVO/iPjYygbhcYXrucCjfh/DEt9Fqh1eB+JM53Z7mUEZPuFDn5sPSrZHq2XYqO25v2CaVCjoAAPkNhWjGaz7etCMVsiqVGZu3ZKKVIGlVipIaikFTVFIaAM+4FYV9cNDNFPHjXGSME4DAjOk/Mah9a3rkUMc0IxgYIAWyCuWVRkZHViBnfpWfOrg6G4vxHmXMfFBbcU+9cPYp5hMuARpY51KR3XqMdCGxW5zpzDY8SiW6hItr+NQZYyMJOB10PjDMD0zgn3oUuOKPJcq5gU+ANBjx8YXI/Fx89yMUbcHl4dxdZIpoVsrlFLI4fEbAD4eg0kE50759apukr6LbNnPBuMLJARJc2ttbzpiRDEPGcZxI2oAb6165brkihCzBTKN1U/8ASdwflg1LwG8MYkiXwDIjMyySorqEXJk0kg4+EHIHTNXOO4ci6WVZ2O1y0cLQork4TYgA5AG4xv2HdThVo2+Pl0yTKjNg7fMUd8scx+Mmhz5x+/oRQDnP9K5inZGDKcEdKpHY35oLLE9qQhh8uvtTqSOh/v2NB3LvOAkwrnS/7H3FFkN0rdDg/tTDjzg4OmWfvR7/AL71yZlPVR+lcl2HbI9txXIuh6D9KkXR2N/h/QECpVgbuQoqL7xttt+1U7viioMswAHvQkid3sjQlu8DSm/qT0+tAvN/M+cxRtknZ29B6D0qjx7nUvlIDt3b/ShfV/396rKR0PH8anqkSDc4oht+GmRoYFjaQ/4ska7MyruyjcZIQNtkHesvhVuM63+FfMe2QOw96IrSzMUDXNzb3BSfSUnt5cNEpyAhXqQx07MMHSuDk7I5ka8+SkUeceJeHEwge7QgpH4M5JKSEEAAk9ow22O6nOaqcscuXbBDw6EiQHH3ggHDFQCY2bCjHm33xnqDvWLzBxV3kUMxZIZDGWZssXPU4yQAqqFGNvKTvmjHmPnh5rSCysCYYyNDsjEu+AoEeV3xuMjqSwz6VpqqRx27bZHyJcx2M19PcOZJY1KowGpXlJYly+TnzKN++53og5UZmSR5PjeZyfbSqooP0X9zQFzdydNaFNbpIfKrxQtlkCjA1qudJ3/WjrkxW8AamY5wRqjMbjbBDZJB6DcGrRVyUvfBD2i0F1tV+OqVqtX0FbDMSAU1dAU1BB3XDVIaYipAo3C1i38WQc0QTLWRex1VkoAr7jMtjchLBI4TcKHMhCaXKZLqSwIBJyNyBg9s0FtxLwJWmyjTSOx0RhWRAW1dR5fQADoM5xsKOOZuEQyOgmiumLBgJbfSRGcnIkVyAQRg/EvzoQtrC1SXESTXDgFj42iKFFXJZ5fDd2KAbkBl/pWP0ptGlXSZkzzuioxVRJLIZw3dVGVx/uNlvmAKLeH8aVoxHdTutq5AFpBbK7ErklcjSAQx6g6iCD3ofdzNI8zksGOlMqF8g2GEGyjAGFGwAxUNtePbsxjd0VhglCQy77EY9PTuMj5WcbX1ITrcmu7OS3fw5lZSVR1DKVYo6hlJB9iM+hrg7/P+dbttbxXCmCQ+GCTKL64uCQSsbaFVcEFWJGw3G+dxih2WJ4iqy7FlDowOVdG+F1PcGqVZ0MWbpiJ/Wtbh3Nc0WATrHoev61mas9a4MfpUIfKKYcW32jqBurj5Y/1qyftMj/hf9B/rXnZWmxVjO8MPkGN/9obt/hpj3Y/0FDd7xSSY5kYn26D9KqBK7AqrHQhGPCOlFTQRFiMD5CoGfFEfK/AmunXcQwnUZJnIVQsYDSaCcamCkHA9d9smqNPovLKo7FzgPDXuCViCMsOhyjuI/HcMPwVYgjJGrGxHlPzrJ5i48gYvBDLayHKPEZCU8QbZVSAQEGQFOwYjHwmt7miWKOAQTWyqsEYaG8hmBLszMQYzg6xJj/D/ACEMc4ANBtpwC5ucOxRQQMPPPFENPYAyuCfn361fFBJWzm5sjmzKsrEyN4S7tJjQM9ZBnCj3YEgepxVi3na3JWaPUhOd9SkHGMo43RuxBz2yNhi/f8vPCNJ0E9VaOSOZSw3+KNiM+x3xRBxia4hjWSaCK5TC6mlR/GhcqCY5JInVmx2Zi2VIOac5LgSo9kPJHEVkmc4ChUbC5Z5JJJTgu7t1AX0AHTbNel2CUK8AuGkiVtNvGj4McNuDpQZyzyMxJZzsMEnAFGPD49hV8a7FzZqW8dWlWooVqwopwoemp6VSB1SpUqAI5Fqhdw1pmq86ZFQAGcc4erqUfOhtmwxXI9yK86uLh4xHBHaJEHbT4biTVOwOkGUgqxUE5ABxnG1er8Wtcg0G31scSBSvi4HhNITpVsjVudlyo/YZrNlj2h+N9MF+NcfFoRBbpC7qMPK8MUmWHVYkZSiIOgOCxxkntVmw4Pxa/XIjRlGwDw28Q8w7DSO3p86xLHh5W+1TlCkJDyNqDoP4VYrkZLY2rT5hl+8+LcT3jfeVxJBEFHhGDYqI3VsRkLvpwOnqcVWul+5P1KMsNxwydIr2DZW8RAyrIFPTXET5WGcEqTgkDO+9EE/FRLbN44e9eVQkczSCKC1CsSmMDMZAyzKdI3xv1oXu+O3F1ZrHO5kW3YlGbdwrADSWO5UYAGemrHoKz7SaWDRJG2BJqUjYq2k4Kup2I3B39as43+ZClX5BVdcpsRM9lIt1BAY1Z1BjwZBsBrxrIOxx6jbfbFlUoSrgowOCGBUgjqDmrdjzShZPFDw6NQGjLw+bVn8IsCu7ZOCc0QS80zXUZR5be4MkgJd1UyqARpKq2GU6VAOBvqx2pUk1yjbjz7VyCYk9/wB6YyURGG2NzKZrMxowQRRrI8ao4Xz6mcHIY42yANWxqR34SGObecLqIP42dLDOxO2E8y7YJ8h361Gwz430Bfxh3NXuEcIuLptNrC8hyBkDYE5xk9B0PWi+w4tw6NvwuGtK0b6j5fFSQZPlBLEKACRttsCc1PxX7RCNaeS3h0ZjjWRXnSYhSXGhDjBB2JX2IFH5Io87IrD7P4rTM3E5FbwGDS20br4ugDdjqxqGSuQvbO+dqi5l5sR4Dbr4YsMeJB+H4dwrglgI1HxlWyNZ8pU7knOQ7iHNetgUUyOE8MSznW+ASdQQeUHfGW1dBVKwsZLmSSV2LrEA8jsTvg4C5PrggD0FXUK3kZZZNTpFvhdhLf3EdvGAq58vxMsY6u7fxN6sep2G2MG/F/smtABHBxBZrofFCJIdZb0jjByW/wAuc155Z8WMccipkPIArMDjyEZK7epJqTgNvbeZ7p5lCsoUQ6Q+TkltTbALjp1JI6YNXae/QtNFwvLZTtBMoaN8LICCFYb6W/yup79Rgj1q1Z28/iNHa9SCrgsEjKbFX3IHrnAxke9Nxm2lublJScCUyNG0zBGdAfK752GrfG++/XqSPhlvtHGSHMa4Zh0LFmY49hnH0qijdfPsZqpMI+DWOAo2JCqpKjAJAwSB2FFdnDWXwq12Fb8KYrVGNKjNJ27JUFSgUyiugKuVFilT0qAGp801ODQAq5da6pYoAzry0zQnxrgwOTijtkqldWINQ0SeNXEZhZvIrqwKujDyuuc4ONxuAQRuMVmy8HbiE8cFjBoJBzlwygAbkkIMKB3OTXq/E+ABgdv2oXl4KsAl1hysgUHw20PhSTgN6HvSJwrdcjYzv0sguPsEvo4C0c0bsRgxoWwQeu7AUDJZvG7Wd4DHk/hlsqIpezHP5W6Mfkfy0TWnEbeGXVDNeWrjoVcMn/EF3I9sH5Vr8bvE4lBpv/D8UbW9/EPwnb8sN0oA8Ikn4sAD09aKXzLuHydnmc1g8ZZJVKuh0urDBByf7zVY2uaM7W5M5WGVhFxC3BiieQAJcxY0C2mJ2EgB0qx6ggZBAJp3dpb50y+JZzrkSRTI7R6h/wC26gsB/lYHHqaZqF1ZR4Bwy7mJW2m0BNJYvOIUXJwN2YD16elUZeLXRfwzM7MHwPPnzg4BDfPvV9bGNvLFcZPxeVJPDBGMM7PpCgZfLHIABxmqPEWVbksjFkVky2MZJUEnHbfVtVU7b/ol8F/jvA72HSL1n84yAZhL8wyhjpI22NZJssURz8CxL5riJdSLI3jPoy7AamRgCsinqGByR1ANXYWsYcLFr4hdMQFSNGW3Vs7DzDVL+mKFLYlx3BafhbokeRhpv8NPzlc4DkdgTsPXB7ddni0RjSPh0A1SBg9yV31THAEQ9dGw+fyNX7vxLWZ3nzLxSbZEwGW1BGA7Y28UKAFQbIME9hVrlu0+5E+Hpe+I1s7H8KyTvJKxyDKey74+dUlL376RKiblr9iCrCJL25SBiMqrMqktjIBJIA3+dBdnqs3kXRG4fzKXRXBUFgrAdPWtKXjcSyl9BvJifNPcksCf/jjPRfTO/wAq1Y+DSXrLJIEQBQoVF0gDJP8AU1Ki3zwS2og8ryXEpZyWZup9B0AAHQAdqO+X+B6QMitDhHKaxdBRJb2WO1aIxoTKVjWVrgVoKlKOOpQKuUGArrFKlQAqVNSoA5pxTCnoAVOKVIUAPTFaVPQBFJDmsPjHB/EUiiGuWTNQB5LxT7PyclTj6VgDhlzZuWTcEYYY1I691de4r3N7QGsy+4KrDpVXFMupNHlTw296qIw8NlGkKSBIo3wqMxAmQHoGIZRsCRgVcS1vFgRX4hbhEOVjvIyzpjIAPixnIx2BIra43yIr5KjBoYn4Hew+WKSbT6LIwH6ZpDxtccDVkT5KfGRJHC0pfx8EaHWH7taIzHrHGUUzSdMHTgdd+2fwjh0b2UkbLqmuGV4TtqBhzt16NqkHvgelXJeUbuXzSBmPrIxY/vmpJbdURY57UmRBgOjlNQAwuoY64wMjrihxklsFpsn5IlE8DW51RywnIPhidGUkjzwucggnGU9sjvRFHwu43UXqwqRhvuvDpYpWHQgv4alf+bFB3/la4kYyaMEkt6Yz6egqYcuXZ2IkI9C5I/nUPE7tFlkVUzZa3tbIEQsUc51yuVlvHz1CIpKQD/MSW+VYhLz/AIcCaIgc6cklm/jlbq7fy7VtcI+zyRiDLsPQUf8ACOWEiUAKKvHFW7KSydIBeDcgsSGkP0r0ThfCRGAAK0orQCrCx09IS3ZFHBUwSuwKepIEBSpU2aAHpqemoAanpUqAOKcUwpUAPmlSpqAOsU9cinNAD04pjSFAD4ptNPSFAEbW4NQnhy+lWxSNAFM8OX0qm/L8ZOSoP0rYNPUAZy8LUDpXY4cPSropzQBVS0AqYRCu6RqQGxSFOaYUAPSp65oAVNTmmoAWaVNSFACzSpUqAP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0" y="-2057400"/>
            <a:ext cx="344805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6322" name="Picture 2" descr="https://encrypted-tbn2.gstatic.com/images?q=tbn:ANd9GcRczmFdJkJP7ruDU8w_0Fr2WiRn7KProTmitiIZ_8YteY0X7dyV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81200" y="2895600"/>
            <a:ext cx="4572000" cy="32864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/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Write a sentence to show you know what each of these words mean.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34200" cy="4525963"/>
          </a:xfrm>
        </p:spPr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The fans wore crimson red to the ballgame because…</a:t>
            </a:r>
          </a:p>
          <a:p>
            <a:pPr>
              <a:buNone/>
            </a:pP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The woman wore a cameo on her…</a:t>
            </a:r>
          </a:p>
          <a:p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The boy had a good reputation because he always…..</a:t>
            </a:r>
          </a:p>
          <a:p>
            <a:endParaRPr lang="en-US" dirty="0"/>
          </a:p>
        </p:txBody>
      </p:sp>
      <p:pic>
        <p:nvPicPr>
          <p:cNvPr id="4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1447800"/>
            <a:ext cx="1581531" cy="1989347"/>
          </a:xfrm>
          <a:prstGeom prst="rect">
            <a:avLst/>
          </a:prstGeom>
          <a:noFill/>
        </p:spPr>
      </p:pic>
      <p:pic>
        <p:nvPicPr>
          <p:cNvPr id="5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4800600"/>
            <a:ext cx="996914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162</Words>
  <Application>Microsoft Office PowerPoint</Application>
  <PresentationFormat>On-screen Show (4:3)</PresentationFormat>
  <Paragraphs>36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Frindle Day 1 Chapters 1 &amp; 2</vt:lpstr>
      <vt:lpstr>Goal</vt:lpstr>
      <vt:lpstr> Tell your partner about a new word you learned last week. </vt:lpstr>
      <vt:lpstr>Crimson</vt:lpstr>
      <vt:lpstr>cameo</vt:lpstr>
      <vt:lpstr>reputation</vt:lpstr>
      <vt:lpstr> Write a sentence to show you know what each of these words mean. </vt:lpstr>
      <vt:lpstr>Goal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Day Immigrants</dc:title>
  <dc:creator>ST User</dc:creator>
  <cp:lastModifiedBy>st</cp:lastModifiedBy>
  <cp:revision>81</cp:revision>
  <dcterms:created xsi:type="dcterms:W3CDTF">2014-01-31T18:25:56Z</dcterms:created>
  <dcterms:modified xsi:type="dcterms:W3CDTF">2014-03-17T19:30:06Z</dcterms:modified>
</cp:coreProperties>
</file>