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70" r:id="rId9"/>
    <p:sldId id="26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/>
            <a:ahLst/>
            <a:cxnLst>
              <a:cxn ang="0">
                <a:pos x="104" y="1944"/>
              </a:cxn>
              <a:cxn ang="0">
                <a:pos x="144" y="1912"/>
              </a:cxn>
              <a:cxn ang="0">
                <a:pos x="1320" y="1568"/>
              </a:cxn>
              <a:cxn ang="0">
                <a:pos x="2000" y="1264"/>
              </a:cxn>
              <a:cxn ang="0">
                <a:pos x="2104" y="1208"/>
              </a:cxn>
              <a:cxn ang="0">
                <a:pos x="2312" y="1056"/>
              </a:cxn>
              <a:cxn ang="0">
                <a:pos x="2416" y="936"/>
              </a:cxn>
              <a:cxn ang="0">
                <a:pos x="2464" y="824"/>
              </a:cxn>
              <a:cxn ang="0">
                <a:pos x="3376" y="504"/>
              </a:cxn>
              <a:cxn ang="0">
                <a:pos x="3648" y="496"/>
              </a:cxn>
              <a:cxn ang="0">
                <a:pos x="4160" y="400"/>
              </a:cxn>
              <a:cxn ang="0">
                <a:pos x="4416" y="304"/>
              </a:cxn>
              <a:cxn ang="0">
                <a:pos x="4472" y="296"/>
              </a:cxn>
              <a:cxn ang="0">
                <a:pos x="4711" y="224"/>
              </a:cxn>
              <a:cxn ang="0">
                <a:pos x="4711" y="0"/>
              </a:cxn>
              <a:cxn ang="0">
                <a:pos x="2440" y="768"/>
              </a:cxn>
              <a:cxn ang="0">
                <a:pos x="2232" y="760"/>
              </a:cxn>
              <a:cxn ang="0">
                <a:pos x="1784" y="808"/>
              </a:cxn>
              <a:cxn ang="0">
                <a:pos x="1600" y="848"/>
              </a:cxn>
              <a:cxn ang="0">
                <a:pos x="760" y="1056"/>
              </a:cxn>
              <a:cxn ang="0">
                <a:pos x="0" y="1288"/>
              </a:cxn>
              <a:cxn ang="0">
                <a:pos x="104" y="1384"/>
              </a:cxn>
              <a:cxn ang="0">
                <a:pos x="104" y="1944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2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0" y="241"/>
                  </a:cxn>
                  <a:cxn ang="0">
                    <a:pos x="0" y="818"/>
                  </a:cxn>
                  <a:cxn ang="0">
                    <a:pos x="90" y="844"/>
                  </a:cxn>
                  <a:cxn ang="0">
                    <a:pos x="153" y="853"/>
                  </a:cxn>
                  <a:cxn ang="0">
                    <a:pos x="230" y="862"/>
                  </a:cxn>
                  <a:cxn ang="0">
                    <a:pos x="230" y="294"/>
                  </a:cxn>
                  <a:cxn ang="0">
                    <a:pos x="280" y="21"/>
                  </a:cxn>
                  <a:cxn ang="0">
                    <a:pos x="256" y="21"/>
                  </a:cxn>
                  <a:cxn ang="0">
                    <a:pos x="204" y="13"/>
                  </a:cxn>
                  <a:cxn ang="0">
                    <a:pos x="171" y="0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5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/>
                <a:ahLst/>
                <a:cxnLst>
                  <a:cxn ang="0">
                    <a:pos x="0" y="254"/>
                  </a:cxn>
                  <a:cxn ang="0">
                    <a:pos x="0" y="795"/>
                  </a:cxn>
                  <a:cxn ang="0">
                    <a:pos x="40" y="800"/>
                  </a:cxn>
                  <a:cxn ang="0">
                    <a:pos x="40" y="263"/>
                  </a:cxn>
                  <a:cxn ang="0">
                    <a:pos x="131" y="8"/>
                  </a:cxn>
                  <a:cxn ang="0">
                    <a:pos x="114" y="0"/>
                  </a:cxn>
                  <a:cxn ang="0">
                    <a:pos x="0" y="254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/>
                <a:ahLst/>
                <a:cxnLst>
                  <a:cxn ang="0">
                    <a:pos x="244" y="224"/>
                  </a:cxn>
                  <a:cxn ang="0">
                    <a:pos x="244" y="765"/>
                  </a:cxn>
                  <a:cxn ang="0">
                    <a:pos x="203" y="796"/>
                  </a:cxn>
                  <a:cxn ang="0">
                    <a:pos x="203" y="233"/>
                  </a:cxn>
                  <a:cxn ang="0">
                    <a:pos x="0" y="8"/>
                  </a:cxn>
                  <a:cxn ang="0">
                    <a:pos x="18" y="0"/>
                  </a:cxn>
                  <a:cxn ang="0">
                    <a:pos x="244" y="224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8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24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30"/>
                  </a:cxn>
                  <a:cxn ang="0">
                    <a:pos x="85" y="44"/>
                  </a:cxn>
                  <a:cxn ang="0">
                    <a:pos x="153" y="61"/>
                  </a:cxn>
                  <a:cxn ang="0">
                    <a:pos x="212" y="70"/>
                  </a:cxn>
                  <a:cxn ang="0">
                    <a:pos x="275" y="75"/>
                  </a:cxn>
                  <a:cxn ang="0">
                    <a:pos x="321" y="70"/>
                  </a:cxn>
                  <a:cxn ang="0">
                    <a:pos x="248" y="61"/>
                  </a:cxn>
                  <a:cxn ang="0">
                    <a:pos x="171" y="44"/>
                  </a:cxn>
                  <a:cxn ang="0">
                    <a:pos x="94" y="22"/>
                  </a:cxn>
                  <a:cxn ang="0">
                    <a:pos x="31" y="4"/>
                  </a:cxn>
                  <a:cxn ang="0">
                    <a:pos x="0" y="0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/>
                <a:ahLst/>
                <a:cxnLst>
                  <a:cxn ang="0">
                    <a:pos x="180" y="48"/>
                  </a:cxn>
                  <a:cxn ang="0">
                    <a:pos x="94" y="39"/>
                  </a:cxn>
                  <a:cxn ang="0">
                    <a:pos x="40" y="26"/>
                  </a:cxn>
                  <a:cxn ang="0">
                    <a:pos x="0" y="13"/>
                  </a:cxn>
                  <a:cxn ang="0">
                    <a:pos x="13" y="0"/>
                  </a:cxn>
                  <a:cxn ang="0">
                    <a:pos x="54" y="17"/>
                  </a:cxn>
                  <a:cxn ang="0">
                    <a:pos x="112" y="30"/>
                  </a:cxn>
                  <a:cxn ang="0">
                    <a:pos x="171" y="30"/>
                  </a:cxn>
                  <a:cxn ang="0">
                    <a:pos x="180" y="48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99" y="0"/>
                  </a:cxn>
                  <a:cxn ang="0">
                    <a:pos x="162" y="79"/>
                  </a:cxn>
                  <a:cxn ang="0">
                    <a:pos x="144" y="127"/>
                  </a:cxn>
                  <a:cxn ang="0">
                    <a:pos x="117" y="171"/>
                  </a:cxn>
                  <a:cxn ang="0">
                    <a:pos x="104" y="229"/>
                  </a:cxn>
                  <a:cxn ang="0">
                    <a:pos x="0" y="229"/>
                  </a:cxn>
                  <a:cxn ang="0">
                    <a:pos x="18" y="176"/>
                  </a:cxn>
                  <a:cxn ang="0">
                    <a:pos x="63" y="123"/>
                  </a:cxn>
                  <a:cxn ang="0">
                    <a:pos x="72" y="79"/>
                  </a:cxn>
                  <a:cxn ang="0">
                    <a:pos x="90" y="35"/>
                  </a:cxn>
                  <a:cxn ang="0">
                    <a:pos x="104" y="4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8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/>
                <a:ahLst/>
                <a:cxnLst>
                  <a:cxn ang="0">
                    <a:pos x="598" y="140"/>
                  </a:cxn>
                  <a:cxn ang="0">
                    <a:pos x="523" y="358"/>
                  </a:cxn>
                  <a:cxn ang="0">
                    <a:pos x="440" y="644"/>
                  </a:cxn>
                  <a:cxn ang="0">
                    <a:pos x="354" y="916"/>
                  </a:cxn>
                  <a:cxn ang="0">
                    <a:pos x="257" y="1286"/>
                  </a:cxn>
                  <a:cxn ang="0">
                    <a:pos x="130" y="1703"/>
                  </a:cxn>
                  <a:cxn ang="0">
                    <a:pos x="51" y="2079"/>
                  </a:cxn>
                  <a:cxn ang="0">
                    <a:pos x="15" y="2224"/>
                  </a:cxn>
                  <a:cxn ang="0">
                    <a:pos x="0" y="2315"/>
                  </a:cxn>
                  <a:cxn ang="0">
                    <a:pos x="63" y="2264"/>
                  </a:cxn>
                  <a:cxn ang="0">
                    <a:pos x="268" y="2103"/>
                  </a:cxn>
                  <a:cxn ang="0">
                    <a:pos x="124" y="2084"/>
                  </a:cxn>
                  <a:cxn ang="0">
                    <a:pos x="286" y="2088"/>
                  </a:cxn>
                  <a:cxn ang="0">
                    <a:pos x="313" y="2040"/>
                  </a:cxn>
                  <a:cxn ang="0">
                    <a:pos x="135" y="2042"/>
                  </a:cxn>
                  <a:cxn ang="0">
                    <a:pos x="322" y="2022"/>
                  </a:cxn>
                  <a:cxn ang="0">
                    <a:pos x="372" y="1941"/>
                  </a:cxn>
                  <a:cxn ang="0">
                    <a:pos x="162" y="1945"/>
                  </a:cxn>
                  <a:cxn ang="0">
                    <a:pos x="379" y="1923"/>
                  </a:cxn>
                  <a:cxn ang="0">
                    <a:pos x="426" y="1837"/>
                  </a:cxn>
                  <a:cxn ang="0">
                    <a:pos x="480" y="1712"/>
                  </a:cxn>
                  <a:cxn ang="0">
                    <a:pos x="526" y="1569"/>
                  </a:cxn>
                  <a:cxn ang="0">
                    <a:pos x="246" y="1587"/>
                  </a:cxn>
                  <a:cxn ang="0">
                    <a:pos x="530" y="1545"/>
                  </a:cxn>
                  <a:cxn ang="0">
                    <a:pos x="546" y="1497"/>
                  </a:cxn>
                  <a:cxn ang="0">
                    <a:pos x="284" y="1530"/>
                  </a:cxn>
                  <a:cxn ang="0">
                    <a:pos x="557" y="1475"/>
                  </a:cxn>
                  <a:cxn ang="0">
                    <a:pos x="602" y="1308"/>
                  </a:cxn>
                  <a:cxn ang="0">
                    <a:pos x="372" y="1358"/>
                  </a:cxn>
                  <a:cxn ang="0">
                    <a:pos x="611" y="1277"/>
                  </a:cxn>
                  <a:cxn ang="0">
                    <a:pos x="636" y="1204"/>
                  </a:cxn>
                  <a:cxn ang="0">
                    <a:pos x="381" y="1283"/>
                  </a:cxn>
                  <a:cxn ang="0">
                    <a:pos x="639" y="1182"/>
                  </a:cxn>
                  <a:cxn ang="0">
                    <a:pos x="654" y="1127"/>
                  </a:cxn>
                  <a:cxn ang="0">
                    <a:pos x="695" y="958"/>
                  </a:cxn>
                  <a:cxn ang="0">
                    <a:pos x="503" y="1042"/>
                  </a:cxn>
                  <a:cxn ang="0">
                    <a:pos x="700" y="923"/>
                  </a:cxn>
                  <a:cxn ang="0">
                    <a:pos x="758" y="679"/>
                  </a:cxn>
                  <a:cxn ang="0">
                    <a:pos x="541" y="743"/>
                  </a:cxn>
                  <a:cxn ang="0">
                    <a:pos x="758" y="655"/>
                  </a:cxn>
                  <a:cxn ang="0">
                    <a:pos x="758" y="479"/>
                  </a:cxn>
                  <a:cxn ang="0">
                    <a:pos x="575" y="560"/>
                  </a:cxn>
                  <a:cxn ang="0">
                    <a:pos x="761" y="433"/>
                  </a:cxn>
                  <a:cxn ang="0">
                    <a:pos x="761" y="261"/>
                  </a:cxn>
                  <a:cxn ang="0">
                    <a:pos x="727" y="149"/>
                  </a:cxn>
                  <a:cxn ang="0">
                    <a:pos x="661" y="0"/>
                  </a:cxn>
                  <a:cxn ang="0">
                    <a:pos x="598" y="140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/>
                <a:ahLst/>
                <a:cxnLst>
                  <a:cxn ang="0">
                    <a:pos x="0" y="3070"/>
                  </a:cxn>
                  <a:cxn ang="0">
                    <a:pos x="372" y="1696"/>
                  </a:cxn>
                  <a:cxn ang="0">
                    <a:pos x="432" y="1458"/>
                  </a:cxn>
                  <a:cxn ang="0">
                    <a:pos x="484" y="1276"/>
                  </a:cxn>
                  <a:cxn ang="0">
                    <a:pos x="570" y="982"/>
                  </a:cxn>
                  <a:cxn ang="0">
                    <a:pos x="670" y="658"/>
                  </a:cxn>
                  <a:cxn ang="0">
                    <a:pos x="782" y="316"/>
                  </a:cxn>
                  <a:cxn ang="0">
                    <a:pos x="844" y="144"/>
                  </a:cxn>
                  <a:cxn ang="0">
                    <a:pos x="888" y="42"/>
                  </a:cxn>
                  <a:cxn ang="0">
                    <a:pos x="914" y="0"/>
                  </a:cxn>
                  <a:cxn ang="0">
                    <a:pos x="866" y="116"/>
                  </a:cxn>
                  <a:cxn ang="0">
                    <a:pos x="806" y="296"/>
                  </a:cxn>
                  <a:cxn ang="0">
                    <a:pos x="520" y="1230"/>
                  </a:cxn>
                  <a:cxn ang="0">
                    <a:pos x="442" y="1518"/>
                  </a:cxn>
                  <a:cxn ang="0">
                    <a:pos x="378" y="1774"/>
                  </a:cxn>
                  <a:cxn ang="0">
                    <a:pos x="314" y="2028"/>
                  </a:cxn>
                  <a:cxn ang="0">
                    <a:pos x="266" y="2238"/>
                  </a:cxn>
                  <a:cxn ang="0">
                    <a:pos x="258" y="2294"/>
                  </a:cxn>
                  <a:cxn ang="0">
                    <a:pos x="186" y="2558"/>
                  </a:cxn>
                  <a:cxn ang="0">
                    <a:pos x="50" y="3070"/>
                  </a:cxn>
                  <a:cxn ang="0">
                    <a:pos x="0" y="3070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3103" name="Rectangle 3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quarter" idx="10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9" y="1498"/>
              </a:cxn>
              <a:cxn ang="0">
                <a:pos x="753" y="1223"/>
              </a:cxn>
              <a:cxn ang="0">
                <a:pos x="1048" y="1054"/>
              </a:cxn>
              <a:cxn ang="0">
                <a:pos x="1122" y="1007"/>
              </a:cxn>
              <a:cxn ang="0">
                <a:pos x="1164" y="974"/>
              </a:cxn>
              <a:cxn ang="0">
                <a:pos x="1164" y="918"/>
              </a:cxn>
              <a:cxn ang="0">
                <a:pos x="1637" y="734"/>
              </a:cxn>
              <a:cxn ang="0">
                <a:pos x="1715" y="731"/>
              </a:cxn>
              <a:cxn ang="0">
                <a:pos x="1787" y="725"/>
              </a:cxn>
              <a:cxn ang="0">
                <a:pos x="1901" y="707"/>
              </a:cxn>
              <a:cxn ang="0">
                <a:pos x="2015" y="678"/>
              </a:cxn>
              <a:cxn ang="0">
                <a:pos x="2162" y="620"/>
              </a:cxn>
              <a:cxn ang="0">
                <a:pos x="2069" y="578"/>
              </a:cxn>
              <a:cxn ang="0">
                <a:pos x="2195" y="605"/>
              </a:cxn>
              <a:cxn ang="0">
                <a:pos x="2276" y="578"/>
              </a:cxn>
              <a:cxn ang="0">
                <a:pos x="2186" y="533"/>
              </a:cxn>
              <a:cxn ang="0">
                <a:pos x="2309" y="560"/>
              </a:cxn>
              <a:cxn ang="0">
                <a:pos x="2399" y="521"/>
              </a:cxn>
              <a:cxn ang="0">
                <a:pos x="2315" y="470"/>
              </a:cxn>
              <a:cxn ang="0">
                <a:pos x="2453" y="494"/>
              </a:cxn>
              <a:cxn ang="0">
                <a:pos x="2619" y="430"/>
              </a:cxn>
              <a:cxn ang="0">
                <a:pos x="2888" y="302"/>
              </a:cxn>
              <a:cxn ang="0">
                <a:pos x="3099" y="182"/>
              </a:cxn>
              <a:cxn ang="0">
                <a:pos x="3376" y="0"/>
              </a:cxn>
              <a:cxn ang="0">
                <a:pos x="3016" y="144"/>
              </a:cxn>
              <a:cxn ang="0">
                <a:pos x="2801" y="230"/>
              </a:cxn>
              <a:cxn ang="0">
                <a:pos x="2619" y="302"/>
              </a:cxn>
              <a:cxn ang="0">
                <a:pos x="2386" y="398"/>
              </a:cxn>
              <a:cxn ang="0">
                <a:pos x="2146" y="478"/>
              </a:cxn>
              <a:cxn ang="0">
                <a:pos x="1792" y="624"/>
              </a:cxn>
              <a:cxn ang="0">
                <a:pos x="1601" y="710"/>
              </a:cxn>
              <a:cxn ang="0">
                <a:pos x="1135" y="886"/>
              </a:cxn>
              <a:cxn ang="0">
                <a:pos x="1098" y="871"/>
              </a:cxn>
              <a:cxn ang="0">
                <a:pos x="993" y="871"/>
              </a:cxn>
              <a:cxn ang="0">
                <a:pos x="450" y="1039"/>
              </a:cxn>
              <a:cxn ang="0">
                <a:pos x="8" y="1214"/>
              </a:cxn>
              <a:cxn ang="0">
                <a:pos x="27" y="1240"/>
              </a:cxn>
              <a:cxn ang="0">
                <a:pos x="35" y="1237"/>
              </a:cxn>
              <a:cxn ang="0">
                <a:pos x="10" y="1528"/>
              </a:cxn>
              <a:cxn ang="0">
                <a:pos x="0" y="1525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205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0" y="110"/>
                  </a:cxn>
                  <a:cxn ang="0">
                    <a:pos x="3" y="361"/>
                  </a:cxn>
                  <a:cxn ang="0">
                    <a:pos x="36" y="379"/>
                  </a:cxn>
                  <a:cxn ang="0">
                    <a:pos x="63" y="385"/>
                  </a:cxn>
                  <a:cxn ang="0">
                    <a:pos x="92" y="392"/>
                  </a:cxn>
                  <a:cxn ang="0">
                    <a:pos x="90" y="136"/>
                  </a:cxn>
                  <a:cxn ang="0">
                    <a:pos x="112" y="10"/>
                  </a:cxn>
                  <a:cxn ang="0">
                    <a:pos x="102" y="10"/>
                  </a:cxn>
                  <a:cxn ang="0">
                    <a:pos x="81" y="6"/>
                  </a:cxn>
                  <a:cxn ang="0">
                    <a:pos x="68" y="0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0" y="357"/>
                  </a:cxn>
                  <a:cxn ang="0">
                    <a:pos x="20" y="368"/>
                  </a:cxn>
                  <a:cxn ang="0">
                    <a:pos x="20" y="141"/>
                  </a:cxn>
                  <a:cxn ang="0">
                    <a:pos x="20" y="125"/>
                  </a:cxn>
                  <a:cxn ang="0">
                    <a:pos x="29" y="111"/>
                  </a:cxn>
                  <a:cxn ang="0">
                    <a:pos x="66" y="4"/>
                  </a:cxn>
                  <a:cxn ang="0">
                    <a:pos x="59" y="0"/>
                  </a:cxn>
                  <a:cxn ang="0">
                    <a:pos x="8" y="113"/>
                  </a:cxn>
                  <a:cxn ang="0">
                    <a:pos x="0" y="133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/>
                <a:ahLst/>
                <a:cxnLst>
                  <a:cxn ang="0">
                    <a:pos x="98" y="102"/>
                  </a:cxn>
                  <a:cxn ang="0">
                    <a:pos x="98" y="348"/>
                  </a:cxn>
                  <a:cxn ang="0">
                    <a:pos x="81" y="362"/>
                  </a:cxn>
                  <a:cxn ang="0">
                    <a:pos x="81" y="106"/>
                  </a:cxn>
                  <a:cxn ang="0">
                    <a:pos x="0" y="4"/>
                  </a:cxn>
                  <a:cxn ang="0">
                    <a:pos x="7" y="0"/>
                  </a:cxn>
                  <a:cxn ang="0">
                    <a:pos x="98" y="102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/>
                <a:ahLst/>
                <a:cxnLst>
                  <a:cxn ang="0">
                    <a:pos x="72" y="22"/>
                  </a:cxn>
                  <a:cxn ang="0">
                    <a:pos x="37" y="18"/>
                  </a:cxn>
                  <a:cxn ang="0">
                    <a:pos x="16" y="12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21" y="8"/>
                  </a:cxn>
                  <a:cxn ang="0">
                    <a:pos x="45" y="14"/>
                  </a:cxn>
                  <a:cxn ang="0">
                    <a:pos x="68" y="14"/>
                  </a:cxn>
                  <a:cxn ang="0">
                    <a:pos x="72" y="22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4"/>
                  </a:cxn>
                  <a:cxn ang="0">
                    <a:pos x="65" y="40"/>
                  </a:cxn>
                  <a:cxn ang="0">
                    <a:pos x="58" y="62"/>
                  </a:cxn>
                  <a:cxn ang="0">
                    <a:pos x="47" y="82"/>
                  </a:cxn>
                  <a:cxn ang="0">
                    <a:pos x="40" y="105"/>
                  </a:cxn>
                  <a:cxn ang="0">
                    <a:pos x="37" y="117"/>
                  </a:cxn>
                  <a:cxn ang="0">
                    <a:pos x="16" y="114"/>
                  </a:cxn>
                  <a:cxn ang="0">
                    <a:pos x="0" y="108"/>
                  </a:cxn>
                  <a:cxn ang="0">
                    <a:pos x="7" y="84"/>
                  </a:cxn>
                  <a:cxn ang="0">
                    <a:pos x="25" y="60"/>
                  </a:cxn>
                  <a:cxn ang="0">
                    <a:pos x="29" y="40"/>
                  </a:cxn>
                  <a:cxn ang="0">
                    <a:pos x="36" y="20"/>
                  </a:cxn>
                  <a:cxn ang="0">
                    <a:pos x="40" y="0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0"/>
                  </a:cxn>
                  <a:cxn ang="0">
                    <a:pos x="66" y="18"/>
                  </a:cxn>
                  <a:cxn ang="0">
                    <a:pos x="122" y="19"/>
                  </a:cxn>
                  <a:cxn ang="0">
                    <a:pos x="177" y="19"/>
                  </a:cxn>
                  <a:cxn ang="0">
                    <a:pos x="218" y="12"/>
                  </a:cxn>
                  <a:cxn ang="0">
                    <a:pos x="240" y="6"/>
                  </a:cxn>
                  <a:cxn ang="0">
                    <a:pos x="248" y="0"/>
                  </a:cxn>
                  <a:cxn ang="0">
                    <a:pos x="260" y="15"/>
                  </a:cxn>
                  <a:cxn ang="0">
                    <a:pos x="221" y="28"/>
                  </a:cxn>
                  <a:cxn ang="0">
                    <a:pos x="164" y="34"/>
                  </a:cxn>
                  <a:cxn ang="0">
                    <a:pos x="98" y="33"/>
                  </a:cxn>
                  <a:cxn ang="0">
                    <a:pos x="39" y="24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/>
              <a:ahLst/>
              <a:cxnLst>
                <a:cxn ang="0">
                  <a:pos x="356" y="64"/>
                </a:cxn>
                <a:cxn ang="0">
                  <a:pos x="326" y="163"/>
                </a:cxn>
                <a:cxn ang="0">
                  <a:pos x="292" y="293"/>
                </a:cxn>
                <a:cxn ang="0">
                  <a:pos x="258" y="417"/>
                </a:cxn>
                <a:cxn ang="0">
                  <a:pos x="219" y="585"/>
                </a:cxn>
                <a:cxn ang="0">
                  <a:pos x="168" y="775"/>
                </a:cxn>
                <a:cxn ang="0">
                  <a:pos x="126" y="952"/>
                </a:cxn>
                <a:cxn ang="0">
                  <a:pos x="89" y="1085"/>
                </a:cxn>
                <a:cxn ang="0">
                  <a:pos x="0" y="1362"/>
                </a:cxn>
                <a:cxn ang="0">
                  <a:pos x="29" y="1365"/>
                </a:cxn>
                <a:cxn ang="0">
                  <a:pos x="132" y="1061"/>
                </a:cxn>
                <a:cxn ang="0">
                  <a:pos x="223" y="957"/>
                </a:cxn>
                <a:cxn ang="0">
                  <a:pos x="271" y="866"/>
                </a:cxn>
                <a:cxn ang="0">
                  <a:pos x="308" y="798"/>
                </a:cxn>
                <a:cxn ang="0">
                  <a:pos x="214" y="790"/>
                </a:cxn>
                <a:cxn ang="0">
                  <a:pos x="311" y="782"/>
                </a:cxn>
                <a:cxn ang="0">
                  <a:pos x="325" y="751"/>
                </a:cxn>
                <a:cxn ang="0">
                  <a:pos x="231" y="742"/>
                </a:cxn>
                <a:cxn ang="0">
                  <a:pos x="329" y="738"/>
                </a:cxn>
                <a:cxn ang="0">
                  <a:pos x="344" y="690"/>
                </a:cxn>
                <a:cxn ang="0">
                  <a:pos x="240" y="690"/>
                </a:cxn>
                <a:cxn ang="0">
                  <a:pos x="351" y="664"/>
                </a:cxn>
                <a:cxn ang="0">
                  <a:pos x="387" y="486"/>
                </a:cxn>
                <a:cxn ang="0">
                  <a:pos x="411" y="322"/>
                </a:cxn>
                <a:cxn ang="0">
                  <a:pos x="422" y="197"/>
                </a:cxn>
                <a:cxn ang="0">
                  <a:pos x="422" y="119"/>
                </a:cxn>
                <a:cxn ang="0">
                  <a:pos x="408" y="68"/>
                </a:cxn>
                <a:cxn ang="0">
                  <a:pos x="381" y="0"/>
                </a:cxn>
                <a:cxn ang="0">
                  <a:pos x="356" y="64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07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352" y="0"/>
              </a:cxn>
              <a:cxn ang="0">
                <a:pos x="26" y="1273"/>
              </a:cxn>
              <a:cxn ang="0">
                <a:pos x="0" y="1272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29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1"/>
          <p:cNvSpPr>
            <a:spLocks noGrp="1"/>
          </p:cNvSpPr>
          <p:nvPr>
            <p:ph type="subTitle" sz="quarter" idx="1"/>
          </p:nvPr>
        </p:nvSpPr>
        <p:spPr>
          <a:ln w="9525">
            <a:headEnd/>
            <a:tailEnd/>
          </a:ln>
        </p:spPr>
        <p:txBody>
          <a:bodyPr/>
          <a:lstStyle/>
          <a:p>
            <a:r>
              <a:rPr lang="en-US" smtClean="0"/>
              <a:t>A text talk</a:t>
            </a:r>
          </a:p>
        </p:txBody>
      </p:sp>
      <p:sp>
        <p:nvSpPr>
          <p:cNvPr id="3075" name="Title 2"/>
          <p:cNvSpPr>
            <a:spLocks noGrp="1"/>
          </p:cNvSpPr>
          <p:nvPr>
            <p:ph type="ctrTitle" sz="quarter"/>
          </p:nvPr>
        </p:nvSpPr>
        <p:spPr>
          <a:ln w="9525">
            <a:headEnd/>
            <a:tailEnd/>
          </a:ln>
        </p:spPr>
        <p:txBody>
          <a:bodyPr/>
          <a:lstStyle/>
          <a:p>
            <a:r>
              <a:rPr lang="en-US" smtClean="0"/>
              <a:t>The Preamble to the Constitution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the people of the United States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Preamble: An introduction that gives reasons for the parts that follow.</a:t>
            </a:r>
          </a:p>
          <a:p>
            <a:endParaRPr lang="en-US" dirty="0" smtClean="0"/>
          </a:p>
          <a:p>
            <a:r>
              <a:rPr lang="en-US" dirty="0" smtClean="0"/>
              <a:t>The Preamble to the Constitution gives the reasons the Constitution was written by the people of the United States.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order to form a more perfect union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Union: A nation formed by combining members.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The United States is a </a:t>
            </a:r>
            <a:r>
              <a:rPr lang="en-US" i="1" u="sng" dirty="0" smtClean="0"/>
              <a:t>Union</a:t>
            </a:r>
            <a:r>
              <a:rPr lang="en-US" dirty="0" smtClean="0"/>
              <a:t> of 50 states and all the people who live in those states.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02687" cy="16764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Establish justice,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90500" y="2057400"/>
            <a:ext cx="8775700" cy="4165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Establish: To make something permanent.</a:t>
            </a:r>
          </a:p>
          <a:p>
            <a:pPr>
              <a:buFontTx/>
              <a:buNone/>
            </a:pPr>
            <a:r>
              <a:rPr lang="en-US" dirty="0" smtClean="0"/>
              <a:t>Justice:  Being fair or just.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The Constitution was written to make justice permanent for everyone.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82563" y="122238"/>
            <a:ext cx="8802687" cy="2239962"/>
          </a:xfrm>
        </p:spPr>
        <p:txBody>
          <a:bodyPr/>
          <a:lstStyle/>
          <a:p>
            <a:r>
              <a:rPr lang="en-US" dirty="0" smtClean="0"/>
              <a:t>Insure domestic tranquility,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90500" y="2514600"/>
            <a:ext cx="8775700" cy="3708400"/>
          </a:xfrm>
        </p:spPr>
        <p:txBody>
          <a:bodyPr/>
          <a:lstStyle/>
          <a:p>
            <a:r>
              <a:rPr lang="en-US" dirty="0" smtClean="0"/>
              <a:t>Insure: To make certain</a:t>
            </a:r>
          </a:p>
          <a:p>
            <a:r>
              <a:rPr lang="en-US" dirty="0" smtClean="0"/>
              <a:t>Domestic:  Done in your own country.</a:t>
            </a:r>
          </a:p>
          <a:p>
            <a:r>
              <a:rPr lang="en-US" dirty="0" smtClean="0"/>
              <a:t>Tranquility:  Being calm and quiet - peaceful.</a:t>
            </a:r>
          </a:p>
          <a:p>
            <a:pPr>
              <a:buNone/>
            </a:pPr>
            <a:r>
              <a:rPr lang="en-US" dirty="0" smtClean="0"/>
              <a:t>The Constitution was written to make certain that our country is a peaceful place to live.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 for the common defense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Common: for everyone.</a:t>
            </a:r>
          </a:p>
          <a:p>
            <a:r>
              <a:rPr lang="en-US" dirty="0" smtClean="0"/>
              <a:t>Defense: “I’ve got your back.”  “You are safe with me.”</a:t>
            </a:r>
          </a:p>
          <a:p>
            <a:endParaRPr lang="en-US" dirty="0" smtClean="0"/>
          </a:p>
          <a:p>
            <a:r>
              <a:rPr lang="en-US" dirty="0" smtClean="0"/>
              <a:t>The Constitution was written so that everyone could know they were safe.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Promote the general welfare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Promote: to make important.</a:t>
            </a:r>
          </a:p>
          <a:p>
            <a:r>
              <a:rPr lang="en-US" dirty="0" smtClean="0"/>
              <a:t>Welfare: The things that people need to stay healthy and safe.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The Constitution was written so that the United States could provide what people need to be healthy and safe.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22238"/>
            <a:ext cx="8802687" cy="2163762"/>
          </a:xfrm>
        </p:spPr>
        <p:txBody>
          <a:bodyPr/>
          <a:lstStyle/>
          <a:p>
            <a:r>
              <a:rPr lang="en-US" dirty="0" smtClean="0"/>
              <a:t>and secure the Blessings of Liberty to ourselves and our Posterity,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514600"/>
            <a:ext cx="8775700" cy="3708400"/>
          </a:xfrm>
        </p:spPr>
        <p:txBody>
          <a:bodyPr/>
          <a:lstStyle/>
          <a:p>
            <a:r>
              <a:rPr lang="en-US" dirty="0" smtClean="0"/>
              <a:t>Liberty:  To be free to make your own decisions.</a:t>
            </a:r>
          </a:p>
          <a:p>
            <a:r>
              <a:rPr lang="en-US" dirty="0" smtClean="0"/>
              <a:t>Posterity:  All the people who are alive now, and who will be born later.</a:t>
            </a:r>
          </a:p>
          <a:p>
            <a:pPr>
              <a:buNone/>
            </a:pPr>
            <a:r>
              <a:rPr lang="en-US" dirty="0" smtClean="0"/>
              <a:t>The Constitution was written by people who wanted to be free to make their own decisions, and wanted all people now and later to be free as well.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82563" y="122238"/>
            <a:ext cx="8802687" cy="2620962"/>
          </a:xfrm>
        </p:spPr>
        <p:txBody>
          <a:bodyPr/>
          <a:lstStyle/>
          <a:p>
            <a:r>
              <a:rPr lang="en-US" dirty="0" smtClean="0"/>
              <a:t>do ordain and establish this Constitution for the United States of America.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90500" y="3048000"/>
            <a:ext cx="8775700" cy="3175000"/>
          </a:xfrm>
        </p:spPr>
        <p:txBody>
          <a:bodyPr/>
          <a:lstStyle/>
          <a:p>
            <a:r>
              <a:rPr lang="en-US" dirty="0" smtClean="0"/>
              <a:t>Ordain: Make.</a:t>
            </a:r>
          </a:p>
          <a:p>
            <a:r>
              <a:rPr lang="en-US" dirty="0" smtClean="0"/>
              <a:t>Establish: To make something permanent.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The Constitution of the United States was written to make the rules of the country permanent.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stitution text talk">
  <a:themeElements>
    <a:clrScheme name="Office Theme 4">
      <a:dk1>
        <a:srgbClr val="000000"/>
      </a:dk1>
      <a:lt1>
        <a:srgbClr val="FFCC66"/>
      </a:lt1>
      <a:dk2>
        <a:srgbClr val="800000"/>
      </a:dk2>
      <a:lt2>
        <a:srgbClr val="FFCC66"/>
      </a:lt2>
      <a:accent1>
        <a:srgbClr val="339933"/>
      </a:accent1>
      <a:accent2>
        <a:srgbClr val="CC6600"/>
      </a:accent2>
      <a:accent3>
        <a:srgbClr val="C0AAAA"/>
      </a:accent3>
      <a:accent4>
        <a:srgbClr val="DAAE56"/>
      </a:accent4>
      <a:accent5>
        <a:srgbClr val="ADCAAD"/>
      </a:accent5>
      <a:accent6>
        <a:srgbClr val="B95C00"/>
      </a:accent6>
      <a:hlink>
        <a:srgbClr val="0033CC"/>
      </a:hlink>
      <a:folHlink>
        <a:srgbClr val="FFCC66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Constitution text talk</Template>
  <TotalTime>19</TotalTime>
  <Words>346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Constitution text talk</vt:lpstr>
      <vt:lpstr>The Preamble to the Constitution</vt:lpstr>
      <vt:lpstr>We the people of the United States</vt:lpstr>
      <vt:lpstr>In order to form a more perfect union </vt:lpstr>
      <vt:lpstr> Establish justice,</vt:lpstr>
      <vt:lpstr>Insure domestic tranquility,</vt:lpstr>
      <vt:lpstr>Provide for the common defense</vt:lpstr>
      <vt:lpstr>Promote the general welfare</vt:lpstr>
      <vt:lpstr>and secure the Blessings of Liberty to ourselves and our Posterity, </vt:lpstr>
      <vt:lpstr>do ordain and establish this Constitution for the United States of America.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Preamble to the Constitution</dc:title>
  <dc:creator>ST User</dc:creator>
  <cp:lastModifiedBy>st</cp:lastModifiedBy>
  <cp:revision>2</cp:revision>
  <cp:lastPrinted>1601-01-01T00:00:00Z</cp:lastPrinted>
  <dcterms:created xsi:type="dcterms:W3CDTF">2013-09-23T15:00:09Z</dcterms:created>
  <dcterms:modified xsi:type="dcterms:W3CDTF">2013-12-18T19:42:32Z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TC010690591033</vt:lpwstr>
  </property>
</Properties>
</file>