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6" r:id="rId8"/>
    <p:sldId id="263" r:id="rId9"/>
    <p:sldId id="259" r:id="rId10"/>
    <p:sldId id="264" r:id="rId11"/>
    <p:sldId id="262" r:id="rId12"/>
    <p:sldId id="258" r:id="rId13"/>
    <p:sldId id="265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80" d="100"/>
          <a:sy n="80" d="100"/>
        </p:scale>
        <p:origin x="-2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79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84000">
              <a:schemeClr val="bg1">
                <a:lumMod val="9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docid=4GZuasHUpSjr8M&amp;tbnid=FjnUdLsB_V6FEM:&amp;ved=0CAUQjRw&amp;url=http://en.wikipedia.org/wiki/American_Youth_Soccer_Organization&amp;ei=uRjXUrrNKKS42QXX1oGoCA&amp;bvm=bv.59568121,d.b2I&amp;psig=AFQjCNH8eh_R-XscOGOBDCAq2o5-A6KOAw&amp;ust=138991460543035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Grade 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4</a:t>
            </a:r>
            <a:endParaRPr lang="en-US" sz="2800" b="1" dirty="0"/>
          </a:p>
        </p:txBody>
      </p:sp>
      <p:pic>
        <p:nvPicPr>
          <p:cNvPr id="31746" name="Picture 2" descr="http://www.eventresources.com/wp-content/uploads/2013/06/US-Fla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552449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4724400"/>
            <a:ext cx="3437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“The Flag Goes By”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Idea Substitution</a:t>
            </a:r>
          </a:p>
          <a:p>
            <a:r>
              <a:rPr lang="en-US" sz="2800" b="1" dirty="0" smtClean="0"/>
              <a:t>Try to change each sentence to use the word </a:t>
            </a:r>
            <a:r>
              <a:rPr lang="en-US" sz="2800" b="1" i="1" u="sng" dirty="0" smtClean="0"/>
              <a:t>loyal</a:t>
            </a:r>
            <a:r>
              <a:rPr lang="en-US" sz="2000" b="1" dirty="0" smtClean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dog never left his owner’s side.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276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woman had given constant support to her husband for 30 years.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34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soldier was faithful to defend his country.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257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Jessica and Laura are devoted friends who always stand up for each other.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reverent</a:t>
            </a:r>
            <a:endParaRPr lang="en-US" sz="1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733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Stately honor and reverent awe…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reverent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19050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feeling or showing deep respect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Synonym: admiring, respectful</a:t>
            </a:r>
            <a:endParaRPr lang="en-US" sz="3200" b="1" dirty="0"/>
          </a:p>
        </p:txBody>
      </p:sp>
      <p:pic>
        <p:nvPicPr>
          <p:cNvPr id="10243" name="Picture 3" descr="http://www.yourdictionary.com/images/definitions/lg/reverent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199"/>
            <a:ext cx="2286000" cy="342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http://ww1.hdnux.com/photos/12/66/21/2843732/3/628x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81400"/>
            <a:ext cx="4419600" cy="299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At which of these places would someone be </a:t>
            </a:r>
            <a:r>
              <a:rPr lang="en-US" sz="6000" b="1" dirty="0" smtClean="0"/>
              <a:t>reverent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315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 place of worship (like a church or temple)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playground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During the Pledge of Allegiance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 birthday party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At a </a:t>
            </a:r>
            <a:r>
              <a:rPr lang="en-US" sz="2800" smtClean="0"/>
              <a:t>performance like a play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reverent</a:t>
            </a:r>
          </a:p>
          <a:p>
            <a:pPr algn="ctr"/>
            <a:r>
              <a:rPr lang="en-US" sz="9600" b="1" dirty="0" smtClean="0"/>
              <a:t>foreign</a:t>
            </a:r>
          </a:p>
          <a:p>
            <a:pPr algn="ctr"/>
            <a:r>
              <a:rPr lang="en-US" sz="9600" b="1" dirty="0" smtClean="0"/>
              <a:t>loyal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2057400"/>
            <a:ext cx="685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man was reverent because…</a:t>
            </a:r>
          </a:p>
          <a:p>
            <a:endParaRPr lang="en-US" sz="2800" b="1" dirty="0" smtClean="0"/>
          </a:p>
          <a:p>
            <a:r>
              <a:rPr lang="en-US" sz="3200" b="1" dirty="0" smtClean="0"/>
              <a:t>The food was foreign because…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She was a loyal friend because…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sentence to show you know what each of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ventresources.com/wp-content/uploads/2013/06/US-Fla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6353175" cy="4381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57400" y="5181600"/>
            <a:ext cx="47990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“The Flag Goes By”</a:t>
            </a:r>
          </a:p>
          <a:p>
            <a:pPr algn="ctr"/>
            <a:r>
              <a:rPr lang="en-US" sz="3200" b="1" dirty="0" smtClean="0"/>
              <a:t>By Henry Holcomb Bennett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foreign</a:t>
            </a:r>
            <a:endParaRPr lang="en-US" sz="1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29718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21	To ward her people from foreign wrong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9812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or from another country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Synonym: </a:t>
            </a:r>
            <a:r>
              <a:rPr lang="en-US" sz="2400" dirty="0" smtClean="0"/>
              <a:t>unfamiliar, from abroad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foreign</a:t>
            </a:r>
            <a:endParaRPr lang="en-US" sz="11500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2442" t="11582" r="5838" b="7062"/>
          <a:stretch>
            <a:fillRect/>
          </a:stretch>
        </p:blipFill>
        <p:spPr bwMode="auto">
          <a:xfrm>
            <a:off x="533400" y="3581400"/>
            <a:ext cx="4114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http://img.sparknotes.com/content/sparklife/sparktalk/foreig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352800"/>
            <a:ext cx="3276600" cy="296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of these things </a:t>
            </a:r>
            <a:r>
              <a:rPr lang="en-US" sz="2800" b="1" dirty="0" smtClean="0"/>
              <a:t>are</a:t>
            </a:r>
            <a:endParaRPr lang="en-US" sz="5400" b="1" dirty="0" smtClean="0"/>
          </a:p>
          <a:p>
            <a:r>
              <a:rPr lang="en-US" sz="5400" b="1" dirty="0" smtClean="0"/>
              <a:t>foreign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AutoShape 10" descr="data:image/jpeg;base64,/9j/4AAQSkZJRgABAQAAAQABAAD/2wCEAAkGBhQSERUUEhQVFBUWFBQXFBgXFhQXFxQUFRcVFBQVGBQYHiYgGBojGhQUHy8gIycpLCwsFR8xNTAqNSYrLCkBCQoKDgwOGg8PGiwlHxwsLCwsKSwpLCwsLCwsLCwsLCwsLCksKSwsLCksLCwsLCwsLCksLCwsLCwsLCwsLCwsKf/AABEIALUBFgMBIgACEQEDEQH/xAAcAAAABwEBAAAAAAAAAAAAAAAAAQIDBAUGBwj/xABJEAACAQIDBAYGBwUFBgcAAAABAgMAEQQSIQUxQVEGEyJhcYEHFDKRobEjQnKywdHwUmKCkqIVJDPS8WNzdLPC4UNkg5OjpLT/xAAaAQADAQEBAQAAAAAAAAAAAAAAAgMBBAUG/8QALREAAgIBBAEDAgUFAQAAAAAAAAECEQMEEiExQRMiUWGBFDKRofAFUnHR8UL/2gAMAwEAAhEDEQA/AOrgXpQFZ/DdEMKVH0Kg2Gq3X5Gnh0UhHstMv2Z51+TVHkUu70dUo6OW9nE4pf8A13b796A2JMPZxs/mIG+9HWgXYo6pP7OxY3Yy/wBqCE/dy0nq8eHsJMMy5b5jE4Oa4suUScrm/duoAvaMVT58cOGFb/3k/wA1L9cxY34eE/ZxDD70NbYFtQqq/tScb8I38M0Lfey0P7cYe1hcSPAQt92WizS1oVWpt9LXZJk7SrZ4nBu242APZ5ncKdXbERbLn1sTqGGisIzqR+0QO+i0bRNoUwMdH+2vvHd+Y99P0GAoUKFAAoUKFAAoUq1C1BggiipVCg0JRrTlIA1pygAqOhR1poKFC1C1AAoULUKABQoUKABTctOU3LQAiio6KgwTsSxhW/7I+VTzAOQ9wqBsTRLciR7iRVlTR6MfY2cOOVJOFFPUK2gGPVR+r/nReq1IoUUYRvVT+j/2ovVj+jUqhRQETqD+rfnQ6k1LoNWUBRbWjsQONny9zWBB92b31QQy8QBrFh2/nds3xsa0e2V7SfaP3ay2F9hf+Fw39Mlc0+zoj0WGG37ho1vL/S1aWs3hx2m+2v3UrSU8BJgoUKFOICjFFRigBVChR2rQE2oWpVqFqAEgUugBSstACaMCjtR0AFaipVEaACojR0DQAQoUKMUGgFNS76dFNy76AG6FChQYN7GOjeJ+Ov41Z1U7Ebf3hT71Wramj0Y+wUKFCmMBQoUKABQoUKABQNCgaAKnbA1T7X4VksKdEH/lI/hKPzrX7WHs+I+VY/D74+/CD/nR/nXLPs6IdFrCNX+0n3I60VZ+L6/2l+4lXksoVCzGwAuTypo8Cy5HKFVXR/FySIWe9ieySCL94vw792vHha00XuViyjtdAoxRUK0UXShTYNKBrQHLUdqJTSqAABR5aApYFACMtDLTlqI0ANmkmjY0gmgA6I0KFBoYoCiFHQAKbl30ckwBsd/mflSC9+fmCPnQYFQoUVAETYR3fZX4Aj8Kuqo9jmz28fgz1eXrYdBLsFChekNJYjvpxRdCiLCgzaUAHQptJLmnKABQpPWCiduVAEDam5fEVjYRrD/wwH/2MP8AnWy2p9Tx+VY3LcRg8YAPfiMODXNPsvHoz+0fS/g4JHjCyS9qxZMuW4CqbFiM2461rtl7UXaRV4mzYVbE7xncbkcHdY6leQ/erz6eicnWusjLDlfL2zv1Ia2W40tff516N6DbLGHwEEQFgFJ8c7MwY6byCDrQ1FvamMt0VurvhF9QoXpJNUIB3oXoqFACqMGiFCg0WDSw1NA0sVlmhtJzpa4gc6JDSs9JvaG2jgkFNPJRk0hqeMrFaCoUVCmMDoUKFABg1X7b2yuGTMVZ2JsqqLsbC7G1xoBv8RU8UGW9aqvkx3XBjsP0seWYBIZQ1vrLZcu+x9r8N1aPBYhnW7rla5FteHHWsLtPpVhesmVpZyVmIARtOz2SB2xpdSbd961nReSN8MkkRcpJ21z+1ZgLX1Nt19/GiS91pNL+fQTHLim7ZbUVHRVg5A2f/ieN/jr/ANVWoiP6NVGCPbXw/BR+FTzP3762HQS7JAiNHPwO6oxnA47/ABopH0vVBbHc3fRGTkfjUPraJZwdxB8Detoyyf1g50bSDgfnWe290miwaK8xbtuqIqKXd3bcqqN5/XEVyfb3pqxRmf1YLHErEKGRWdgOL5r2J5C1u+l6GXJ3fOOfzous1rG+j3pbJj8J1syKjq5Q5fZcAAhwCSV3kWvvU1putrVyK+B/ao7Sef4VkRE7KnVAl/VmKhSAbrLC2hOgOmhNbHae5PGsPiJpVhhMF8xi1sVBClor7+/KNNa5ZumdMFfBSdIutx06JLhThVUZpDbtGzLazhQWt2bLz310zZuNWaGOVfZdFccNGAO7zrm0ONXEZvWcSMMQCpXdKe1wk1QggXsBftXrf9GzF6pCICTGqZUJveykrrfwrYO3fyNljFJU7LEmk3omNEta2QF0YNedumXpIxkuJcRzvDEkjiNYmKdkMVBZlsXYgA67r6AV0X0P9KcXjY5fWXWRIyqq5FpcxsbNbRltx33Gt6agOjCjpIpYFAAApYWlKtLraCxlo/H3mhDh7k3J0PM8gfxp61Iw7dp/tj/lx0u1BuY6IB+iT865Xt/CvLj8aTiMVGsckCKIp5Y0UHDxObhTYasTc866teuRdINsMmL2lEiqS08DNe3sDDQBgASt9wvrx3b6tilGErklRHNGeSO2D5GJ9kyqQBjceOJHrUh7O4nXdvGtNYqOSNSx2htDQXsMSSTrYWBGtzpUTEqkq4RjJIHRnJF7hFy5FzBjuy2vv18aY23JLNEgibrLyR9cMouiZpQxJ5C6Enmx8KvLUY/dUFb6+hxrDmuKcv8AJbYPA4l0QjaO0QzICfpezcgXy3TUAkjy76s/R7tOc7QngkxU2IjSNyOtYN2h6oQRYDd1sg058arptpYfDhskiKshXsBg2XsAHjmsSCbDiSKa9FWIz7TxRLFj1JJJUIQG9UsMoJtbKV/hqUskHBRS5XbOjHDIpOUnx4R2Cm8VPkjdwCcqMwABJOUFrAC5J03DWlLTeMa0bk/st8qidJyWTac0WDMXqs+ciQ5wjli2YkWGTQkADXy31svRnK7bOiMsZia7KUYMCAlowSGAIvlv51Y4KKOeJlRyRGeraxYWZVU217iDfvqwwWEESZRuuT76aU3PwThHaP0VChSlCrwjdqM8xT8qmw03Xv76h7PNxF3G1Wz4En65G/gONbjfAZFyRJgcq6bgb91SYPZF6c6pQtib6EEnjz7q5hMhw2IaNZCIz2oXVyQ6E6C6/WUmxG/dpqK6MaU7t1Rz5JShVK7KX0x7fL4oYVGIjiVC4DGzSuM/a52UqB3sazXQLBP1wxQbq4sPIrPa9zlNyjEcCLjjvqq291mIxshjzyM8rZQAzM2tkFt5NlFdA6MpiIdnyB41i6tWzFwQ7BQWKAAHt6kDMRv4Vxzk/wDyehhhG/fwiT6R8YZdr4GGFDIsPVysFN755A5N72HYjXU86ptn+jyOCNlxhBLv9GE1ZUTUG4vYsCCbcONRNp7ZYXJsGvc2AHa56brWAA4AKOFX/RfbjYjaOCLXBQy57X7R6tyT35tb1yyzSyPauFfZ7M/6X+Ggpy5dNtfHBtuhOzxHhmY/RxyODGoXVFXsjQWADG5t53100EOQnRi3O4tUw4pf2W/l/OiGLH7Df0/nXbFqMdp8/kbnJyfkRtM6JWK9ceLDwvHYuIEy31BZpcOoB7ta120sRdL2Itffbl3VjmP93w4/cw3/AOjDVKT5spFWqMZt7pNDIDnwSLKSrCRHdEZQwz5oxxsGXeSD4V1TojiopMFC8C5EZTZb5ipDFSCeJuK4vtza8TTYpEAdTiGeNtQLMAJAotqMyj33131uvQ7tcHDzQs1urfrADwRxZvIMv9VdUoLbuSOSGSTltbOgueZsO+ocm0FscpBIDHf+zxt46eNIxmJBHMXFhlNr8rWuzH9ndddaz22ttCJRqMzEBRzI3E7gSLWK+yu81GkjoXJhdo+jnDNOZUeQoZCphRM56wdornGqoVIO4mxOtdM6C7I9Xw7dkp1krvlK5SLk/VsLcbDlaqroNsxzJLO98mb6LU9pspV3sGIPZOW513jhW2FIrbuykp1HYl9xxaUDTd6ammprIMzO2ulMqYxYUNo+xeygkk5jcnloPKr6PaLEjskBtFYygBm3lQtyfZzH+GsL0iwufFMWDFOxfKTc2VgRdTcanhyqdszbTg2d3WxfUQtlKE9kMupvbTQjdfuqcJ1J2Ucbiidt/pjNCyKqqhJlJDXYlEyKu/mznUadk251qsJNcyf7z5JGK5VtlHklRlDsq4aJb5GXth2aTsEnLoU3E7jyrouycRcOf9q3yX8qfd72J4RcS4gKpY8ATXK8HsmKbFY15kWRxiQt2VX0EGHO9r10jFAOhAIO7QW1sQbVhcZ0Gl6yadMdLgg75mUpG0VwiJmIYiwIUbzwpckXJUjYuuyDi9iRpiY3EYyquQKFv7QlckKltc3Vi+mtM7XllDFIY0uscbmNmYs4zyWVLEhTZGNySBpzNBsDj01i2nhJh+/Cov5xZqrB0mx6SspTZ80igK2SQo5U9oDtMCRrxGl659k++OC0MkEXWyejUTxxyqjAOhNg5DEPuF9NMpIsbg6Ux6NISNsY8EWKwQKQOYWEHd3qai4bpti4gEOzGygWUQyqwA4AKFOndXPeke18T63NIqz4Xr3LZWLRNlso1OlxpVcMZKTsTI1Lo9SoKgbbido8qOFzWU3G+5X2dR2hY6cb1WejeM/2XhCXMhaLMXYsSxZmY6trpe2vAVeY2O5Qfv5v5QT87V0MmYldkTqsrKrx3Ym+eQSOyqqrJlTs8AOdhurV7GxDvBG0gIcquYGwIawvcDS9708cArLqN9HhcKI0CLoBf4kn8aVKjEh2ioGhTGmbw79hdSLPwJH1uY8a0UWHA1+ZJ+dZOCSynudfjlNaeOU6jkaknwVa5HMTKMj9yt5dm96wuK2bHPDlZzHvIdWCst1ZSQ3gxrX4xTvHD5VzPbCGN3iY2TenLKToPLd5V6GicZboPyebrlKO2cfBP9FXRrDQTSsJhiJteqa1gsR0JA4ub2J5WtvNa7pRssTr1ZJBZdCL71INiOIPI1znohN1OOiIICZrHUbnBT5sDXTtvSFQkigkxuDYBiWDdkiwB538q+W/rGOWDPuT75X+j09Bl9RJ+Ueedtsyy5H3hjm8tb34g6eRqz6J7dTD4qGV/ZjkGbd7LBkO/wC1fyrTba6FibFzAKxIy5FJyHI4LqyMRZrDslW/ZOvKqj2FNs/ECXOseVXFsRDdDmUodzZJNCfreVdeLLjyUov4Z9HPW74Sb7kq/Y7ThduQSKGWRbHdc2qT16k2DAm17Ai9udq4H0gxbFM3rURGmkWFhjBzcmj38dSdbG241B2N0hkXEQf3l7dbGCXF8qF1D2YklRlGo3aC9egmz5+WKMXT4/RnfNqS/Rv3K59y1ktpT5IIj+ykJ/lnhNv6a0W2H+jl7opPfY1keleIEeGuc3ZjB7Oh0mitY8D31OrlRO9sLOY7MwrSzG182SViO5I2c610z0bYNY8JJPa7yy5FK2uqKVG87rsTfwWsx0KwxC4zFAWEcDqtzftP2m1O8hQL8y451a7C6VRx4IQojvKrzuVVT2UzXzlrEAC/C9ra2313TlcXRx6fHuyxj5ZJ6WdK5oZ+piGYsmpKkkDiLrvG82BUDjWXG0QH6yaTPIXILXJAy2JF7aCxvYWF2BtWpGHkxiRYnDKjSpdJEc6FTvN9NVNiO5u+sd0ogkMw7KZTqFiIdQ1gptYkrfKLg8QdK4r3Lk+iw6GTyNPqPfPJ0rZ/TyUxrkwbODohizGM2G72TqOV71o+jG15cRGzyx9XZrLa9mFr3F+W7QnW/KuE7J25LhmzQyNG3EA+1bgy7m8DXdsNt1DGhkNnKKXADGzkAsLnkbihNLtia/RrBWynu/VFs7VCeTXeN9QcX0hjUaK5/lH41ST9Ljfswk+L/gFrHlh8nlelN+Dl0nSGTrCFjm+sRllABUOyXAy7syMPKnkxuIfdBij4Sj/LTeAw2KDq6YV2PVyJrFKR2p5pL6W1+kt7qski2hGLnDsg/wB3e3kbkedK9vgdKREbHToUMsOKRC6KSzgrcsAL6fjXU+je1QzsgbfK5AtY8PKuT7Y2hPJFZy3txkAKBqHW2gHCtL0Px0keIRpVsuftHMNL8dw7qXfFUa8cmdZEbftA/aQH7pFHiAQhNwp5qSNKrG6X4NX6t8TCjcmdV9zHsn31ZTTB480ZVxpYqcyn+Ja6PBIwXSrG4hCWjgw+MjAF1ZElmzcRkWJiRu1vTHRbAxY12XFbOXDdjNcLPFmtlH1XUaX3EA1N2p0gwyytHiI7sLA/SJYXF9OtyLfXg16seiGIhbEHqC4XqmORs+naTUEXRgOYcnWkSffgmpRbq+SXh+gOAuCkSMRu+lkf4MWqr6S+iLD42cSySTpZAmWMxZbAk37QJ+sa3DwK3tKp8QD86KLDKpuot4E2/lvaqpUOVeyIUwUEeHjzlIVyqXILEXJ1sBz5U9jsQkoEbMAXRrXDWI5i4toUOh5Go+0HszeJqh6W7TMWQRsomyKIwbHejlmIOlgZBvpWzHwNY3YBzRqjJHGpvJldFvZm4Kb3KlVuRurdZr+4fLWuZ9DduNiJpIcSyzEPGFYRhCuZsuUrlGhGuuotXR4ZMwJ5s5/qasgqNbscvQoqOnMMQJdH8I2+JH/TWsR9x5gbq5em1J3zAIqZlAvmLkAG+nZAvqa12wNoylwJHLDLpoBYi3Icr1zRyRfB1SxyXJpGcn6rHyrLbc6GS4vtZliIa63BY23EEKbai3HgK1ytRlqrFuLUl4IySktrOfD0UOd+JUeEJuP/AJBWqixTi0ZYMUsruQRdgLXsAbXPM2rN7V9JxWV4oICxRmUtISO0psbRrra44keFRR0tV0JdbYg5rEC6A71tckjXhuqOp26pqOXmufBzZsGTDFSwp8ujeOzi+aRVAFye0Qo72NgD31XYXbEMk7QRzdZJkzsRlZAt8vtKBxtpc76zWHwMOKyS42VpHXMCjqyoVN+yWjXVdxsSLH4sR9PzFEUwmAEScD1YiUa6k3FmvbUn31LT6fFj90OPv/09CUpp0l+xrJOjcc9vWoIZAo7IZAcpNr5eWt+PLfXP/SH0KwyxSHCwLFIuUr1eYZgTlZSl7d99+gqfhPSNK0oMrRhLHsQ2lcsbZRZAR7yKHS7a5E0QIsZIrkX3HMRbTjqK78TuW36MVpt2+CZLtDEvCVEAJaILoz9litjchTm8qi4nZuNnZGOFFgpVlYOVZSwJGoWwNiPOuk7GxIbDQtffDH9wVJ6yuRRk+dwzlFcbTnL9FcRNCYDhlgjIAazoSxW1nNmGY9lb3AJtvB1pvY/Q2OCZBFIYsQYmVkZzqdMxja12BykgDcL3tbTpRtTU8iKMzBVCgnM2UBRxOY7qtbpq+yVJytLkxydEJcMWlhIbN/ixILFrX7SX0zC+7iCeO/mm2Nuf3k5LrICwZgCra6WN9eftXI/aO4bXpZ6SSS0WFay7mkG9ueTkO/ee6ubY/aGYljdmJJJJuSTv1O81lJI+y0Gjyxis2odfTy18P+f5NB6L+ifrWKYyi8cADN+87H6MeGhb+GuyrsGEfUv4lj8zVP0E6PjBYWxYPJKRK7AaaqoVV4kBRvPEndWjEl6xpPs+a1mf1cr2v2rhDC7OiH/hp/Kvzp5EA3ADwFqUtOAUUjisQ8QNNHDipVqLLQYVuK2PHL/iRo/ioJHfeoD9D4L3UFPA3Hua9aG3OiC1jjF9oZSa6ZiNpejmKW5Ko9+dwfxrK470WdVd4TNEd94yw87oa7AVpWSl9Ovyuh/Ufnk4UVxyaDF9aB9WdY5vK8ilvcas9mdLJ8JJn9QhcZSpMLvGdSCdGzrwHAV1jF7Kil/xI0fvKi/v3+6qwdEIFJKZkvwvmHua5+NTUMkXap/YdyxyVNGawnpmwp0nhxMB43jEijzQk/01pti9NMFimy4fERu9icnaV7DUnI4B08KgY7oeG0sjjvuD+vOqnCdDBh5hLHG6OAwBUn6wsdVP41ZZZrtE3jg/yss9tbViSTK8qKXfKoLqCxJAsATqdR76hbdwseJkmF2RgMhLLdLRyLYh113Zha31u6oGL6H4ifERzyMPopesQOS1iGVrgEEfVHupnaHQvFysWbExjW47HM7/AGaZTvwyM4L5Qvo50cjhxscqTxtIDIZUDOWkUKzKbOLkhgpvw14Vu9kyZoUYbiDb3nX8ay+xMDiUkcztDJeJkjZVAfOxXe2UaWzc+FajZqZYY1ICkIoK3GhAFxvPzNUiydUSrUdEaFOac4w0S34mtDs7C2sQNaqcDCL1q8FDppXHgx8WdubJ4JEEtwKU5piPssR5jz3/ABo2mqxzlJtjZcM2LhEsSOGgxF7jUlWw9jmGtwCbG+lzWQxfROJJMTkaYdXIoQCZ7BWhik37z2nbjutW5xsw9Zw+mpGIF/4UYjzyg/w1XYjC/Szk7naMjyjVDf8AlqU+mVi2mc0ERJILy+Bll/zVMwWzor3MaMf3hmPLebmrba2yLG4qrizBh4j51wuUvk61TLjCyXOW9hdfAWIO7yqg6fbQyS4ZzfdIPcYz+NWOFxNpdd2YfOs/6S5RaAfWDy+GXsX+NvjVtNJrIq+pLIuLNF0I9IrRR9S6vKoYmMBHdwja27AO43Go4jWuq7B2wMRF1nVyw6kZZVyMQLdoA8Df4V5h2fjsrKwdo2XcyEqR512/0YbUxc8btOxkjuBEzAhyR7Vz9ZdRY3OoNdPTonNJrcjoVweNcT6cbexM08iuJViV7ImV0ygGykjcxPM867DPE5RgjZGI7LWzAHvW+oqLF6xbJMkbji0blf6HH406ZfRataWbntTfi/BheinouJIlx2gBuILjU/7QroB+6N/G246/FbPcG6HDrbQfQAsB9UXzaWGlWGHhYPYrdLHUsLg+W/4VNW3K3xoE1Osy6me/I/t4RmzgcSR/iC9wewmXce8mrqAP9ca1Jzd9KFZRy2NqDxpwNR2pJHdQYKBpWemw9GG8qAHKO9JC6VExG1Yo/bkRe4sL+7fW2kFWThSSKqn6Qxj2RI/2Ue38zAD41XYrpW4HZgP8Ti/uS/zpHkih1jkzS0RPKsJN0wxJ3Kifw3PvJI+FV8m1cQ57c0ngGKj3JYVB6qC6LLTS8nSJJFXViFHMkD4mq6fbULdmORXbfZe0LDfcjT41hURb66nmdT79amFwBvtqKxam30a9PS7NRgceHYKdGOY2BBvpe2u43NL9djsfpUCgjV7K19DZgbWIOnnWajxJ65bA2BG8gnW247+FW22woWbMmbRb3awuVHDeTXVHJav4OaWOnXyTVxym9mW+tgNd2lzu36UnEzIUBzZgVsb2Nri99ONZLB7TypbKCd1762H8P40rEbVtEAEVSbXOtzpvNzU/XixvQaLJMWy+yzDwYgfOhUNJBYa8KFR3F9qH9nQm40PurWYUdms3s86jStThB2fyrtx9HPk7KjpDjlw8ZmkOVEHaaxIANhwHO3vrDYr0t4NTo7P9lH/ECtt0z2eJcJNG2543W/K4Ovlv8q4bsfoaiTRvMwkQMuZbWBW+t7XvpUsk4RfuY+PHOS9qNJjPSxE7pJHHIRDmY3Ci4kUxadrmy76jzek1yhmSAnrHyZS27q1BB0U78/wroLdEMNEEMWHQqG+kyxi5Ug6/vWbKbd1P4NYFmYdlB1UdrqUsQ8gPtAcCNaV7b6/cy3RyebpnjpfZwtv4ZD+VJwU+PeaPrIbIZEzDLluuYZtSbjS+tdrL4YAkyRaC5JkWwtxOulQvVjiQVhASI6GRh2mU7+qjOuo+u9u5TvoqP9qMt/Jx2TDYtWDEP/iqbKL9nOL3CjQWvV7sPoRJiJZHxSMQJpRH1mvYznLZT9U119NiKFNltodSLndxJpzA4cdWh0uUQ8OKg0c+FQX9TP7H6FwQ6rFGP4E/1vWkhhAFgakLEKDSBRqQPEgfOtUaBsbANOIndUaTbMC75V04A5j7lvUJ+lMQ3CRvBbfeIrHkhHtgoSfSLXLc0q/dWdl6WH6sXva3wA/GoM/SaZtxVPBbn3m9SepxryVWnyPwbAL76J3CjtEDxNvnWGfaMr+1LJbkGKfBbUI4hvKgnmdT7zSfik+kP+Ga7Zq5tuYcXHWKT+7dvug1Ek6TJ9VJG8go/qN/hVOpP+lLCmj1pMPRiiZL0glPsRon2mZvgAPnTL46dt8uX7CqvxNz8aaApYFZvk+2NsiukF6vn9tnf7buR/Le3wqTh8Oq+yoXwAHypEdPq360qkRWJmkqsxKk99WEp7hUKdjS5GbBFRLhz3CojxkcR5a1ZyqDvpsYYcB764ZI60yHGPtfIVJlhDoVK6HfTghtxt8aUFHO9ajGymwmzp43HUz2tuVwJAO7gfjUna21cXZlkEDggaq0qXIAA7Pa1sBvqzw2Fu/Gnto4RQp53q8d+x8k2471aMSuKxP1Yk7j1jW+7ScPh8S8iGQxhQRdVBN/Emr8Rchf9d9OhN1cylIs1EnphAKFJz8/nQrqUjmotNnjuNafB7qzeCHdWhwri1elj6OOfZA6TuRCw5giucDBnj+AroPSJ7oQKyqYKvM1vM0d2k9sWa7o9L1mHjN/ZGVvFdPlY+dJx83UzdYtmzRdXrIqgMHzAsWOi6ngd3fWWOGG4nS97X0ud+l+4Uh0XgB5Cj8VUUq5FenuTdl563hy2fESrM4OiqrNGh/cWxF/3jc+FFNtvCa2gzHmY4h89fhVEY+4+elAxc9PP8qi9XPwkUWlj5ZZHakRPYw6Lz1YeOi2FKPSKYmylU+yoJ97XqsWJRxv76mYYjh+FYs05PsZ4YR8E7Ozi7ySt3Zio9y2qPJAL7vM6n86mJJpuFRpZDXRKqJRXJGdiP8ASm7n/WlsCeNFkP6/71yyZ0JDDL+rfnQUczTrR0nqxwBNRZWw42UVKjl00H686jxm37I934U+p7yarBkpDuc87UY8zRLbl76HWfoVayVDg7hRnxtTYNKAp0xRanzpxWPKmf1vpV/Hyp1IVocZuZqPIe69LeS3DzNMvIx4+6slI1IaZSOQph2HE38KeaMnfSCgFc7KoZz8l99GCeJt4UprfrSkju/XvrEzSRhmym/zosTiPPwpkNTcjE1TfxQm3mxlj+jQVqMR0oKKkUHlHdRUjrrUKdSJ0aDCG9W8Wgo6FetDo4ZdlRtuQ2qmYWF9T50KFefqvzHbh6EGTkBSWc86FCuFs6UhsiioUKmxwr2POp2EShQquL8xPJ0WAjomhFChXezm8kdtOFR3k7hQoVySLREAk91K9Xvv1oUKRcjvgNFHAfrX8qkRxX40KFPBciTCew4X8aAf9ChQpvIosNypeTTfQoVRCMJRypapfjQoUyMY1K1uF/GkSMbXoUKRmojMxtTRvzoUKkyiEgU5loUKEawAU09ChQYN2p2OG4BvRUKEDYdgOFFQoVoh/9k="/>
          <p:cNvSpPr>
            <a:spLocks noChangeAspect="1" noChangeArrowheads="1"/>
          </p:cNvSpPr>
          <p:nvPr/>
        </p:nvSpPr>
        <p:spPr bwMode="auto">
          <a:xfrm>
            <a:off x="0" y="-1062038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AutoShape 12" descr="data:image/jpeg;base64,/9j/4AAQSkZJRgABAQAAAQABAAD/2wCEAAkGBhQSERUUEhQVFBUWFBQXFBgXFhQXFxQUFRcVFBQVGBQYHiYgGBojGhQUHy8gIycpLCwsFR8xNTAqNSYrLCkBCQoKDgwOGg8PGiwlHxwsLCwsKSwpLCwsLCwsLCwsLCwsLCksKSwsLCksLCwsLCwsLCksLCwsLCwsLCwsLCwsKf/AABEIALUBFgMBIgACEQEDEQH/xAAcAAAABwEBAAAAAAAAAAAAAAAAAQIDBAUGBwj/xABJEAACAQIDBAYGBwUFBgcAAAABAgMAEQQSIQUxQVEGEyJhcYEHFDKRobEjQnKywdHwUmKCkqIVJDPS8WNzdLPC4UNkg5OjpLT/xAAaAQADAQEBAQAAAAAAAAAAAAAAAgMBBAUG/8QALREAAgIBBAEDAgUFAQAAAAAAAAECEQMEEiExQRMiUWGBFDKRofAFUnHR8UL/2gAMAwEAAhEDEQA/AOrgXpQFZ/DdEMKVH0Kg2Gq3X5Gnh0UhHstMv2Z51+TVHkUu70dUo6OW9nE4pf8A13b796A2JMPZxs/mIG+9HWgXYo6pP7OxY3Yy/wBqCE/dy0nq8eHsJMMy5b5jE4Oa4suUScrm/duoAvaMVT58cOGFb/3k/wA1L9cxY34eE/ZxDD70NbYFtQqq/tScb8I38M0Lfey0P7cYe1hcSPAQt92WizS1oVWpt9LXZJk7SrZ4nBu242APZ5ncKdXbERbLn1sTqGGisIzqR+0QO+i0bRNoUwMdH+2vvHd+Y99P0GAoUKFAAoUKFAAoUq1C1BggiipVCg0JRrTlIA1pygAqOhR1poKFC1C1AAoULUKABQoUKABTctOU3LQAiio6KgwTsSxhW/7I+VTzAOQ9wqBsTRLciR7iRVlTR6MfY2cOOVJOFFPUK2gGPVR+r/nReq1IoUUYRvVT+j/2ovVj+jUqhRQETqD+rfnQ6k1LoNWUBRbWjsQONny9zWBB92b31QQy8QBrFh2/nds3xsa0e2V7SfaP3ay2F9hf+Fw39Mlc0+zoj0WGG37ho1vL/S1aWs3hx2m+2v3UrSU8BJgoUKFOICjFFRigBVChR2rQE2oWpVqFqAEgUugBSstACaMCjtR0AFaipVEaACojR0DQAQoUKMUGgFNS76dFNy76AG6FChQYN7GOjeJ+Ov41Z1U7Ebf3hT71Wramj0Y+wUKFCmMBQoUKABQoUKABQNCgaAKnbA1T7X4VksKdEH/lI/hKPzrX7WHs+I+VY/D74+/CD/nR/nXLPs6IdFrCNX+0n3I60VZ+L6/2l+4lXksoVCzGwAuTypo8Cy5HKFVXR/FySIWe9ieySCL94vw792vHha00XuViyjtdAoxRUK0UXShTYNKBrQHLUdqJTSqAABR5aApYFACMtDLTlqI0ANmkmjY0gmgA6I0KFBoYoCiFHQAKbl30ckwBsd/mflSC9+fmCPnQYFQoUVAETYR3fZX4Aj8Kuqo9jmz28fgz1eXrYdBLsFChekNJYjvpxRdCiLCgzaUAHQptJLmnKABQpPWCiduVAEDam5fEVjYRrD/wwH/2MP8AnWy2p9Tx+VY3LcRg8YAPfiMODXNPsvHoz+0fS/g4JHjCyS9qxZMuW4CqbFiM2461rtl7UXaRV4mzYVbE7xncbkcHdY6leQ/erz6eicnWusjLDlfL2zv1Ia2W40tff516N6DbLGHwEEQFgFJ8c7MwY6byCDrQ1FvamMt0VurvhF9QoXpJNUIB3oXoqFACqMGiFCg0WDSw1NA0sVlmhtJzpa4gc6JDSs9JvaG2jgkFNPJRk0hqeMrFaCoUVCmMDoUKFABg1X7b2yuGTMVZ2JsqqLsbC7G1xoBv8RU8UGW9aqvkx3XBjsP0seWYBIZQ1vrLZcu+x9r8N1aPBYhnW7rla5FteHHWsLtPpVhesmVpZyVmIARtOz2SB2xpdSbd961nReSN8MkkRcpJ21z+1ZgLX1Nt19/GiS91pNL+fQTHLim7ZbUVHRVg5A2f/ieN/jr/ANVWoiP6NVGCPbXw/BR+FTzP3762HQS7JAiNHPwO6oxnA47/ABopH0vVBbHc3fRGTkfjUPraJZwdxB8Detoyyf1g50bSDgfnWe290miwaK8xbtuqIqKXd3bcqqN5/XEVyfb3pqxRmf1YLHErEKGRWdgOL5r2J5C1u+l6GXJ3fOOfzous1rG+j3pbJj8J1syKjq5Q5fZcAAhwCSV3kWvvU1putrVyK+B/ao7Sef4VkRE7KnVAl/VmKhSAbrLC2hOgOmhNbHae5PGsPiJpVhhMF8xi1sVBClor7+/KNNa5ZumdMFfBSdIutx06JLhThVUZpDbtGzLazhQWt2bLz310zZuNWaGOVfZdFccNGAO7zrm0ONXEZvWcSMMQCpXdKe1wk1QggXsBftXrf9GzF6pCICTGqZUJveykrrfwrYO3fyNljFJU7LEmk3omNEta2QF0YNedumXpIxkuJcRzvDEkjiNYmKdkMVBZlsXYgA67r6AV0X0P9KcXjY5fWXWRIyqq5FpcxsbNbRltx33Gt6agOjCjpIpYFAAApYWlKtLraCxlo/H3mhDh7k3J0PM8gfxp61Iw7dp/tj/lx0u1BuY6IB+iT865Xt/CvLj8aTiMVGsckCKIp5Y0UHDxObhTYasTc866teuRdINsMmL2lEiqS08DNe3sDDQBgASt9wvrx3b6tilGErklRHNGeSO2D5GJ9kyqQBjceOJHrUh7O4nXdvGtNYqOSNSx2htDQXsMSSTrYWBGtzpUTEqkq4RjJIHRnJF7hFy5FzBjuy2vv18aY23JLNEgibrLyR9cMouiZpQxJ5C6Enmx8KvLUY/dUFb6+hxrDmuKcv8AJbYPA4l0QjaO0QzICfpezcgXy3TUAkjy76s/R7tOc7QngkxU2IjSNyOtYN2h6oQRYDd1sg058arptpYfDhskiKshXsBg2XsAHjmsSCbDiSKa9FWIz7TxRLFj1JJJUIQG9UsMoJtbKV/hqUskHBRS5XbOjHDIpOUnx4R2Cm8VPkjdwCcqMwABJOUFrAC5J03DWlLTeMa0bk/st8qidJyWTac0WDMXqs+ciQ5wjli2YkWGTQkADXy31svRnK7bOiMsZia7KUYMCAlowSGAIvlv51Y4KKOeJlRyRGeraxYWZVU217iDfvqwwWEESZRuuT76aU3PwThHaP0VChSlCrwjdqM8xT8qmw03Xv76h7PNxF3G1Wz4En65G/gONbjfAZFyRJgcq6bgb91SYPZF6c6pQtib6EEnjz7q5hMhw2IaNZCIz2oXVyQ6E6C6/WUmxG/dpqK6MaU7t1Rz5JShVK7KX0x7fL4oYVGIjiVC4DGzSuM/a52UqB3sazXQLBP1wxQbq4sPIrPa9zlNyjEcCLjjvqq291mIxshjzyM8rZQAzM2tkFt5NlFdA6MpiIdnyB41i6tWzFwQ7BQWKAAHt6kDMRv4Vxzk/wDyehhhG/fwiT6R8YZdr4GGFDIsPVysFN755A5N72HYjXU86ptn+jyOCNlxhBLv9GE1ZUTUG4vYsCCbcONRNp7ZYXJsGvc2AHa56brWAA4AKOFX/RfbjYjaOCLXBQy57X7R6tyT35tb1yyzSyPauFfZ7M/6X+Ggpy5dNtfHBtuhOzxHhmY/RxyODGoXVFXsjQWADG5t53100EOQnRi3O4tUw4pf2W/l/OiGLH7Df0/nXbFqMdp8/kbnJyfkRtM6JWK9ceLDwvHYuIEy31BZpcOoB7ta120sRdL2Itffbl3VjmP93w4/cw3/AOjDVKT5spFWqMZt7pNDIDnwSLKSrCRHdEZQwz5oxxsGXeSD4V1TojiopMFC8C5EZTZb5ipDFSCeJuK4vtza8TTYpEAdTiGeNtQLMAJAotqMyj33131uvQ7tcHDzQs1urfrADwRxZvIMv9VdUoLbuSOSGSTltbOgueZsO+ocm0FscpBIDHf+zxt46eNIxmJBHMXFhlNr8rWuzH9ndddaz22ttCJRqMzEBRzI3E7gSLWK+yu81GkjoXJhdo+jnDNOZUeQoZCphRM56wdornGqoVIO4mxOtdM6C7I9Xw7dkp1krvlK5SLk/VsLcbDlaqroNsxzJLO98mb6LU9pspV3sGIPZOW513jhW2FIrbuykp1HYl9xxaUDTd6ammprIMzO2ulMqYxYUNo+xeygkk5jcnloPKr6PaLEjskBtFYygBm3lQtyfZzH+GsL0iwufFMWDFOxfKTc2VgRdTcanhyqdszbTg2d3WxfUQtlKE9kMupvbTQjdfuqcJ1J2Ucbiidt/pjNCyKqqhJlJDXYlEyKu/mznUadk251qsJNcyf7z5JGK5VtlHklRlDsq4aJb5GXth2aTsEnLoU3E7jyrouycRcOf9q3yX8qfd72J4RcS4gKpY8ATXK8HsmKbFY15kWRxiQt2VX0EGHO9r10jFAOhAIO7QW1sQbVhcZ0Gl6yadMdLgg75mUpG0VwiJmIYiwIUbzwpckXJUjYuuyDi9iRpiY3EYyquQKFv7QlckKltc3Vi+mtM7XllDFIY0uscbmNmYs4zyWVLEhTZGNySBpzNBsDj01i2nhJh+/Cov5xZqrB0mx6SspTZ80igK2SQo5U9oDtMCRrxGl659k++OC0MkEXWyejUTxxyqjAOhNg5DEPuF9NMpIsbg6Ux6NISNsY8EWKwQKQOYWEHd3qai4bpti4gEOzGygWUQyqwA4AKFOndXPeke18T63NIqz4Xr3LZWLRNlso1OlxpVcMZKTsTI1Lo9SoKgbbido8qOFzWU3G+5X2dR2hY6cb1WejeM/2XhCXMhaLMXYsSxZmY6trpe2vAVeY2O5Qfv5v5QT87V0MmYldkTqsrKrx3Ym+eQSOyqqrJlTs8AOdhurV7GxDvBG0gIcquYGwIawvcDS9708cArLqN9HhcKI0CLoBf4kn8aVKjEh2ioGhTGmbw79hdSLPwJH1uY8a0UWHA1+ZJ+dZOCSynudfjlNaeOU6jkaknwVa5HMTKMj9yt5dm96wuK2bHPDlZzHvIdWCst1ZSQ3gxrX4xTvHD5VzPbCGN3iY2TenLKToPLd5V6GicZboPyebrlKO2cfBP9FXRrDQTSsJhiJteqa1gsR0JA4ub2J5WtvNa7pRssTr1ZJBZdCL71INiOIPI1znohN1OOiIICZrHUbnBT5sDXTtvSFQkigkxuDYBiWDdkiwB538q+W/rGOWDPuT75X+j09Bl9RJ+Ueedtsyy5H3hjm8tb34g6eRqz6J7dTD4qGV/ZjkGbd7LBkO/wC1fyrTba6FibFzAKxIy5FJyHI4LqyMRZrDslW/ZOvKqj2FNs/ECXOseVXFsRDdDmUodzZJNCfreVdeLLjyUov4Z9HPW74Sb7kq/Y7ThduQSKGWRbHdc2qT16k2DAm17Ai9udq4H0gxbFM3rURGmkWFhjBzcmj38dSdbG241B2N0hkXEQf3l7dbGCXF8qF1D2YklRlGo3aC9egmz5+WKMXT4/RnfNqS/Rv3K59y1ktpT5IIj+ykJ/lnhNv6a0W2H+jl7opPfY1keleIEeGuc3ZjB7Oh0mitY8D31OrlRO9sLOY7MwrSzG182SViO5I2c610z0bYNY8JJPa7yy5FK2uqKVG87rsTfwWsx0KwxC4zFAWEcDqtzftP2m1O8hQL8y451a7C6VRx4IQojvKrzuVVT2UzXzlrEAC/C9ra2313TlcXRx6fHuyxj5ZJ6WdK5oZ+piGYsmpKkkDiLrvG82BUDjWXG0QH6yaTPIXILXJAy2JF7aCxvYWF2BtWpGHkxiRYnDKjSpdJEc6FTvN9NVNiO5u+sd0ogkMw7KZTqFiIdQ1gptYkrfKLg8QdK4r3Lk+iw6GTyNPqPfPJ0rZ/TyUxrkwbODohizGM2G72TqOV71o+jG15cRGzyx9XZrLa9mFr3F+W7QnW/KuE7J25LhmzQyNG3EA+1bgy7m8DXdsNt1DGhkNnKKXADGzkAsLnkbihNLtia/RrBWynu/VFs7VCeTXeN9QcX0hjUaK5/lH41ST9Ljfswk+L/gFrHlh8nlelN+Dl0nSGTrCFjm+sRllABUOyXAy7syMPKnkxuIfdBij4Sj/LTeAw2KDq6YV2PVyJrFKR2p5pL6W1+kt7qski2hGLnDsg/wB3e3kbkedK9vgdKREbHToUMsOKRC6KSzgrcsAL6fjXU+je1QzsgbfK5AtY8PKuT7Y2hPJFZy3txkAKBqHW2gHCtL0Px0keIRpVsuftHMNL8dw7qXfFUa8cmdZEbftA/aQH7pFHiAQhNwp5qSNKrG6X4NX6t8TCjcmdV9zHsn31ZTTB480ZVxpYqcyn+Ja6PBIwXSrG4hCWjgw+MjAF1ZElmzcRkWJiRu1vTHRbAxY12XFbOXDdjNcLPFmtlH1XUaX3EA1N2p0gwyytHiI7sLA/SJYXF9OtyLfXg16seiGIhbEHqC4XqmORs+naTUEXRgOYcnWkSffgmpRbq+SXh+gOAuCkSMRu+lkf4MWqr6S+iLD42cSySTpZAmWMxZbAk37QJ+sa3DwK3tKp8QD86KLDKpuot4E2/lvaqpUOVeyIUwUEeHjzlIVyqXILEXJ1sBz5U9jsQkoEbMAXRrXDWI5i4toUOh5Go+0HszeJqh6W7TMWQRsomyKIwbHejlmIOlgZBvpWzHwNY3YBzRqjJHGpvJldFvZm4Kb3KlVuRurdZr+4fLWuZ9DduNiJpIcSyzEPGFYRhCuZsuUrlGhGuuotXR4ZMwJ5s5/qasgqNbscvQoqOnMMQJdH8I2+JH/TWsR9x5gbq5em1J3zAIqZlAvmLkAG+nZAvqa12wNoylwJHLDLpoBYi3Icr1zRyRfB1SxyXJpGcn6rHyrLbc6GS4vtZliIa63BY23EEKbai3HgK1ytRlqrFuLUl4IySktrOfD0UOd+JUeEJuP/AJBWqixTi0ZYMUsruQRdgLXsAbXPM2rN7V9JxWV4oICxRmUtISO0psbRrra44keFRR0tV0JdbYg5rEC6A71tckjXhuqOp26pqOXmufBzZsGTDFSwp8ujeOzi+aRVAFye0Qo72NgD31XYXbEMk7QRzdZJkzsRlZAt8vtKBxtpc76zWHwMOKyS42VpHXMCjqyoVN+yWjXVdxsSLH4sR9PzFEUwmAEScD1YiUa6k3FmvbUn31LT6fFj90OPv/09CUpp0l+xrJOjcc9vWoIZAo7IZAcpNr5eWt+PLfXP/SH0KwyxSHCwLFIuUr1eYZgTlZSl7d99+gqfhPSNK0oMrRhLHsQ2lcsbZRZAR7yKHS7a5E0QIsZIrkX3HMRbTjqK78TuW36MVpt2+CZLtDEvCVEAJaILoz9litjchTm8qi4nZuNnZGOFFgpVlYOVZSwJGoWwNiPOuk7GxIbDQtffDH9wVJ6yuRRk+dwzlFcbTnL9FcRNCYDhlgjIAazoSxW1nNmGY9lb3AJtvB1pvY/Q2OCZBFIYsQYmVkZzqdMxja12BykgDcL3tbTpRtTU8iKMzBVCgnM2UBRxOY7qtbpq+yVJytLkxydEJcMWlhIbN/ixILFrX7SX0zC+7iCeO/mm2Nuf3k5LrICwZgCra6WN9eftXI/aO4bXpZ6SSS0WFay7mkG9ueTkO/ee6ubY/aGYljdmJJJJuSTv1O81lJI+y0Gjyxis2odfTy18P+f5NB6L+ifrWKYyi8cADN+87H6MeGhb+GuyrsGEfUv4lj8zVP0E6PjBYWxYPJKRK7AaaqoVV4kBRvPEndWjEl6xpPs+a1mf1cr2v2rhDC7OiH/hp/Kvzp5EA3ADwFqUtOAUUjisQ8QNNHDipVqLLQYVuK2PHL/iRo/ioJHfeoD9D4L3UFPA3Hua9aG3OiC1jjF9oZSa6ZiNpejmKW5Ko9+dwfxrK470WdVd4TNEd94yw87oa7AVpWSl9Ovyuh/Ufnk4UVxyaDF9aB9WdY5vK8ilvcas9mdLJ8JJn9QhcZSpMLvGdSCdGzrwHAV1jF7Kil/xI0fvKi/v3+6qwdEIFJKZkvwvmHua5+NTUMkXap/YdyxyVNGawnpmwp0nhxMB43jEijzQk/01pti9NMFimy4fERu9icnaV7DUnI4B08KgY7oeG0sjjvuD+vOqnCdDBh5hLHG6OAwBUn6wsdVP41ZZZrtE3jg/yss9tbViSTK8qKXfKoLqCxJAsATqdR76hbdwseJkmF2RgMhLLdLRyLYh113Zha31u6oGL6H4ifERzyMPopesQOS1iGVrgEEfVHupnaHQvFysWbExjW47HM7/AGaZTvwyM4L5Qvo50cjhxscqTxtIDIZUDOWkUKzKbOLkhgpvw14Vu9kyZoUYbiDb3nX8ay+xMDiUkcztDJeJkjZVAfOxXe2UaWzc+FajZqZYY1ICkIoK3GhAFxvPzNUiydUSrUdEaFOac4w0S34mtDs7C2sQNaqcDCL1q8FDppXHgx8WdubJ4JEEtwKU5piPssR5jz3/ABo2mqxzlJtjZcM2LhEsSOGgxF7jUlWw9jmGtwCbG+lzWQxfROJJMTkaYdXIoQCZ7BWhik37z2nbjutW5xsw9Zw+mpGIF/4UYjzyg/w1XYjC/Szk7naMjyjVDf8AlqU+mVi2mc0ERJILy+Bll/zVMwWzor3MaMf3hmPLebmrba2yLG4qrizBh4j51wuUvk61TLjCyXOW9hdfAWIO7yqg6fbQyS4ZzfdIPcYz+NWOFxNpdd2YfOs/6S5RaAfWDy+GXsX+NvjVtNJrIq+pLIuLNF0I9IrRR9S6vKoYmMBHdwja27AO43Go4jWuq7B2wMRF1nVyw6kZZVyMQLdoA8Df4V5h2fjsrKwdo2XcyEqR512/0YbUxc8btOxkjuBEzAhyR7Vz9ZdRY3OoNdPTonNJrcjoVweNcT6cbexM08iuJViV7ImV0ygGykjcxPM867DPE5RgjZGI7LWzAHvW+oqLF6xbJMkbji0blf6HH406ZfRataWbntTfi/BheinouJIlx2gBuILjU/7QroB+6N/G246/FbPcG6HDrbQfQAsB9UXzaWGlWGHhYPYrdLHUsLg+W/4VNW3K3xoE1Osy6me/I/t4RmzgcSR/iC9wewmXce8mrqAP9ca1Jzd9KFZRy2NqDxpwNR2pJHdQYKBpWemw9GG8qAHKO9JC6VExG1Yo/bkRe4sL+7fW2kFWThSSKqn6Qxj2RI/2Ue38zAD41XYrpW4HZgP8Ti/uS/zpHkih1jkzS0RPKsJN0wxJ3Kifw3PvJI+FV8m1cQ57c0ngGKj3JYVB6qC6LLTS8nSJJFXViFHMkD4mq6fbULdmORXbfZe0LDfcjT41hURb66nmdT79amFwBvtqKxam30a9PS7NRgceHYKdGOY2BBvpe2u43NL9djsfpUCgjV7K19DZgbWIOnnWajxJ65bA2BG8gnW247+FW22woWbMmbRb3awuVHDeTXVHJav4OaWOnXyTVxym9mW+tgNd2lzu36UnEzIUBzZgVsb2Nri99ONZLB7TypbKCd1762H8P40rEbVtEAEVSbXOtzpvNzU/XixvQaLJMWy+yzDwYgfOhUNJBYa8KFR3F9qH9nQm40PurWYUdms3s86jStThB2fyrtx9HPk7KjpDjlw8ZmkOVEHaaxIANhwHO3vrDYr0t4NTo7P9lH/ECtt0z2eJcJNG2543W/K4Ovlv8q4bsfoaiTRvMwkQMuZbWBW+t7XvpUsk4RfuY+PHOS9qNJjPSxE7pJHHIRDmY3Ci4kUxadrmy76jzek1yhmSAnrHyZS27q1BB0U78/wroLdEMNEEMWHQqG+kyxi5Ug6/vWbKbd1P4NYFmYdlB1UdrqUsQ8gPtAcCNaV7b6/cy3RyebpnjpfZwtv4ZD+VJwU+PeaPrIbIZEzDLluuYZtSbjS+tdrL4YAkyRaC5JkWwtxOulQvVjiQVhASI6GRh2mU7+qjOuo+u9u5TvoqP9qMt/Jx2TDYtWDEP/iqbKL9nOL3CjQWvV7sPoRJiJZHxSMQJpRH1mvYznLZT9U119NiKFNltodSLndxJpzA4cdWh0uUQ8OKg0c+FQX9TP7H6FwQ6rFGP4E/1vWkhhAFgakLEKDSBRqQPEgfOtUaBsbANOIndUaTbMC75V04A5j7lvUJ+lMQ3CRvBbfeIrHkhHtgoSfSLXLc0q/dWdl6WH6sXva3wA/GoM/SaZtxVPBbn3m9SepxryVWnyPwbAL76J3CjtEDxNvnWGfaMr+1LJbkGKfBbUI4hvKgnmdT7zSfik+kP+Ga7Zq5tuYcXHWKT+7dvug1Ek6TJ9VJG8go/qN/hVOpP+lLCmj1pMPRiiZL0glPsRon2mZvgAPnTL46dt8uX7CqvxNz8aaApYFZvk+2NsiukF6vn9tnf7buR/Le3wqTh8Oq+yoXwAHypEdPq360qkRWJmkqsxKk99WEp7hUKdjS5GbBFRLhz3CojxkcR5a1ZyqDvpsYYcB764ZI60yHGPtfIVJlhDoVK6HfTghtxt8aUFHO9ajGymwmzp43HUz2tuVwJAO7gfjUna21cXZlkEDggaq0qXIAA7Pa1sBvqzw2Fu/Gnto4RQp53q8d+x8k2471aMSuKxP1Yk7j1jW+7ScPh8S8iGQxhQRdVBN/Emr8Rchf9d9OhN1cylIs1EnphAKFJz8/nQrqUjmotNnjuNafB7qzeCHdWhwri1elj6OOfZA6TuRCw5giucDBnj+AroPSJ7oQKyqYKvM1vM0d2k9sWa7o9L1mHjN/ZGVvFdPlY+dJx83UzdYtmzRdXrIqgMHzAsWOi6ngd3fWWOGG4nS97X0ud+l+4Uh0XgB5Cj8VUUq5FenuTdl563hy2fESrM4OiqrNGh/cWxF/3jc+FFNtvCa2gzHmY4h89fhVEY+4+elAxc9PP8qi9XPwkUWlj5ZZHakRPYw6Lz1YeOi2FKPSKYmylU+yoJ97XqsWJRxv76mYYjh+FYs05PsZ4YR8E7Ozi7ySt3Zio9y2qPJAL7vM6n86mJJpuFRpZDXRKqJRXJGdiP8ASm7n/WlsCeNFkP6/71yyZ0JDDL+rfnQUczTrR0nqxwBNRZWw42UVKjl00H686jxm37I934U+p7yarBkpDuc87UY8zRLbl76HWfoVayVDg7hRnxtTYNKAp0xRanzpxWPKmf1vpV/Hyp1IVocZuZqPIe69LeS3DzNMvIx4+6slI1IaZSOQph2HE38KeaMnfSCgFc7KoZz8l99GCeJt4UprfrSkju/XvrEzSRhmym/zosTiPPwpkNTcjE1TfxQm3mxlj+jQVqMR0oKKkUHlHdRUjrrUKdSJ0aDCG9W8Wgo6FetDo4ZdlRtuQ2qmYWF9T50KFefqvzHbh6EGTkBSWc86FCuFs6UhsiioUKmxwr2POp2EShQquL8xPJ0WAjomhFChXezm8kdtOFR3k7hQoVySLREAk91K9Xvv1oUKRcjvgNFHAfrX8qkRxX40KFPBciTCew4X8aAf9ChQpvIosNypeTTfQoVRCMJRypapfjQoUyMY1K1uF/GkSMbXoUKRmojMxtTRvzoUKkyiEgU5loUKEawAU09ChQYN2p2OG4BvRUKEDYdgOFFQoVoh/9k="/>
          <p:cNvSpPr>
            <a:spLocks noChangeAspect="1" noChangeArrowheads="1"/>
          </p:cNvSpPr>
          <p:nvPr/>
        </p:nvSpPr>
        <p:spPr bwMode="auto">
          <a:xfrm>
            <a:off x="0" y="-1062038"/>
            <a:ext cx="2647950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data:image/jpeg;base64,/9j/4AAQSkZJRgABAQAAAQABAAD/2wCEAAkGBxITEBUUExQSFRUXFhoXGBgYFhgVGhkaFxIYGBgYGBgYICggGholGxUVITEiJSkrLi8uFyAzODMsNyotLisBCgoKDg0OGxAQGzQmICUtNy0sNCw1LzAsLTA3NzcsLCwsLiwsLC4sLCw0MCw3LDAsLywsLCwsLCwsLCwsLCwsLP/AABEIAOEA4QMBIgACEQEDEQH/xAAcAAEAAwEBAQEBAAAAAAAAAAAABAUGBwMCAQj/xABNEAACAQIEAgYECQgGCQUAAAABAgADEQQSITEFQQYTIlFhcTKBkbEHCCM1cnShs8EUM0JSgpLD0TRDU8Lh8BYkYmNzk6Ky8RVEhNLT/8QAGQEBAAMBAQAAAAAAAAAAAAAAAAECAwQF/8QAKxEAAgIBAgUDAwUBAAAAAAAAAAECEQMSQQQTITFRInGBYdHwMqGxwfHh/9oADAMBAAIRAxEAPwDuMREAREQBEQTAE+WcDcgeuUPHcfUV6KKSTVqZQoOUBVUs7sw10AsLEasstVwi27QBP2QCXEhfkCD0QV+iSvty2vPoU6g2e/0gPwtAJcSOKzj0k/dN/sP859DErzNvPT/CAe0SFxbiSUKLVW1AGgB9InQAeZnHuOdO8c+JSijqC4JCL2UTXss5HaqWAckEgHLtrJSIs7bmF7XF+6fs4M3AKbMXqPWqVDqzmq6knvAQgDyAk/Cvi6P5jHYlRyWoRXT92oNPbBJ2qJy7CdNuJU/zlPC4gd6lqD+w5l90usJ8JVD/ANxQxVA8zk65B+1SJP2RQNvEqeGdJsFiPzOIouf1Q4DetTZh7JbSAIiIAiIgCIiAIiIAiIgCIiAIiIAkXidXLSJHh75KkHjLEUiRvccr84BVYSlnr06jX7OZR+1Yn/sE0EouFuxZbknt/wBxpeySBET8e9jbe2nnygk/ZU0+LUa/XLTbMaLmlUBUizAagX3HiO4z441xtsNSpu2HxFXMbOKC9aU7N7lb3I5aXlEnTjhhLgOtCq5BcVabUGYgWBYuBc2AG8Aw/T7GsjhQSASSQDpp4euZToxUz8RYk3tSb+H/APZvbLv4TkDVae9u1z+jM/0NUDGvYAfJN76UtsV3N7E+M0ZpUsfcEz4zSn4v0g6ioFNJ2UqGzAgbkiwvuRbv5iAQOnGOp/kPWKFLVCopsV1FzmJFxcdlT7ZjOE9OOI4e3VYqsoHLMWX903H2Sw6ZcQGJFFKCMFXMStgvaa1rAHXQHb9aY2AdW4T8OmPp2FanRrjmSOrY+tOz/wBM6b0H+FjB4+oKLBsPXb0Ucgq57kfS58CATyvP5cn1TcqQVJBBuCDYgjYg8jAP7hiZj4N+kBx3DKFd/wA4VKVPF0OUn12DftTTyAIiIAiIgCIiAIiIAiIgCQeM/mT6pOkPi6k0mA35QCp4ODdbm5FRhfb0esH4SPV49iBVqBURkR2GzCwU/rXtf1SXwumyhM1sxqMTa9rsKjWF+Qvb1SCuFps9UsNeuqC9yD6Z7jJIJKdKQLdZRdb7FSGH22kyj0iwzf1mX6QK/aRb7ZT1eCodmcWFhqGEh1eBv+i6nzuv84Fo2lDEI/oMrfRYH3SJxfC03Qh0Rx3MoI9hmMPCXB7SE6aFbE37++YzF8RxSPVZMbiqALXRauZltYaBaoKLrcaDl64B+fCBSvXpLtcsPLaZjoof9cb/AIR99KMTxqvXcNVZXZNQcoXfe+XTkOQn50c0xjf8M++lLbEbnRV4VUKBxsbciN+Q79Z4VsFUU2KmbDh2BptQp3BF6aE2Yi5yA3te28+q/BAxJDtfxAb3WlSbMKwI3BE+S19DNfV4JU5FGHrB/l9sr8bwwpTdmpMSFJGQBtQDYdnxtAs4R0g4s35VV6shVDkKAALZezcd2ov65RGbvH9EsOEZhVZWB9BgQx7dv0tfRsx9Y5SirdHD+i4PmLfaLyRZQxLGrwSsv6IPkR/5kOrhnX0lYeYIgk/on4uVQnhdYHlint66NE++/tnVZyf4uHzZX+tt9xRnWJUCIiAIiIAiIgCIiAIiIAkbiHoesSTIvEj8mdz5QCuwlQFkt/aEHlYim2hBlHia5XriP7ep96Za8JptcMwKl6xbKdwOqKqDbnZQfXKdtXqgC56+r94Yabi68GeS9Lo0dTDp1fZ0Nrhte69z3iVOHqvUVSliTr2iQLeY17pFfGuEyE1FW1rFeXdprPfhNRAwDWykFe1axvyN++Z425P9LXQyxZG5/pr3PPFYyqqX6stdezkZHzciQLhiB4SDSXrFN9OyDbz5eqS6+EbPhE6psqlWaqgV7FKjFKfpdhO1dmANxp4ipD/nXGY5dgozE5nIAAGp35TS3GEpLrSOnJJSaT6GB6VYJUq9kLre+Vbbd9t95S8Eb/W2P+7P8OTq3WU2frDn1Yr6V9Sd+47eGkrOE3GJa++Q7bammbDwkY568akRKOmVHceGVexhlOzLTB/cEvOKhUpF17JW3fqLge3WZnhwzUKVlLWpISBv6C6iS8XjmqDK7PbexW3u/GZZW4t+lvxRyZMji36W/FE16lTKWXJlUXbM2S3O97W2B3kLieMqKMppVL3F7ZXsCd2ym4HiRynuiq9CtT7JZqZyBrekFbLa/MMRPDiFI/lVZzSdFWhVCuFuKhdKeZmqXNrdWgVLDYnuA3a6ndGdRqkMNhFqqc1rXtYgEbc7+cq+KdFMMBdqVO190BpnXn2bT8YOcNUyM4ZyaYIUtlOS+Y5fRA0uTpqJ5cPauuBRapBKmxa5OhOliRrMXxLXErDXf7XftsUWO8WuyurdAEZQ9MV1B2tZx7LZpSdJuB1KWBxCnqWsr1MzU2SoNLkA3Pdse+SulvHcYa+Hw9CvVogUOsU0zY1KgYjKx/VCrex07WontxrpA2M4N1z2zthqyvbS5QshI8CVJt4zqKdi2+Lh82V/rbfcUZ1ico+Lh82V/rbfcUZ1eZGgiIgCIiAIiIAiIgCIiAJHx3oesSRI3EGApkmwA3vAINLdPp/w3mUxFYK2IJFwK9XQC5Pyh0Al9wZs3aHotXJTldeqIuPAkE+u/OZmtQFStXpm9jiK3O21Rj+EvDuZzdK2e2HxdM5clT0qZqLYnVR6Vh+sOa7iSkbMAVbNcXB3vcb6bymxeGekUcH80hSmCoYJfdlXm/ibyw6JMyogQgZaZ3F9t/KXacVbRRTjLsyBxBflT2VBtbQunO+2t+632zwqVnpjMjsDaxygEkd1mFt7bzSY18Sawsruj2OgQoo0zBsxuLi+w5yhWomZwwB3AHrtyloNNfF+3v4Yl3MBxrEF6naINr65Mh1a5vy3MpcMbYlvo/8A5zTcfFNahOlrHn7d5ksObVzy7O3cOxYey0xUoyjceqNdLi6Z2TDYxEwtFqhsvV09bXtdFGY9wF9TJ4xCjOOttkZQ2ugz+gdf0TfQ7ct5U8MwQr4ekCDYUqZ8+wuh7xPHjFN164sbtWAUtlBIRf0EGyqeZtzmumT7GPMinTZo2Unax8CCfdaUNQXZrAAE/os1txa6ag7d/Pwml4JiXAYqV3QEH/bJUWPgTIeJOILVVqKzKoqNnIQrbKSmVr5rjn5Sqkrd7fnTyW2KunjatLMFqMqsNQEVxfa5DDuuNNdp51se9TQ9Vra5VKiHsgAXVmy30AuBfs72k3hjUmBDAE33vawt4T64jh6ardTY3HiCD3aXlm8fM0X6qut68lalo1V07GU4rwnrxZ6ZqBSbFfSFxt6xy12kbjCZcBXQLkVKDqFOhHYM9X4qXq1QmFqVBSOVqihdD45rZRe/PlPDiuOSrgcTYOpFJwVqAhh2Dbfl3WNtJKUW20HJ9EzTfFw+bK/1tvuKM6vOUfFw+bK/1tvuKM6vOc6BERAEREAREQBERAEREASPjvQ9YkiR8d6HrEAgp6Sf8T+G8wr4vq8TWcC5XE1tO/5RgR7DN0vpU/p/w3nNuKYrJWxJOwxFX70zTH36meTqqLzFcQzjtUW56q6vsNdNJCwWOWkSxBVSCt7FsubYkDf1Sip8RpHW9vID3z0xtdGCjtNfYAFib6AAczvpNYtSVWYPHy3dGzwvSChYA1qVwNbnJy7msZkWpGq5KnUEuu9/S7j6pBr4y5y1GJJOzhUa+gAvYNy75+16dhfqlNuRNuXeLkGTigoNy72MsnJKPYpukN+t1AGnIk+8TK1jbEN5fgku8WxLnQjwLl+Z79pQY02rny/BJzxxQxR0QVJHQpSk7k7Z2Do3xA06VEhQ16SKQTb9BbdrlLDiGLVwS1GoPEFWXXbW490y+DxoTDUc3OmgH/LE9qOPpfrW9QHum+tRfcweHWrovsHxFaYKscmbKQxVmF0JOth3kEctJZ4zj1BqNQLVpklGFgwvcqQBbfc90x2KrjrBYuWXUZVLEW1J56C41taRvypajAEh2/ZDHzC2vIliUmupMclLsXXCMM5frFsSpykXNrEc/adfCfvG1qZs5siCwtuNe+431lWFIJIpC9t85QjxBW59s/atdjYXcC98r1TUUd1gbay7xY3mWZx9ajpT+n8GNzUdKl6bujNUukC0hi6ZuzPU7FtBYVGZie70iNuciYfGl8LjSxH5mwHgEewHtPtllxHo/QqOXNUo7amysVJsdsoNr2HdzMi4nhq4fB4kLWV81JibeCsAOWvP1zLHjcHJLs22/eq/o29FJ7/9v+zefFw+bK/1tvuKM6vOUfFw+bK/1tvuKM6vMTpEREAREQBERAEREAREQBI+O9D1iSJG4gex6xAIKbp9P+G8wHD0V+KVUdQwOIxFwRcG3WHY+U3tI9pPp/w2nLMfjXpY6vUQgMuJrEX1/rGBBHcQSPXLKLkpRW6ZlkdU/qdEq9F8E++HpfsjKf8AptMOKa0uKpSpghEqsqqDqB+T1DYMTe+ptrLFOnFZVJIwj2UGyu1NvRuRZr68pkqmOr1cScRSRTVDmplu1rFShUWII7LWBBvfWZcLhyQ1avAyZItqvJ1riADYeoCDbqn0JzD0Dobk3Pj9s5PwfCDE1qNMs4XI1R7GxYKEAUHS12dR32JtrLWt03xvVsjcP3QoCKzADMpA0amb7995lqXFKuDrYeuql1S6VFUgMabqAbeIKg+YHK86YxajITknKJ6dIcLSSp8npe4IudLHYhiSDMbxI/LHy/BJreOcbo4mpmpZtBc3RkOvfcb6cr+cx/Fj8qf88klNi+52X4OsNSqoFqIjgUKWjAEfo9811bohgX3w6D6BZP8AtInM+i/F6mHWk1MprSRSGBZbWU3IBB0tfSamv07rIhJp4aodhkqnQnQEoQT42v65z8Rw+WWTVHf6lceWKjTIPQmsTjW9I/JNopyn8/S53HZ7/C+803Tq35DUY3uGpWJ1/r0F1ve2l/bOc8JxmIo1OuoUhVsuR0LMpOZ1YWKa7ptYggkGT+MdLsViKDUXwTUsxTt9cWUBaiuTlNMHZe/nOucXrK45Llknolw1MRiKrVTUNKiiHKCRmZzUJPZIYhVp7DcsNwCD7dLeFLhno1KLZqVW6lcxYK4Qt2STexCsbEm1vEWo+jPShsBjmaqjNh61NFdkBco1NnysVG62qMCPEHlY+vTTpjh8ZXoUcMjCmhNWpU6s0wW6pkVVzBWNusbUjmLc5LvmfJCrlfBdYMYU01zoM1hc3O5+yUnTiilPD1hTJsaT3DWuCB4W75bcL4eTQVkAIYAnxZTzvyuNR57Si6dU3FB8ylj1VTtbcuffPSy44LHqR5+LOpT0mn+Lh82V/rbfcUZ1eco+Lh82V/rbfcUZ1eeMeuIiIAiIgCIiAIiIAiIgCROJn5M+Y98lyHxb82fMe+AV+GPaT6f8NpyXixBxuKBv/SK2g3PyjaTq+EPaT6f8NpyTiZvxLEDXXE1tvpttLRbSk14ZSUVJxT8onDgbsgYIRmtoWN7EEjZDf0TpfmO+VWCwZrVBTUqBbNc6C1gRprrqNJf4tjSfOxqJT0GQmpbPbtdmiTYZToRsZnOFV8uLp6ggsga+gynLc+Enhc05zcW/zoXycLH00qtouj0UxKC4qixGgSo63HdqAD7pRphnc/JI7OvauSBYg7687zd47itQYds6gsFZms9zmVHYBuS2bIu25ImL4DjW643N8ysxGthlRnANtbXGttZ3Rg+zMeJ4dYadmfxFOort1i5T5AX77235TOcYPyh/zyWbPpLWDVNCjWuCV0F9L8h/kzE8ZPyh8/wWck1TLRN9wRQ1GkLM11pqAumrJpyOmn2y4xnBHVcxWwtc6s1tL6jIveNb8+cquiAzCioDHSnoLXPyL33IGwJ9UusbVNMOHd7OCKYY1msltNrqDcgEHS0582ecJ0n+V7GmHh4ThbX5ZXcM4Y9csFKJl/WJGp5DKCeRkzGdH8TRRmaoxUC5VajWtY3OVrX0J5SL0XxTriHyDMcrEa27Qva3qzHzAmk6WcVP5O1gugCghswuzshubndQWt3Ad89Km+pTFwmrEpGWwGDqtd6FJ2toTpz5WO8+MXhKyWNWmtL9EdjIDueQsTvLjoVjSC4LLprdvRF9ybdwXyuwkvptxAGmoXK2ZuWqnLYg8rHUjT8ZfRucVxruZaliVUEdskm90dqR2tbs6ESDx6pnoVmPXt8m1jUqGoVGU6XO4veaXA4unRooidurXYFgD6CiltpcaPsNDqd5S9NmXqnyhvzTXJ0uQNTa21ybc7TzocWpZXjca71/nwdGTBo0tOzafFw+bK/1tvuKM6vOUfFw+bK/1tvuKM6vKnQIiIAiIgCIiAIiIAiIgCQuL/mj5j3ybIPGfzR8x74BWYI9pPp/w2nHeNVQvEsSSzqBiapzKASD1jW0OhHh3TsGAPbT6f8ADacd4sgfiuJVhdfyiubai+XOwGhBtcDYjzE0x11szyXSryfuJ4p1qlauJp1AbA58Mym17+lSsZBXFFK2ZSj66tYqpuB5EAfhL9ujdPK1lw+ddWprUqF10Jtq5GYWNxuLHumUxqZajLfQWI77MoYfYZpi0J3EpOWRU2+xq8b0iqGkystGog0JTEA3A9ElbXI0+yUnB8SVcutN2sM3YtcdoDYnUXa1v8ZUgjkPWZ81KnMZiRzva3rm+qXkpmySzJKb6fngkcWxau91psngRb8TtbblMpxk9s+f4LLSk5zNc325375U8YPaPn+Czlm2+5rjSSSRtuj2L6umrCo1JxTTKwQVBsL3B+yWNfiAq2z4jDsVNwWoPTa9soJK9kmx56aeqVvRXCCqigrnOWmiqSwF2Rjc5SDoKZ5878poMR0dphMy9SwvlJpVGbKdNwzNcajXaTNY2/UiIPIl6WU3Cce1Krp1difSdigFrkNmGo/xEtOOceqVKVqlJLHQFKy1ACwOpVQDewO/d5TLs3eZ+BvV4zp1PyVhxGSEdKfT4NL0ax4oh2NGq6bMVUOLWBIYXBFrA3H2T16V8QSoqqtOqmQ2ClCqi+pOYk3vYbE6eEy6Vd8ubUWJuQCO423HhPp8Q5FmqOw7sxI08z4mTzJdtjj5EL1bl5w3i1Kn1NNkCOtXM9Rr3yhLKmuw5+seM8fhA4lSrIeqYOBSe5B01tbbS+kgHi9bbrHNu+x2v3jxMicZx71KDhsminZEU+j3qAbTnyw15Fkeyr+fudmPJpxvGuzd/wAfY6b8XD5sr/W2+4ozq85R8XD5sr/W2+4ozq85zoEREAREQBERAEREAREQBIHGz8ifMe+T5XcfPyJ8x74BV8NPbT6f8Npx3GtbjlftBf8AWK/aNyBo+tl1PqnX+Entr9P+G04P0zqheK4o9rTFOeySp0qnYjY+MvApI0NDE1S4w90aqjrUL3CggXIqmqRquW4177TO8cNsTUGhtkFwdPzSbeE904/T267HqLk9s0q+m4W1S+vdc27zM++IZiWclmY3OtySdyTLQVMpN2iX1g8WP2T8q1DbX2CRus79B3CfD1NNBNbM6P3DHtN6vxlbxc9o+f4LJuDbVvV+Mg8W3Pn+CzGRvE2nQ4M1OoqVFpuUQqWLAaJUW11By+kNTpNBw/FPXqLkFNRSzJUuVpBdh1ZFu25YXAHMX5TAcIxYpsjE1QAtiaTZX1XSxuOdjY90vK3HwVbJXxQbL2Q6UXJax16wDMvmLHXSJRtkRlSK9qnaa3edT5z8FQcrt4naQVf1+HKfZqd59Qm1mNEs1L7n+U/c8h9ZGf1xZGkmdb3SPjn+Sff0T7p59Zf/ADYTyxb9hteR22hvoSl1Oz/Fw+bK/wBbb7ijOrzlHxcPmyv9bb7ijOrzlOoREQBERAEREAREQBERAErOkR+QPmPfLOVXSX+jnzX3wCo4Ke2v0v7jThnSrCVK3GcTRpAF3xNUC5sNGYkk8gACfVO4cCPyi/S/uNOL8Wd14/iWXcYit9ucQ5aYuXhGeV6YN+D5PwfY7/cHyq/zAlDQ4XiHrnDpTY1gSCl1uMu+pOW3je2o7517ilWtUtWoUW6o0gxyC4UooFQN3MDy5jXvmL6Mip/6u1RlbLU7N/pNTH4SOGzPLk0M5I5rbXyU3+iWPXU4WobXv2kbl/ssSfVKumj1rLSoMzKlj1YqOSQ5JqMNbGxC8hoNAZ/RvEuFolJ2Trcyi+rCxN9LXGvtFpxzoY70sRi+sVqYcixYFR+cqbE7+kNu6digp1pZs243ZkKGHdGYOjodPSUr394lfxXc+f4LNf0sqE1tdhcbjcAX2/zuOUx/E9z5/gswkbIuej3CK2Kbq6IW6pmYscoA0G/eTy85dV+geOVSclN7C/ZqKTp3A2vPP4NsYaVfOVzJ8nmHeqtc6c9J0HjL4hGqVBSfqc90ddUKuSUyt3WIH2bzly8S4SaWxx5c+hteDlHCuF4jElhh6bPlALWKi19rliByOnhJWM6O4yjTZ6mHqKoGr9lsuu/ZJ089Jr/gjw7dfVp1FdRUIN9vRSod5uunHDxTwNY0xWYmm65Wynek97Cw5i3jy5T0VGNK31Zq2+v0OHrhqlcu1DDVCob+rWrVCAjRb6nkTqb6zwxOFq09alKqlzYGpTdAT3DMBczovwX1WTDmmwKMarEAjKxJQbBrX9G0/fhIxrtgnzjRqiFBdToKu+h7r+ojvk8r039LGtXX1o5nqRezEd9jaeNep2T5TsvAukFSlwvDJhgjVOqpqFc5VBK3Zm1F9bnfWY74WsUKhwr9nOaLByBa5BQgeQLPbznmY+Ohkyctd+v7Ho5eAyY8fMfY3nxcPmut9bb7ijOrzlHxcPmut9bb7ijOrzcwEREAREQBERAEREAREQBKrpN/Rz9JffLWVPSf+jn6S++AUXAG+WUeJ/7DOOcbxHVcaxVSwa2Jq6E2uLsDrrbRjOv8AP8ArCeR9xkXi3wX4WviKlc1sSjVHLkL1JALG5tnpk2v4yHFSi09yk4qUXF7mXpcRqKrWpOFK3fJWUqQAb5rb2sdD4yv6O8TRMWaj0wykMCoIuAdipNtRYd3qmuHwT0Rtiq/rp4c+6mJ9L8FyjVcU9/GjTPutMsHDwwu4HNh4PHifpX7tn3iOM0wl8mKysBo5R1N9R+mdwO6Zehj6ZYhlc9xFjZr6CxP+dJpm+DmqB2cYg88MD7qglfjvg9xCKSMXQP/AMV1+0V52c2XRm3JjTRzPpNVUuLZufpC3dMlxLn9L8Fms6TcNqUagFSoKhN7EBhta/pM3fMnxLn5/wB1ZVu+peKroavoPijTYDKGDgAgtlsS3ZNzp/nfSbuvxSotEqaVTqwbgdYDTzXsDppvznFqPF6yiwK2At6CHQeqSafSSuP7L/lr7wJx5eEx5Jan3+Tly8Djyzc5d/dnXehHE6dI1A9N3zZcrU2VXVgSLC5GhzHnymh4vxen1bKVxGt7Cplaxta9852udpwij0txC7Cl+5JI6c4m1slA/st+DTtjkklSOiWJN2db4Vj6JDZlqXGxUA6W153H+M8ulvE6RoAL1nWA6ZkK2BNydfK1hOVp07xA2SiPo9ap9oeK/Teq47dNG82qH7SxludLTpKPh46tRscFi0IXOaqKAVYqDqWUgEMBdSLm1u+VfwjYqi60loksKaakgjcgAXbUmw185Q0Om1ZAQi5Ad8rsORANjz1MhcR6QGtfOnaN7tmvqedrTyocBCGdZk3v026/6etxHHTzY1jaW3nb5O4fFw+a631t/uKM6vOUfFw+a631t/uKM6vO44RERAEREAREQBERAEREASs6RAGgbmwuNbX5yzkDjeGNSgyjfQ+xgfdAM3wVUGJSzkmx0y20tve81kxNGkcPjcOzejUz0/2soZR7Ff2TbSUQIiJIPljK/irdgyxIkDi1PsHykA4J8I5PWpYX9Lnb9Wc+4hfW+mvnyWdR6Y4A1agtuCft/wDE550jwLU2II3UMPHkfZl+2W2I3KGIiQWE9cPTLGwtfXU7AAXJ9gPsnlL3o7hVqAiwLC9xscrKRf7T9kAqcRSK2uQwIuCDcHW08JqOM8Pp0qNyoBtlUE3Nybm3lvMvAEREA/oz4uHzXW+tv9xRnV5zH4vOEZOEMx2q4io6+QRKfvptOnSoEREAREQBERAEREAREQBBiIBmelmHU0stUNkDK4dDZkZGDKdNtrdxBI5zzwfS3C2sayG3O9j+0Dz8Zqp+WgFB/pVg/wC3p/vL/OP9KsF/b0v31/nL+0Wk2Cg/0pwf9vS/fX+cjcQ6SYRlNq9L99f5zUWi0WDhHHOI0utJV1PkQfxmX41iaNXKKt7KTZksTYjX8DY9wn9P2i0J0RR/FmJwS5jkdSPZ9nKef5Ce9fbP7XAn7Fg/if8AIT3r7Z90cM6kMr5SNiDY/ZP7ViLJP4txNKrUN3qZj4teeP5A3ePbP7YiLIP4n/IG7xNP0S+DnGY6oAqmnTv2qrghVHMgGxc+A9o3n9YxFkkLgvC6eFw9LD0hanSQIvfpzPiTcnxMmxEgCIiAIiIAiIgCIiAIiIAiIgCIiAIiIAiIgCIiAIiIAiIgCIiAIiIAiIgCIiAIiIAiIg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ewest\AppData\Local\Microsoft\Windows\Temporary Internet Files\Content.IE5\LKG97OUA\japanclot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362200"/>
            <a:ext cx="2540000" cy="3810000"/>
          </a:xfrm>
          <a:prstGeom prst="rect">
            <a:avLst/>
          </a:prstGeom>
          <a:noFill/>
        </p:spPr>
      </p:pic>
      <p:pic>
        <p:nvPicPr>
          <p:cNvPr id="1027" name="Picture 3" descr="C:\Users\ewest\AppData\Local\Microsoft\Windows\Temporary Internet Files\Content.IE5\1ZXZFZ1G\middleeastfoo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"/>
            <a:ext cx="2466667" cy="1857143"/>
          </a:xfrm>
          <a:prstGeom prst="rect">
            <a:avLst/>
          </a:prstGeom>
          <a:noFill/>
        </p:spPr>
      </p:pic>
      <p:pic>
        <p:nvPicPr>
          <p:cNvPr id="1028" name="Picture 4" descr="C:\Users\ewest\AppData\Local\Microsoft\Windows\Temporary Internet Files\Content.IE5\J6H7OOHN\chin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2667000" cy="1989992"/>
          </a:xfrm>
          <a:prstGeom prst="rect">
            <a:avLst/>
          </a:prstGeom>
          <a:noFill/>
        </p:spPr>
      </p:pic>
      <p:pic>
        <p:nvPicPr>
          <p:cNvPr id="1031" name="Picture 7" descr="http://upload.wikimedia.org/wikipedia/commons/9/92/Youth-soccer-indian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676400"/>
            <a:ext cx="3657600" cy="2076335"/>
          </a:xfrm>
          <a:prstGeom prst="rect">
            <a:avLst/>
          </a:prstGeom>
          <a:noFill/>
        </p:spPr>
      </p:pic>
      <p:pic>
        <p:nvPicPr>
          <p:cNvPr id="1032" name="Picture 8" descr="C:\Users\ewest\AppData\Local\Microsoft\Windows\Temporary Internet Files\Content.IE5\LKG97OUA\walmar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3733800"/>
            <a:ext cx="2971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loyal</a:t>
            </a:r>
            <a:endParaRPr lang="en-US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581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27	 And loyal hearts are beating high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loyal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676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Giving constant support to a person or country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Synonyms: faithful, devoted</a:t>
            </a:r>
          </a:p>
        </p:txBody>
      </p:sp>
      <p:pic>
        <p:nvPicPr>
          <p:cNvPr id="3" name="Picture 2" descr="http://www.rotoscopers.com/wp-content/uploads/2013/06/disney-frozen-anna-elsa-new-desig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314700" cy="3281554"/>
          </a:xfrm>
          <a:prstGeom prst="rect">
            <a:avLst/>
          </a:prstGeom>
          <a:noFill/>
        </p:spPr>
      </p:pic>
      <p:pic>
        <p:nvPicPr>
          <p:cNvPr id="4" name="Picture 4" descr="http://greatpowerpolitics.com/wp-content/uploads/2011/05/us-militar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52800"/>
            <a:ext cx="3657600" cy="291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435</Words>
  <Application>Microsoft Office PowerPoint</Application>
  <PresentationFormat>On-screen Show (4:3)</PresentationFormat>
  <Paragraphs>96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144</cp:revision>
  <dcterms:created xsi:type="dcterms:W3CDTF">2013-09-20T22:58:17Z</dcterms:created>
  <dcterms:modified xsi:type="dcterms:W3CDTF">2014-01-16T15:13:35Z</dcterms:modified>
</cp:coreProperties>
</file>