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3" r:id="rId3"/>
    <p:sldId id="269" r:id="rId4"/>
    <p:sldId id="270" r:id="rId5"/>
    <p:sldId id="261" r:id="rId6"/>
    <p:sldId id="257" r:id="rId7"/>
    <p:sldId id="264" r:id="rId8"/>
    <p:sldId id="263" r:id="rId9"/>
    <p:sldId id="259" r:id="rId10"/>
    <p:sldId id="266" r:id="rId11"/>
    <p:sldId id="262" r:id="rId12"/>
    <p:sldId id="258" r:id="rId13"/>
    <p:sldId id="274" r:id="rId14"/>
    <p:sldId id="275" r:id="rId15"/>
    <p:sldId id="276" r:id="rId16"/>
    <p:sldId id="267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89066" autoAdjust="0"/>
  </p:normalViewPr>
  <p:slideViewPr>
    <p:cSldViewPr>
      <p:cViewPr>
        <p:scale>
          <a:sx n="80" d="100"/>
          <a:sy n="80" d="100"/>
        </p:scale>
        <p:origin x="-216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CC9D-F6B7-48BE-B1DA-100FB9EB1279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B143C-9345-44A6-8FE6-79E4B0248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</a:t>
            </a:r>
            <a:r>
              <a:rPr lang="en-US" baseline="0" dirty="0" smtClean="0"/>
              <a:t> all three words and see if you can use them in one sentence.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Revisit the 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Information-</a:t>
            </a:r>
          </a:p>
          <a:p>
            <a:r>
              <a:rPr lang="en-US" dirty="0" smtClean="0"/>
              <a:t>Read the book- provide a brief explanation of any words that may be new</a:t>
            </a:r>
            <a:r>
              <a:rPr lang="en-US" baseline="0" dirty="0" smtClean="0"/>
              <a:t> or unfamiliar to the students.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the students with the word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0" y="2057400"/>
            <a:ext cx="2438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3</a:t>
            </a:r>
            <a:r>
              <a:rPr lang="en-US" sz="3600" b="1" baseline="30000" dirty="0" smtClean="0"/>
              <a:t>rd</a:t>
            </a:r>
            <a:r>
              <a:rPr lang="en-US" sz="3600" b="1" dirty="0" smtClean="0"/>
              <a:t> Grade </a:t>
            </a:r>
          </a:p>
          <a:p>
            <a:r>
              <a:rPr lang="en-US" sz="3600" b="1" dirty="0" smtClean="0"/>
              <a:t>Text Talk</a:t>
            </a:r>
          </a:p>
          <a:p>
            <a:r>
              <a:rPr lang="en-US" sz="2800" b="1" dirty="0" smtClean="0"/>
              <a:t>Unit 4</a:t>
            </a:r>
            <a:endParaRPr lang="en-US" sz="2800" b="1" dirty="0"/>
          </a:p>
        </p:txBody>
      </p:sp>
      <p:pic>
        <p:nvPicPr>
          <p:cNvPr id="31746" name="Picture 2" descr="http://bookshelfcentral.com/images/ComingAmeri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85800"/>
            <a:ext cx="47625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048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is</a:t>
            </a:r>
            <a:r>
              <a:rPr lang="en-US" sz="5400" b="1" dirty="0" smtClean="0"/>
              <a:t> native </a:t>
            </a:r>
            <a:r>
              <a:rPr lang="en-US" sz="2800" b="1" dirty="0" smtClean="0"/>
              <a:t>to their environment?</a:t>
            </a:r>
            <a:endParaRPr lang="en-US" sz="2800" b="1" dirty="0"/>
          </a:p>
        </p:txBody>
      </p:sp>
      <p:sp>
        <p:nvSpPr>
          <p:cNvPr id="21508" name="AutoShape 4" descr="data:image/jpeg;base64,/9j/4AAQSkZJRgABAQAAAQABAAD/2wCEAAkGBhQSEBUUExQSFRUUFBAQFBUSEBQUEBQUFBAVFBQUFBQXHCYeFxkkGRQUHy8gIycpLCwsFR4xNTAqNSYrLCkBCQoKDgwOGg8PFywgHBwpKSkpKSkpKSwpKSkpLCkpLCwpKSkpKSksKSksLCksKSkpKSwpLCkpLCkpKSwpKSwsLP/AABEIAMEBBQMBIgACEQEDEQH/xAAcAAABBQEBAQAAAAAAAAAAAAADAAECBAUGBwj/xABCEAABAwIDBQQHBAkCBwAAAAABAAIDBBEFITESQVFhcROBkaEGIjJSscHRBxRy4RVCQ2KCkqKy8BbxFyMzNGNz4v/EABkBAAMBAQEAAAAAAAAAAAAAAAECAwAEBf/EACERAAMBAAIDAAMBAQAAAAAAAAABAhEDIRIxQQQTUWEU/9oADAMBAAIRAxEAPwAAbdXIoQBc6INM0XzViOznWN/HLwXoNnEkCNOXn1c+iNDhLz7QIC0qTDhewdmLZBakcwBLSL+am+R/B1C+kMGw9oFviFtDZYdFUiBBvYdynG9zjciwG8rnb0ulhZZGb5KwxiGCoTVoYl9jdItg2ViGx1WX9/uBdWYahDDF00rbWVDE6cticcjYG1+id2JgGw15KtjlaOyNzbLO+/kjKegprDz5zrlIpPdnkmXonDg4KmChqbVjEwtLC475+KoQx3K6H0fp7E36jqpXWIpE6zeoMOBAJWrtABAp9LIjY1xN6daWE+0Uw6ygBZIuQCT21VrJdkX1PBFcVVqDdFAZnxVZcSCLb08tOHgI8jRbQBQhab7rKmiYZFZQi2Q7uKxZKY30suzfCCb2us/EWjp3Kk2xKhHLmm438EFwVqqmzOeSpuK6E2c7SGUko9c1KRybQYQcUlEpLAM4OV+nJJFhfmqBjtqtHCgdoW6pK9FZ9mjPV2GywWO87+t0ehMbTtOk11vf5KmGOL3bwbjTwQA1ctvOkdELe2dQ/GIAPaJ6MPzsgv8ASCO1gH+Q+a5xPZSLeJvn0kysI/F35KjW+kbLgPa9l9HD1mHllmD3Km0ppGBzbOFwdyyZnKZ0VLVRvjBY5ruOy4EjqNQpjEBYgHTJee1tC6F200kt3OGreRt8U0WKP3m/XXxTKl9EcP4dzNiFhdntc8wsyve9zLuuSTx07ljU+Ld3XP4LUbWF19kgjuP+ytLXwhSf1GbscFYionOBtuFzfgr8EJBzA5ncrH6WbsFpAFwRlbgqO38EUr6c+VNiG4p2lVJl6ifZ4uLhdZhlPsv5WuOK5bC5rO0vfLpzXUU8lgD/ALhc/KX4zeY9TDlSjqFcbIuU6CRcUPtM0pZMlV7VExd2roEjc0zJUi+6xgL2XKIIL6qbRYIUkiICMjrLmcWrCSQNy06+qNjY6LCqb81aEStlB7UPZViRh4ILNV0pnO0MFFxRWgIciIAaSmSAkjoMKnaA9VqYZRO9rZNvJZLAWG+XxWxRYy5oG9qle50VnN7NeJluayK6K0h4e0O/NatNUtcbjfmqeKAGxHMH5fNctI6ZZQsnCYp2tSFSYCQTWUgiYlsgjMXByIOhWFiWEGO7mXLN43t+o5reCkHIYE5BrkVkljcXB5arRxTBrXfGMtS0bubfoshpQ9BNOPGJNnZJ2hz18dVL72Drl1+qzmlTunm3PonXHNF//MtFJqoMfbMfFHZUHfY+RV1zr6iFfjv4y/T1BY64Wg3Fs8hrryWM2dp5dfqjxPtnkfMKmzXok1U+zraStyFt3HVacFeFx+HV/rWO/K5WuBle/mo1BWaNiauGiZky54VmatUtRtOsEvjgfLTebKoioF73VIuzA4+SnLALJcG0uipB3oVROAFn1MwboqklcSUykDoDiNYd2nNAw2YudYlNiFSy2ufLis2nns66up1EG+zeqyGArEnq9rcE89S52t7KqU0zgKrR9tMXKN0lQmEskobSSxikXXVlmgvu3Ks1hV6nYeCSiiLFLNbcj1laAwl2XAbyeSysRxARj946D5lc9UYk5xuSSua6RaEzp2Yiw8fC/wAEZtZH73iCFx7a5HZiPNR06DsGSNOjmnvCN2a5BuIo8eJW5dDb4I6Y6fZS2Vgx4wfePjf4qwzGDxHeB8kQ6bLVl4pgu1d8eupbudzHAqTMW47PwVyHEW/4Qtmm05ZuSkCuhxDDmTes0gP6ZO5H6rn5GFpsRYjcUrnApjhSCGHKV1hid1Jj7aZIYKV1gl6GrtqAfI/RaEWJA77cjl56LB7VWRSSlu12cmzrcRutbjeyb9jXsR8M16NGoluVbwatax3rE8uHeuUOIkH1Tblu8FYbiO5wI8vIqq5pax9Ea/Gue57O5nrmnNrh3Ky2e7Neq4mKqBGR7tCrwqHssbkJ/BP0yLpp9o25KoLGqavM2Un14I5qm8cSnmc9k6rSIN1NrUqa189EZ2yqNiJEb80F6m4oRcijMYuTbSYlJoRFJhJGZEdwSS6HCFTGdw8FVEzhkcr8V0NNCHNSmwoHUKCtLpl/A5Cpw3tHFxe4aDQECwQHejh3SeLPzW9W0Ww4cCgufnkp8qnNX0px7uMxT6Nv99ve0hR/07Lucw97vot7tFNrlDC+HOHAZhuaej/qo/oqcfqHuc36rqA5SC2Gw5Q0Uw/Zv7hf4KJZKNWSfyO+i7FjFWqcTY3T1jy07yjhjlDUvGocOoIUf0m7ituoxB78ibDgMh38VW2UuhwzhjDxo4+KhLib3G5c42yFyVomBvAeAUTRs90eC2sOFBuJPG+/UBFbi53gIxoWcPMoE2HA+ybdcwtrNgZmLjePNaVG3aF3NdY2IAsDbjc6BZWEYd6+1KAWt0G5x58h5+K0Zq+SeUxQ5b3vPstHE/IKPJytdI6OLj3tm3TYxBTkWiBkOTRcySE7gL/EKzsVdTJeSTsIgcw115OlxkD1OXAqOF0sNI3bDdqS2ckmbzxt7o6eaPBTy1LtqRxii1DQB2rx3+y3mc/iuVtv2dKxeglZilNRtLmiPb3u2QZCbalxzuuIxn07kndZzWmO/skZ9QdxXoNc6nhYQI4zYfrtDr9dq9+9ea49RMlf2kIazc9oADL7nNA04Hu4p128F/0IyoAsWm7Xeyd/Np5haEOIOAte44HMfksGiw4g+u8ttmNmIOBPE+uFoCED9oP4o5B/aHLshtHLyY3/AIbLaoHl5hEHj0WO1ltJYj/FI3+5gRY5XD3T+GSM+QdddM89L32clcEv10arSiBypxVR/WafC/mFbZOwi17HnkrrmlnO+GkOSoEqTh/m5MrIiRsjRNRqDDjI6wyG8rpDhjWMFhchTu0uh5hsyKWNxCS14aUWub3KSg6KKTOiGyjOrslnTuO3YG6uUsQ3hBodMoYjVXBy0WS0rq6vD2HPNZNZTRZ2yPVI15ehk/H2ZgcptKE9ttM0KSoIGTCTzsAlcUvhRXL+l9pQJsVY3T1jyPq+P0WVM6R+unAEAKApzy8UPG/iN5z/AEsT175NTlwGQ/NCaE7ac8lMQHkt+q38N+2P6RAUgpCDn5Ijaa+/yR/Tf8N+6P6AKStGk5oseHg7z5fRH9NG/dJmlSp6cyO2Wi58gOJ5LRdh7P3vH8lzr/Sxsb3NjbkCRcnNxHyU+VVC0rxVPI8OtZ6MvkAawhrdHPPtW37Ld58FtUWEQ07QxgAAzO9zj7zjvK82b6fz2tcActVb/wBfFrQWjaedS7QD6rgc19O7V6R6Q3DWkhxBy02rW6gfVCxWuETCdOa82/4iVF8yLcPzXV4H6bse0Fzg3kTZDGjdMq0eAz1j9uQuihve5HrOH7jTr1OXVdXS0tLTM2Y2AcXOsZHdXH4DLkqz/SiBw9oX6rBxn0hZsuzGiKRqplXH5Y3yDs2gHM+oAAR0G/ms4QHgfBZuDVLn1QN9z+4bJ/JdOQvR/H4fOdbPP/I5/CsSMv7qfdPgl9xPurUARI4yTYLp/wCaf6c3/TX8Mb9GH3fMI9Ph0oPq3H8QW9HQ3OZV2noGjee5L+qF9Zv3W/iKdHhlR+0c23DaJ+RCI6heNQ3Ln/8AK6Ono3WG9XhQX1AKVV4jPa9mdhNNlll3LTfHYKzDTBqmWXU3WsZTiMmQBJXnUgSR8gYcpsgOOhKVPVZ8giVVhnZY1RVZ5FVS0k3hvTzZclz1VN65zv3JxXnS6o1LySniMFqtHPinaLquCrNNJYqr6EQGSJDIWlUwi11RLM0U9A0QATgKfZp7IgGa1WqZo71XCLE5BhQZ0Wan2lhZWYqQObe5BQTFuSamNhXK81xim7Ooe395xHR2Y8iF6Y+POy57049HXdi2pAyBEb7agH2HHvuO8KX5C2dKcLyjiA5MCmumvmvPw79DOdknhchgqbEApllkhGYKMypc5wzN9OqA3RSa8tII3G6A+nVegeHkvkkcDZo7MficbnwA81076ck2AOuWSv8AorSMOHxPjaGlxkc/U+vtm5ueVlr0tPs6kdF3cNeMnBzLyowGYI7UkBaVHRtaDaxIF1ddHtuyGihS0xaTcam2ao7bXZNSkCpaLadmNf8ALroKbCGixIzCDQQ2K1muUaplZlDCIJbCfaUlMcE4Jg1FITELGI2Tprp1jHH1NASsapwcgrtHALNqyArTbRKoRxboC12h8FZdRhzb3sVq1UrQsyeXgrqmyOJFdlEb8VKWnsbb0oakhFknvqm70HRJjPVsQhmEXSFSfBQ7S6yTMyUltFH7vwUL5rWo4bgG2izfiZLTPfROA08FKmpTfRazy4mwCt09MAQT4bkj5OhvAqMpi1tzbuVCQm9wFtVMDje3SyznYY/UfFCX/Q0hYXRdq6xv1XVVGBRywPhcPVkYWHlcZEcwbHuWJh8b25W7109GDbPgpcr0pxro+Z8Uw90Ez4nizo3uY7qDa45b+9VCvSftnwPYmjqWjKUdm/8AGwZHvZb+RebLlaw6UyTUZqExFakY6DtTFJpTrIJ659kNdt0ssR/ZvDh0eLHzb5rsqjDwRkvLfseq9msezc+J3i1zXDyuvYCqwyNrsyIadzSiOjucxmtB0d0KKAjVU0TCUUeSMAiMameUoSIU7qLVIlYwrpimumLljDEpJrpLGMV0yz6lwVMSvvqrUcV81bMJ7pXfSByz67DzqDlwW0SQgTOBTKmhXKZzbqcjUIW0uiliBB0WDPFYq81pGlhAORYHKuFJqfBdLbrFXqGW2QzWaxalLTZbQ8lOvQ8+zSDLkG6UshuAM+ilA24R48NLje9ui59wthdo6XaGfmrAwlpO/uVulj2QArDSpOimGdBhAab3JV21gjPcqkr0NbDmHNfaJhonoJha7mDtm9Y8z/TtDvXz+vpySMOBB0IIPQ5FfNNfT9nK9nuPez+Vxb8ktDSQaitQWlFa5TKIO1EshsKJdKOdR9mcuziUf7zZW+MTvovbGBeB+hc+ziFMf/NG3+Z2z819BsaqwStdjNaptCkAmcnEE4oRKk5yC9ywCTprKIqEB7UwCJiztqLnoJKjtLGDNenQmhJYBz88AOY1TwNsM1Jk3FRe+6oIDdLuVCqu3oUeZljcKdgRmnXQr7Md05AzVWWQHqtPEYctFmGnV5z2RrRnw5XyPRSpqUuV7D6XayW3T0GzuS1yZ0GY0w20JC1qCjJH+WU5aUl4WtRQbKjV9FZgejoNkWKvxRWUWlP2ig3pYLdIPQDIm7RAxYdIgPKgZEMyImDAr5sx+YOq53DQzTEdDI4r6AxnFhT08kp/UY5w5u0aO9xAXzjI65J45pWFDhyI0oQRY2pB0WIyiKDAppSiNv0JozJiFM0D9tG88msdtuPg0r6IAXmX2MYMAyapcBcuEDDvAaA59upLB/CvTC9UklT7JWQ3FSLkKQphSL3Ku+YKE0qpufdMAtdtdTDlVjCsBYAzypRRpCNFAsgERyToT3JLGMh8YVeWwQnVJsgNqLuVkiTYB9QS618lehfdS+6NdnYJjS2OSLaYEmggow5WBhjB+qDz3qVOrrCptsokipBhrW6ZI7YkcFS2Uuhwq/dxe6tMamIUS5AJNzkIyJnPQ1jE+0S21EMTHJYw5eo7SiUCtq2xRukfk1jXOPQC6wDgftYx/JlM08JZLf0NPm7wXmJV7GMRdPM+V/tPcXHlfQDkBYdyopGOOEaMITQjsSsdBmKbUNq3fQ/CvvFbDGRdpeHP/Az13eTSO9KMe2+h2F/d6GCO1jsB7/xyeu7w2rdy1yVF0qFJMrIiEfKq8syDJOqz5kQEpH3UWtUdpHhjuiANBErAYosUroBGumJTufZVpJFjCeE6EZEkQHHtqr6ILyb3CpxPsrcUoHVd3jhybpsUc5tmr8Ul1iw1IVuOoXPUllRrXT9qqTapCdV52SeI/kajZ0eOoWC+cqcFQVnAPI3TIouKpxTqwHJcH0YojMkggTTIGJPmQ2G6AXosBWMWmwkrgPtaxjs4mU7TnJ/zH29xp9UHq65/gXoRrAxpc42DQXEncALkr599KsbNVVSTHRzvVHusGTB4Ad90rYyMYpJFIJAk2hGaEJqM1KUQRq9L+yHC85qg7gIGdTZ7/IMHeV5q1e4ehNF2FBC3Qub2zusnrD+nZHcjK7Bb6OgfKq8k6FNMqr5VUkFfMmbmq+2pNkRFL0cauR2AWWydT+8rBNPtEg9ZgnUmzrYbS/I5A7QXQXT5Ku6VE2lt8qSzzMksDTjmojUkl6BxFqLcrsaSSlRWQ+8KG9JJTGJDRSg+aSSxi9ArsaSSkyshQqsySSUIAo0SSSBkUvSj/saj/wBMv9pXgkupSSSUOgZSCSSRjIK1EakkgUQUL6Apf+kz8Ef9gTpJoJ8gGVV3JJKpNkQphJJEUcKYSSWMSTtSSWMO5BekksYGkkki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2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AutoShape 14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AutoShape 16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38" name="AutoShape 2" descr="data:image/jpeg;base64,/9j/4AAQSkZJRgABAQAAAQABAAD/2wCEAAkGBhQSEBQUEhQUFBUVFBcXFBQUFBQVFBUUFxQVFhUUFRQXHCYeGBojHBQUHy8gIycpLCwsFR4xNTAqNSYrLCkBCQoKDgwOFw8PGCkcHBwpKSkpKSkpLCkpKSkpKSkpKSkpKSkpLCksKSkpKSkpLCkpKSkpLCkpKSkpLCkpKSwsKf/AABEIAKgBLAMBIgACEQEDEQH/xAAbAAABBQEBAAAAAAAAAAAAAAADAAECBAUGB//EAD8QAAEDAgMDCgMGBAYDAAAAAAEAAhEDIQQSMQVBUQYTImFxgZGhsfAywdEjQlJikuEHorLxFBUzQ3KCJFPC/8QAGQEAAwEBAQAAAAAAAAAAAAAAAAECAwQF/8QAIBEBAQACAwEBAQEBAQAAAAAAAAECEQMhMRJBEyIyBP/aAAwDAQACEQMRAD8A9ka+JQKhlFcENwQAXhCKO4IbkqHE7c2s9mKczm6ZmA3NTa4EO6UkHUyTfqQm7Z5lz6FSlhS9p05sNBlodI0kdIaLr6+zqb3te5gc5nwk7vr3rg+XeBBxRzNBa+mwwRIJaXNNuwNXLlxe3bfHPyaR2A6a1UAi4abEEAkvMeCnt9oFSm5w+4bxJEOMf1LI2LUp4VxMZWuIzEaA7itXb7g92Hc05mltS4uCYDm9uhUZTUa4d5M7ZtNzixh+Ih06wA2Lyfd102CwTaYOUXJkneTxWdyauxxykQ8tE2loAgt6votTEVgxpc4wFyurO3yNfBsloMu/UfRWRR63fqKzOTuMdUpFzmFgzHLP3m7itYL0+PvGPOzmsqQo9bvFIYf8zvH9lIKYV6QGKH5neI+ikKJ/G/8Al+iIpBGhtDmD+N38n0SNI/jd4M+ibF1C2m8jUMcR3NJTYZ5NJhO9jTfW7QboG0+aP4z4N+iXNu/Ef0hA2jXLebgkZqzGmN4JuOxWwjQD5t34v5Qm5t34h+n90ZMloA826dR+k/VOQ7i3wP1RCmJQAodxHgfqlfq80RRSNz3KN5zsbazSfEgD+lZBC39sYfO4wWlwaIbmGcxJjLqufcVxc0/1t18d6SwJir3fNbx071zrXw4Hh6LoMPWa4RI003+C34rvDUZcnWSbQlClQE624oj2JaAIbJCvAKtRbdWmpGkGojJGii1EAT2TVw+IHNkkwbzdUS5DAU4V3K31Ex00HKDgiEKBXQxBKG8Ir0J6VAYXH8vcPei//mzxDXj+hy7TmTlzbphc7yyoZsNO9lRjvE5D5PKjLxWPrz3HUppO7P7rV2Bg+co0Z0aHeZERw0Q3YXMxw4tI8RC0eSrYw7eqR/O4fJcuV6dWN7aoYABFgFRw2A/xVUPf/oMdDW/+xwBl3YrG0Gk03AGJgT1TfylaGyABRgfdfbst9VHFhMsu1Z5XHHf60WtAEC3COHBTUVILvcaUqYUAnCAInCiCnBQCrU8zXN0lpE8JEKNGllpNaTJaxrSeMACfJEBSdoggsZhS/JBjLUa89YbNlYTSmlAiSZKUxKDJRIUlFAJMnTBSccftLB0P8acSQXVWEAAMAMtEAGpPw/uqk8UXE1Je88XvPi4rK2fjC+pWBPRa4BttNQfRcOeX1XZjNLxKDhqMuAvJN5N9b9iJVEjQxIzZYDi2bhpNphQ2E978QXvblBYBE6uGYZiNASG+aePWNsK95adNTzHWLxpA0EaQj5Os+SDWfDZH18lCliD+Y9wTw+syzuOK5h2RN5VloQMK6WzBF9Cjhaa0jexGojUNqK0Jkk1TUQEenRJFlUiKukIRRnIJXSxDcgkSYHf1BFef7cVOnSj5lAELZpEDd8lg7YoZ6FVvFhjtAkecLfw1TNmG6Leiy3t1HvgovhxwLGW7QtHBubTpZjDRBc7hr+/mqzWZZbwzDvEgeYChUp85SYDYZ+kP+pMeIXFnP8114ewKlWfWdzjpawSKbNP+zuJW/sd3QqDhB9fosvQLR2Iek4cW+/VHD1Vc3cbMJBRDrDsCS7nFsRPKGCpAoGxJTgocqQKAICk42UQUznWQYieVEFKUBKUiVGUpQEpTJpSJS2ZSovfAnhfwukShYp3Qd2EeIj5qdm4saBZmxqf+qeNZ/kf3K7rHYllKm6pUgMYMzjEwB1b1z3JDa1CpTyB7TUL6jiwiHQ57nCJ1sRouf+HfracvXivCPsuiM5+q6XmhwHgFU2jhugS0Q5twQOCr+Ov0v67/AAcUv77j9FA0SNR77U+zNoBzb2Pl4LRyiJFuw/JGOGu8boZZb6ymwKegRGqAUwp2IKwIoQmIrVQTatXCU4YPFZtNsrZa2y145+ss1ZyG9EKG5bMyo0fvHU+Q+qhiXxbx+itt+GRrHos6oUBPBPh/aCEDFthzh1pUqkPB6wibSEP7QpOOK2jTy1qg/NI7wD8yqzLZpIjM0jjo4H5K7yhtWB/EweIJB+SzecXBndZWO3CbkozjZW9i1PtR1gjy/ZZT8SOKnhNoNY9rjoDJjWN6OO7pck6dcw297jCeUBmIGUHc4nLpN5Mduqyq3LLCtDftWnO8saW9IZgYdMaAE3JsvQ04m5KcOXNDl9hIcec+F0fCZNiZbOosboruXGDGb7YdHgCZPBsfF3JDTogU4KxKXKvCuJAr0zETfjoOs9mitN21ROaKrOicrukOi78JvY9SDabSncbKqzFNOhB7JUziBH7FA2sp5QRiG8Qpc4OI8UGJKUqIcOISzpU4dKU2ZKVJkqG3Xxh39eUeLgryyeUz/sQOLx5An5BK+KnriuUz3f4Z0HVzGxOvTFvLyXNbId/5tNpBaA46HeGmLq/yl2w3M2iLlrsz+AOWw7bqtycwpq4gPGjOk4yNSIAHvcsbfG2M6rszUM6nxKhVe/cXX/MbJ30yrWCot+9pMmOCJbSsnpbNrFvxblu4etKzsDSBc47tBPBadGiG3CuzURuW6HBRGoIKIwrJQ7CitQWozSqJcwLJcOq61FR2a2xPcr66cJ0wyvarlsTwQXq5ltCpOKtKxhXWIWfWEEjgVbwrul3IGObDz13QFN6ubSu1jvegKpPVt5nDj8p+cehUnHJcqaf+m7rc3xAI/pK557l1XKWnNAn8Lmnzy/8A0uRquXnc81m9Dh/5VcRVWVidrineMx+63cXcDwESruOfC5TalSKxB+7Ei2up9fJPhm7suW66WcftirVDecqOIpuc5n5C/UNjqsOEniVjuxm4CI77brCytm8jc6C021tZZ9PAvL8rWkmRAvJm4XfvbjsXqYDm/fJubNHdcXjf4INQgAAl4IBGkX6+O5buzOSOIjpv5tpGjXHMJteLI45CVnf75I/4mDw0cjcTJtznPNIjM6zbXAvN5PAyi0q4bcTYAiYMcRHzW5if4fVr5HsjiS8EWFtCh0+QmIkSacdTnyLifup/WI+azauOOYkPguG7M2WjQGNR2qWG5TV2EfbPIIEy93wtvHZbdC138ga0/EwDqc6Y7MseaLT/AIbPPxVQBwDST5kBL7xHzWDiOVuIk5K1RoJzQHu3fDqdOpAbyhxLjetWdrYvfvM8byV3FH+HND7znv78votTC8lsPT+GiyRvLQXeJkqbyYqmFcNgOVeLaejingybOLT0nWJ6U6aAGw4Lr9nfxKrNE1mMe292OAdAteTEkkSeuwWvS2U2T0G/pb9FZGx6f4Kf6W/RL+kP4ouzuXeFqxL+bcd1QZeoQ74d3Hgt5lUOEggg7wZB7CFzQ2DRH+3T/Q36K8yiGsgCANALAdgCVzg+K2Cuf5RGajB+WfE/srJ1tPiqeIw8un1v6rPLPpeODn6+wabnl4lrjqQRJtEkFPsjYlOiS5slztSSth1O6ixuqz210apTE7oSpSDpqNysZAQlTp3S32eul7CUoAVslVqGJB1t6eKMSts7PnphjP8ASTSjMKrhFprKNLFhpRWFBYVZw7JcBxKuJrawjIYOz1RkwUl1zxz0Ombn3qqdZsEotF/S7U2LF0yAY6HA9f7KW0W6HtCC8qziTmpz2H6oDLeVawd6VRvf5fsqbwrOyndMji1Spj7Wp5qNQcWGO0CfkuHquXoFdtyO0Lz6qyJHC3hZcH/oncrt/wDPerAMLhOcqifhb0nd2gXH8oaRGJe78RDo3XAhej4PB5KF9X3PU0ae+tcJywplldttWB38zgPTzWvDNYo5rvLTEp1N0yN4dwkku+gVui8HWRI+E69oPyVbFUOix8fEfS+iZtfMDmE6HT4ncD1aX3QtP+p0jfzdVfJNxcgi7XTpPbB3I+F2jVoGaJDfyEnKe1pt71VBjiDGYjRzg69uA/Yo4qkRIi8nKYtuMGxU94qmq73Y3KelVpt51zadWOk0zlni12hB4TK1qW0KLnNaKtMlwlgzC4FjAleWtM7iZt9027RuRMg1g8NBPr2qOlfNer0y1wBaWuBNi0ggnqIRxS7F5HTq5csBwyuzNgEQdJHSsVew+1qrXAtqOHTLxBMF5HSLhmh0yZBEXRotPSsRVZTgvcxgJgZjlk6wJ7D4Kr/ndAOqNdVYHU/jBMEWBtxsRovPMftSrVH2udzS4uEw5ocRBIv0Z4C11BkiS6Ad0WPfrbci430pp3VXlZRa8hoe/TpNHR0mxdE6oFTlswOyik8jjLfS/HqXGsc4THbqT67pKHTqmdW98jXd0b7lPzV7xdqzl1Sm9OoB949GW90ye5buEx7KrZpva8H8LgfELzOvlyhp3Sc3GwhuXtB6XXEWlUaFbLcSDOosZ4qrLour49hEodRvUvOW8psSwACs6PzAO9QrlLltXaOlzb+EtIJ/S4SszmLtXsugubB0VDk7ykGKDxAD2RmAktIMw5p7QRBWs5kiUGhlTBolGHYpc3vUU4gRMD5K7KBSb1IiqXcTZBAUVqC0ozVcTfB2LS2VTl88B5m31WaxbeyKcMnifIeyteObrLO9L4TpJLqYM8ugg8CrGLEtVd4VlhzU+70QGe5WKF2EdRH0VdwRcI+57igM56fCOio3tjxU8WyHEdar6GeClX4ntFkVHePjdcRXwWbFOYNM8nsMOPr5rvdqM6TTxb79VgVMMG1Xv3ua0DzB9Aubmx3pvw5624/ltyiNAZKY6bhYnRrQY04mPJef19p1a7xzry8tENJAsNYEALpP4iYdxxIkENLAGHccpM+ZXMbBotfiabaubI4wYdlcHTFjwkhaY4zSMsrtoVMC+tUDaIc5tJkwQLE6gcZ3d6oNwsaiwdv1B3fTuXreG2c1jcrGwBw3niTvPWszavJRlaT8DjvG/wD5N+eqqa/E7vtedU2wCJEzEEO49SsMDZcfhyiJ434R279628RySqU3AhrntFjlu7wN46lSGBe1xDh0Tx0N7B3DdrCLTUScuTpGTcTGkx0r37kTEV4s52gHAzw3+5VyhRe6zWNcW6N3j0UX0ZeAwgZrS4W8ONil0PqqIIP3nTEwGnfpNieuFaZhyWjKJIuQ49XBuifEF9N2VwHARv6+P9lTdiMjhlJkkagAGerWUdeQf6/V6hTJMFzYAAAE9G+ov1HyWjSwBeYA7TpqD9PJCoN6TTlB3kixbfKdNDJHZBldHsrZ0XDSNd9xxE9+k8dyz5LJ40withdggmC0m06dm6LxPn2rQweyqNKwpMqAEXIhw13jf2hbDcPN7hw0gX8grTMLms4X8Pfcs5TrmKvJ6hVccjiw6hjhI67aqsOQ41FRhH5TcHfaV1ruTgLsxsdAQ46DQ2SOw326TZ4kAnXeSEXkqpjHD1uSESc8jrEa+/NVKew6ZaXGoIa7LFswIE6EC8GV6L/kM2dGly1xaDaNNFBvJaloRMmTvv2lZ/0rTUUuTGxKNGlNKXF93PcDJ4CN2q2DSHuUelhA0QAnNJQfSoKYhPkCsNZcqYpBBKgEJIlRsFQIVxNO0I7ENjUZoVJolMLpcNTytA4ALAwUGoxpIubDjAkx4LpF08U/XPyHSSSW7NQcEXBu1HehuSouhw67IAVdkEqFEw4eHvyVjGMuCqjkA+0GdIHiPPRUiFpYwSwHr9QqDgoyVB8SJpMPCx9PksnEi4PUfGy16Qmk4cDPvzWdiWaHg4fMLLl8acfrmuV3Jx2Kp0mN6Ja8S61mkHNN+xcxyf5BuFUPc3osq1BfV2WMrrH8WbwXpRPikVhM7JptcZarUsNFo8k1XCWsrbFNzNBxKUtPUZgwcD9kKrhAQQ5oI4FsrdyJjRlaTO/rP+ccwNg0YswNmCcuZummiAOTNEQBnAmfjdB6iN47V1f+HbOiY4Ubk/sv5vE8fScKtU1CecbUcGZxmhmc5RcCeifNVKGCMgl7KmQtLQ6YdDhck3Jvbj3L1zH8lKVUkuacx3tc5p74N9B4LMd/DuiHT9p1jOLiIjSe9aS4pv05zYVOk+uKeIYaT8pySZbUDoJAc77xkO35iJ3LvqWCa3d9V5rtnYFdlVtF7XOAzcyWtBc5mYmJAkwCOyV0PJDG4nMQ4VKtNsMeHFhfTcBq5rulEHyU2T8Puuup0gCYCK1TbSv+yc0RwCWy+UA48SiMrkBQdT4JubS1D7ixz9xPBOCCqhbonaY4+Km4b8XMlsqJah06k8UUFZ3DTSZbCcLpy1Te1MTaUfJ7U33JTwmUgEJSaigKARGBXEMTaWMeMdhW0j0muH85gj9IPivRQuF5L4cVdoVapuKY6Nv+ojhYLuwuji82y5L3o6SSS2ZKTkNyIUNyAs4i7J71Qcr2HuwjtCouCAK0TTI6vQqiVewrrlU3sgkcCpyViJgdXDiPfqqdUWPvRXcI3V3AKo4TKyym40x9CyQmF1IExuTtHuVz6b7MxgRBTv2J29g8VKn2aoTswaphLuKdpvomRoCVQWKlnHWEn96Wj2Qp+iiGQiyOtIx7CNDarUwjS8PjpNaWg9Ti0n+kIdPZ7BUNQAB7mhriPvAGQHcYv4lW2+9UoHFBhFtykaQ3ojYkpyOBQOgTRCGcP1qwQnDAN6Nl0pVsMQE3MRuVxzbKYFgnLRZFCnQupikQruRQDFfpAAdSDVs0+9VdyKrjRHf8rKcocqrlUmhMERqzUTQi06c24qDQr2zac1B1XWmPfTO3UD5HbMfRp1Wv150gdeUAT3roQkAnXZjJJqOe3d2SSSSZKRUCplQKAJhXdIj3ZBxDYcUmOhwPWiY1twUBXpO6Xao4odLtgpiUd9LMW98+qk4FWGWmBvNyqas4t8uPAWQFnWuIYpeqK1nUpUUTLxWWlgubARWM3KOW6JCBsg2FGN6IEpSGww1ORcKYpJOb0u736oBi1RIRXBPlskYDEouikBN3JAJupU8qQ1KmgBPYommEYt7lAgbk9ANtNOynZEYDwSZaU5CRDFGL/wB0R3glzaoIOb7us/GHpRwC0SIWXXdLj2qM/DxRhTaoBECiL2m1a+xqVi7uCyWroMBTy0x4+K34p3thnellJIJLpYkkkkgKRQ3JJIAb1ZrdKmDw9lJJAUnKxTfDC7qgJJKQpFDqm3kkksr41iy2IhOYTpKD2iwXKJHYkkg4SllSSSpkWpBtz796JkkGlCZwSSSMnBNlTJJBFrblShJJMEVEsSSTI5TRcpJJkTgmKSSAHUFpKySmSUZrxTapNSSUCrGHp5nAcSPfqulaEkl1cXjDk9OkkktmZJJJID//2Q==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340" name="Picture 4" descr="https://encrypted-tbn1.gstatic.com/images?q=tbn:ANd9GcS_4DBej6LRVgc0hPv97p5CgRv5uY5FWNAwM76JEv_H9qepOssvW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286000"/>
            <a:ext cx="3560581" cy="2667000"/>
          </a:xfrm>
          <a:prstGeom prst="rect">
            <a:avLst/>
          </a:prstGeom>
          <a:noFill/>
        </p:spPr>
      </p:pic>
      <p:pic>
        <p:nvPicPr>
          <p:cNvPr id="14342" name="Picture 6" descr="http://t0.gstatic.com/images?q=tbn:ANd9GcRYKu8jfTHYifabyC6NhlsPALJNbCb6iHPyX8AegpIj_0aXY2bQ9EUMDyR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2057400"/>
            <a:ext cx="3564768" cy="2743200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609600" y="52578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 an alligator </a:t>
            </a:r>
            <a:r>
              <a:rPr lang="en-US" b="1" dirty="0" smtClean="0"/>
              <a:t>native</a:t>
            </a:r>
            <a:r>
              <a:rPr lang="en-US" dirty="0" smtClean="0"/>
              <a:t> to a house? 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486400" y="4876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Are these people </a:t>
            </a:r>
            <a:r>
              <a:rPr lang="en-US" b="1" dirty="0" smtClean="0"/>
              <a:t>native</a:t>
            </a:r>
            <a:r>
              <a:rPr lang="en-US" dirty="0" smtClean="0"/>
              <a:t> to America?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828800"/>
            <a:ext cx="77724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persecution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2296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persecution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00200" y="2590800"/>
            <a:ext cx="624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Treating someone poorly because of their race, religious beliefs, or other characteristics.   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828800"/>
            <a:ext cx="77724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refugee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2296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refugee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00600" y="2286000"/>
            <a:ext cx="3505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Someone who has been forced to leave their country in order to escape war, persecution, or natural disaster.</a:t>
            </a:r>
            <a:endParaRPr lang="en-US" sz="3200" dirty="0"/>
          </a:p>
        </p:txBody>
      </p:sp>
      <p:pic>
        <p:nvPicPr>
          <p:cNvPr id="2050" name="Picture 2" descr="http://www.theprisma.co.uk/wp-content/uploads/2013/04/Leyes-internacionales-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286000"/>
            <a:ext cx="3771900" cy="25812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6096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Would these people be a </a:t>
            </a:r>
            <a:r>
              <a:rPr lang="en-US" sz="5400" b="1" dirty="0" smtClean="0"/>
              <a:t>refugee</a:t>
            </a:r>
            <a:r>
              <a:rPr lang="en-US" sz="2800" b="1" dirty="0" smtClean="0"/>
              <a:t> ?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2133600"/>
            <a:ext cx="6400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A family leaving their home country after a major hurricane destroyed their village.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A family moving to another country to find religious freedom.  </a:t>
            </a:r>
          </a:p>
          <a:p>
            <a:endParaRPr lang="en-US" sz="2800" dirty="0" smtClean="0"/>
          </a:p>
          <a:p>
            <a:pPr>
              <a:buFont typeface="Arial" pitchFamily="34" charset="0"/>
              <a:buChar char="•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219201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/>
              <a:t>immigrant</a:t>
            </a:r>
          </a:p>
          <a:p>
            <a:pPr algn="ctr"/>
            <a:r>
              <a:rPr lang="en-US" sz="7200" b="1" dirty="0" smtClean="0"/>
              <a:t>native</a:t>
            </a:r>
          </a:p>
          <a:p>
            <a:pPr algn="ctr"/>
            <a:r>
              <a:rPr lang="en-US" sz="7200" b="1" dirty="0" smtClean="0"/>
              <a:t>persecution</a:t>
            </a:r>
          </a:p>
          <a:p>
            <a:pPr algn="ctr"/>
            <a:r>
              <a:rPr lang="en-US" sz="7200" b="1" dirty="0" smtClean="0"/>
              <a:t>refugee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Who can use all 4 words in a sentence?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4038600"/>
            <a:ext cx="996914" cy="14478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85800" y="1524000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/>
              <a:t>immigrant</a:t>
            </a:r>
          </a:p>
          <a:p>
            <a:r>
              <a:rPr lang="en-US" sz="7200" b="1" dirty="0" smtClean="0"/>
              <a:t>native</a:t>
            </a:r>
          </a:p>
          <a:p>
            <a:r>
              <a:rPr lang="en-US" sz="7200" b="1" dirty="0" smtClean="0"/>
              <a:t>Persecution</a:t>
            </a:r>
          </a:p>
          <a:p>
            <a:r>
              <a:rPr lang="en-US" sz="7200" b="1" dirty="0" smtClean="0"/>
              <a:t>refugee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Write a sentence to show you know what each of these words mean.</a:t>
            </a:r>
            <a:endParaRPr lang="en-US" sz="3200" dirty="0"/>
          </a:p>
        </p:txBody>
      </p:sp>
      <p:pic>
        <p:nvPicPr>
          <p:cNvPr id="30722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1981200"/>
            <a:ext cx="1581531" cy="19893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</a:p>
          <a:p>
            <a:pPr algn="ctr"/>
            <a:endParaRPr lang="en-US" sz="4400" b="1" dirty="0" smtClean="0"/>
          </a:p>
          <a:p>
            <a:pPr algn="ctr"/>
            <a:endParaRPr lang="en-US" sz="4400" b="1" dirty="0" smtClean="0"/>
          </a:p>
          <a:p>
            <a:pPr algn="ctr"/>
            <a:r>
              <a:rPr lang="en-US" sz="4400" b="1" dirty="0" smtClean="0"/>
              <a:t>Score yourself.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I can use words I learn from a text.</a:t>
            </a:r>
          </a:p>
          <a:p>
            <a:pPr algn="ctr"/>
            <a:endParaRPr lang="en-US" sz="4400" b="1" dirty="0" smtClean="0"/>
          </a:p>
          <a:p>
            <a:pPr algn="ctr"/>
            <a:r>
              <a:rPr lang="en-US" sz="4400" dirty="0" smtClean="0"/>
              <a:t>Score yourself</a:t>
            </a:r>
          </a:p>
          <a:p>
            <a:pPr algn="ctr"/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about a new word you learned last week.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bookshelfcentral.com/images/ComingAmeri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28600"/>
            <a:ext cx="47625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21336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immigrant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43000" y="228600"/>
            <a:ext cx="71628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/>
              <a:t>immigrant</a:t>
            </a:r>
            <a:endParaRPr lang="en-US" sz="11500" b="1" dirty="0"/>
          </a:p>
        </p:txBody>
      </p:sp>
      <p:sp>
        <p:nvSpPr>
          <p:cNvPr id="7" name="Rectangle 6"/>
          <p:cNvSpPr/>
          <p:nvPr/>
        </p:nvSpPr>
        <p:spPr>
          <a:xfrm>
            <a:off x="1295400" y="1981200"/>
            <a:ext cx="533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 person who comes to live permanently in a foreign country.</a:t>
            </a:r>
            <a:endParaRPr lang="en-US" sz="2400" dirty="0"/>
          </a:p>
        </p:txBody>
      </p:sp>
      <p:pic>
        <p:nvPicPr>
          <p:cNvPr id="22530" name="Picture 2" descr="http://awesomeandbemused.files.wordpress.com/2011/10/immigrant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009674"/>
            <a:ext cx="4724400" cy="29492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981200"/>
            <a:ext cx="2857501" cy="2286001"/>
          </a:xfrm>
          <a:prstGeom prst="rect">
            <a:avLst/>
          </a:prstGeom>
          <a:noFill/>
        </p:spPr>
      </p:pic>
      <p:pic>
        <p:nvPicPr>
          <p:cNvPr id="3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5943600" y="4571999"/>
            <a:ext cx="2857501" cy="228600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1000" y="3810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Thumbs up, Thumbs down</a:t>
            </a:r>
          </a:p>
          <a:p>
            <a:r>
              <a:rPr lang="en-US" sz="2800" b="1" dirty="0" smtClean="0"/>
              <a:t>Which of these would be an immigrant?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man moving from Russia to America in 1835 because he could make more money in America.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35052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boy switching schools because his Dad got a new job.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4419600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young girl and her family moving to America from Germany because they wanted religious freedom. 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2860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native</a:t>
            </a: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286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native</a:t>
            </a:r>
            <a:endParaRPr lang="en-US" sz="96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" y="160020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Being a member of the original people who lived in a particular place.</a:t>
            </a:r>
            <a:endParaRPr lang="en-US" sz="3200" dirty="0"/>
          </a:p>
        </p:txBody>
      </p:sp>
      <p:sp>
        <p:nvSpPr>
          <p:cNvPr id="16386" name="AutoShape 2" descr="data:image/jpeg;base64,/9j/4AAQSkZJRgABAQAAAQABAAD/2wCEAAkGBxMTEhQTExQWFhUXGBgYFxcYGBocHBwaGBwYHiAcHh0YHCggGhwlHRofIjEhJSkrLi4uGR8zODMsNygtLisBCgoKDg0OGxAQGjQkICQvLy8sLCwsLCwvLCwsLCwsLDQsLCwsLCwsLCwsLCwsLCwsLCwsLCwsLCwsLCwsLCwsLP/AABEIAMIBAwMBIgACEQEDEQH/xAAcAAACAgMBAQAAAAAAAAAAAAAEBQMGAAIHAQj/xABBEAACAQIEAwYDBgYABQMFAAABAhEDIQAEEjEFQVEGEyJhcYEykaEUQrHB0fAHI1Ji4fEVM3KCkiSishZDU4PC/8QAGgEAAwEBAQEAAAAAAAAAAAAAAgMEAQUABv/EACwRAAICAgIBAwMEAQUAAAAAAAECABEDIRIxQQQTUSIyYSNxofCBFJGx0fH/2gAMAwEAAhEDEQA/AJQAdoxs1PCDKLqYMqyB5xhhmM8ygDnPrY/phWf1jBwE/wAzUwitw9KAN8e/ZVxX83UrNGjUPvSD8vfAy8UzA3YsRvIE/QYbizhxfmC6VLX9mxqZwhXi7n4tQ9IwwocaQLeDbmHJ+n54eMkVxhpfGhnpgKlxdIuRPS4+U4mXitH+uD6Y0MJlQjT1GPGqCIi2An4xTmBJ84x4ufQ84wXKZJ+6XmMELRpAbfU4GFVW2YfPGMh643UyEmmnIfXEZUTyxAUbHio2BM2SvVxqKoxoVPTGseWME9N9YnG73BExPPA5Bx7VpsFJG8W9caWFTwWTcEyE1AHqEqN4AsOm/wDoYk7U5RErqtPZbxBgSp/c4n7B5UuzgsbFdZ6kfc+e/oOmJ+37hK7uwBUItg8neNuUzOOYzg2ANTpenBVrPdGU3PZfvjUohwCFkLMSd+t+VsIeFcW7gsKgY8is2Hnbn5/rghuLfzXZSySIF7gD29fnhVVDVn0Isvc2uTF/fbDgzcjfUUUXgK7l7oqxAMEjfEyA8wfljfg2Tr06CLUSCogkkbA9QSDHlgyvvbluevty/wBbYeMobqSnGRI0QATGCdKBQS8sfuKDPuzWHyOBDWA3OIw4JOC5z3ERgaYNxB8px6p7o6lgMecD5iRb2wNQrC4x59pEwZx6zMIELOdZz/zHaOpOJa51C83HPA+XphTqFxjaGxsGCSw29Jxo19QMTyxtWW5IkdcDFgGLE4ArN5Q1KdhIGMwGcyOp+WMwHETbhGVyzBPEonbe8QMTVaFvh5EYKWqsA8hjZswCD02x882Vrup0uMRV8o9KnqQnUIkb2/ZwjqlmYmYJ/PD+pnSz6EgrEkzzx7mskoTw8772Jxb6fP7ZpxsxeTHfXUr6auZxKwGPDRIN5GJYXHXWu5E0gdRjxaODaYHTHjURgS4mC4JpIx4s4krEC040NQYLmvzPUTN3PnjxK7LsxBxqcym15xsSDtOMDj5nqMIynF6qm/jHng3/AI0ekfXCd1PK+PKdOTsRg7BmWRH6cUDblY9MT5SJuR88V1ctH3iL4lFM8mJOM1Xc9yMf1KwkbW8+eFOdzOphTUtqJ2VZJ8sC1wwBYja5+WG3ZIo7KR4Wu0mbkC0c48sTZ34pqUYVDNcuHDsqMrQ7wwpRSxU7DnsACze/pvjnfaDN1KyCvVMl38R6EzpX5TH/AE4sP8RqzJSSnJ8VzLG4mwCqPu2uYHrthPns13eU7o6Sh0Ejn/SCOhBAPzxIg4gfmdFPtZv8So5LLa6lSRZRucE9mvDXqOCQoVgY9iB8xPtgrLUpVrwkjfqbCT6nDrhXZeoxcUQzBtMhRPrJ5CDhr5OxFImwTDc1xADKMedivqNo+f4YU5biVQrLKdUc/wBMPe0OTaiqUxTPhgsReJmJI2259Div1agWWNh1w/0iUPq1JvWvbUkk+1Nz5z9cSUeI6bOR5TAxDWMAnYASTOFfB6H2iozO+gMDpiNul+ZGH5HVBJsWJnOo/wAtmQ11M/4xJmqlrHxCI2wq43lDlDRqI+pHIUCBKqORP3rbHywW7sd7+cD8sYjBxYnsuNkNGGUeIssa0iekxgt84hvPLnhHUqkRE+2MXiRNmEj2xrAwBHaZpZubHcYxlgyLjpiv1nBjwxialUYbMTzx7kZksGhOdj0nGYVirXHn/wBoxmBswqEbvkTIUNaCdse8PpkAgmcSZPNNJVhJ/LElMAyVggn8sfPOWogzqD5gdLgyzqJM3+GYv6/vfBDKFAWZjbHtWoT4Dz5Akbel8Ls2YpyDB6b2HLA/Xk2xnrA6E3zOgNJExv5YT8VUB5QgKYgD0vg2me80oSZN46/PA+ZyYUTBEW+VumKsDFGFnfUU4BgUmIJONKikX5eeJ6blgBcyYw1ocCDrJJJ/LDnzBdsYISxqV5KU3x6u22HjcEiADfn6Ynq5AaSoAn0wtvWYx0ZoxmVoi+3vjaYB8VsNqnDDG4+WK1xqvpenTIgFgWtYgcvMnFWJ0f7YsqbowuhUm6zE7jBAqSQFMnmPPG9aorFCAt1MaRpsCLkTc7/MdMetTWAdsbyvczLj4NUgeq/OcSmoRBk42SreJxtpkgD549yqBUgr16rCEb1kTix9h2pUyGN2j4juZ6dPTCCowAI5bW64e9kqIAmBrFwnnsBO1/1wvKbSOxDc37e0prJAbxshJv4tzztpCjYRf0xS87rerVIYimzBT0IBOkfSbYvXbPU2aTT4gqakEyWMGYE8z/jnhVwfs84y3fVB95WC8ySY5+W4wfIKsqUWoX5JmcA4IlVTTeoBTKksTFxBMKATqMDyiJ5YXL2izGTqnJ0cyxpnSQ4BDR0YGQWgQWETi3CiuWy+q/e1WFNLzpTdzbaFlb3ub45T2gRvtdYz963LdR/rDsAFX8xPqj9VDxGFCsO8Yiu8tuVPxCT8Q2b36nG1B3eqxqMCEYFViBeYMC2LTX7Od3w6jrpHx1O+RwIfQykFD1PgVxNocW8OEGVyyySjFpiD5ECxth7nUlAm+fYtRb0/fnjXICmtSlYVFU8tiBbmMN85wSslNWNM6WPK/wAPiMgbWB+Rwn4ZlnbwKNR2Aidv8fhiZ25DuV4EKnqHZ9Vag1Gl3YWkC+otJc8lXUYJJIFh7E42yeZBVd9hc4Ordmyq0tTeJnXYWF/yxg4DVVab20OJVuUYHFlVRowfU42Y7EBzA3vj2gpYeFSepi2GlPhdNbsS/rYfLE9erYBLW2Foxr+pJ0JKuICKfsbkjVC29TjVsqBdXaekAz6bRiVqLBgxYC4uTgfOZ1mHhMj0iMCMjHzNKqJOlKpAh2IxmNaVZoGMwdtBpZZuH1Ea7Lfrg0hQCVEe3PAWWKoxUXOGdF1Nvnj5/LYexc6i9biatkS5LD2HPAdTKVHgEiCbgQNsPKvEaKswOrUATFyfK4sAf1x59nFM2Iudp5nDP1Rsj9oogRdlsk1NgDabT+mC85kNY0yfUefO+Ca2YUKWY7QP354iyfF6VZiKcnTuNJERy6TgSHYcgNjszP8Aia8L4JSE6hJmQSdsSNl3QxEdNuvPBJUTqk25A4lytVCd5tYc5nzviN3yO29xygARauWvqOkRvcCR6c8b/ZGYmOV8Iu1lIVKqKpcNpMgEgXPOPL8MWLKZiSKQlm+EtzkRuRYSDOKmx1iD+fMwKTuVrtHnHputOkA1Roa+wG1x5/rgB+GfaWNOppSooHiALAgtMqNgCV+L+2OeLHU4fGYYuP8A7Uzzs6g39I+WEpqRmqVTkpZIAHwmIB6w3PpGL/TMoVSBuu5oSzvzDqPBaKFEUd4VDmSN2IQiOlg1ugG8nAnFchobw3X8DH4TI9sMM5mTJZYsyn0Im08zPykYi4YjNqLEG8i+06iQOZubYd7hG5U/plYcP5iNcq8wqksRNumNMhkppoyqWqu9iDvyIjVawMCOXnhyykvpB0zad99vaY/YwaeFDLrdkgAlt5DSdJFr/EL2sTgRmYjqRLgVTRO5XM1T5EQwMn1H+sFcA1LXMsfEwLR/SZt5SLWvbBGcpMzyhli0jmTO3vht2T7FZmvUeqxWkiOUYE+IuggyB+Z54cp5r9MRQRtzXjNdTxEVKcMFWlb0eSPMQPqcA9q+Pr3tGmquDTJUxZZbTGxkwBe3P1w97Ydl69BjXpUgyKqaiDMBASxIPLzxQs7VNWtrbbTr6yBqUx52HzwaYyTTCPfKoA4mPOMZrVUpUgxPdK2rVAJNpJjqST6HyxQuNVdVZnENdWHyH0549znEmNWo0xr1AEdSI/fphRWcgm/xfTyxYFkTNO48dzrVOD5BkN20ofQK/L2+mEeY4bSHD6VanZw2lwPNm38xYYM4WpbgeWaGhK7G45MGg/8ATJInAtfLtRXM5YrK/wAl1cEiVeGBgnYSVke+EZrEdhomN/8AiaLSRWtER5kz/nEHZBUps66QD4Wst7qCQdyRbblf2A7RZYLlaV5IqLfy0viHs+fHNzEXGqbcxHO07TExYEHn4x9J3L8h2JYOKutQ0YkA1YJjlDDncGT0/DGVyKaGnOwsOg/LbC7NqRTQiSwcRMkgybXg/Od/MxrlRrzNVXJ1BVj8SPrgG6EL5uA182izqa/LCnM8SLSFlcT1uHwxJk3ieXO2JV4bJEbRJxdagXORxa6i2hUt4paOpOCsuoJ2NxthhleEBmj6dcGZXha028j+vnifL6nEhq9wkxMZBQ4WxUQYHIRjMWSjp0jxcsZib/X5PiN9hZXHzjglikhYLGQLWHvuMev2oSnLQJANvFPp8MfXlgOjUGpu8kq9i3PcQfxwH2uAUIy2LSHAFtS2n0I/A4pXGrGjK2QAantfjS6qtXWV71dBphTJsADuLgiQTb64cZHOOSqVGiAL6f7QbEcpn5YotKk9SWid7fpi5cCrKaBZt1UkTMm55/e8QK+uGZ0HECoCqCDN+12YqtQC0kkB1Jf+mNonz5+nXB/YLIlA7geFvvHdievpFrdceZLNwoUgMpgsCP6lDehGoH9nDzgugkK7aECxIiJQkDyuB+GAy4f0eCw/b4bEi4hxEAkCZFue55dPPBvZvKLmaxWqJ3aZgyPMcr39sLeK0DLrSXV3feuzDTdZ3nmbYJ7JcSpqzM7CnKEB4JMtYbbC+/liHFgCuCf8xTjUg7U8DalUp1qZ1UnGgMuwN7GDJmN/UYh4PmSlWYtF7W9B+7Ri28B4p31NqDKGWSpUi2gKAPeRNsIsnQTLV3ohKbAHSda6rGSCD8SncSP0xTnxKw+nz/EPGzcSv9qJ+NcbVKi6wZKuB5yaZj6YSZJ2+0ahJXUAp0zaAdusG+HHa+jRXvUUB4YBZJlTuekxceeK5w1CGD20alPL4luABM/lgcSgJXkTy3UdVqWqUY2VpgEDkDaAJg2FzMTzxlKm1HWNBZlOxIFo+vrgvM1Cy6og0+Y5D9z8xjzKcRFRVZgNW2oTb5/UXtz3wByH4lPuaHzBOFZgPULFTKsrKJ+HeQeoJHqL4sfaPLmpqghZ8I69OXK3rgfs3wNq1R30MKX33DKoJFwJOw6kcvXHRfs47qaahje9JVmY5Gobnz3xXjwM4voSLLlAPyZyHL5oZWor1Sabg+AFDflqmIido9RhlwHi1RMzXql5pVnV2RTEuABrFwJ8ImcV/tnVapWUVi+tm0KsEkEkXYvyHQYU5/hppgHUCssFuQDGkHnY3+uKQvtrXiAAr7B3PojKZ6jmUZJDW0utjIYX2JBx87ccpCjms7QBlaQFNYBiNSnnzOq/ng/hfaDOZBVrL8DSVDwwJIIi/iiAD0uLicUupxWpUerUqGXqNqdoAkkzsIGGq3IRJXiYHUfcHA9yQIm8Y2za3kGxx5lYsWYRqFr+f0tv54aIud04H20yY4auWKw4XuwrAgM4Yn4h/dcYrtOn9odZaKdMEazErTJLBTBjcn5nkMVWlw6nAYVfCCGIEfji16dOTIAuzW62IAB9PzxNme1oedR2MUbhOY4qqiGfShA0gmJA69TjahVm6EXgyDM8wZF974AThQqT37mRsoiALbSOUjAlDsxVC1KlKC1MmwMOVG7KPvAcxhK4FOgd/wATon1oGuGv5lizD69ABhqbSZM3M3BJJIuLHaT1OIsjkWqZzXqCrDaj5DYeu+ENDjSARV1SdzEgm39OLFkM1pSEE1H3nkIF/S+JsmNk7hsUYc1OpZuAmlSV6rBTCuQseJjJEcyV+g6TJxP2j4EugVssAVjxIgFh1Eb+gwrpV1VQCdt+Uz1wR2U4jUWtURQ5pMWVWAJAgyBPK23QRgMbq6FSLEhYW1iI+HUarnwIzddCkx6wLYNoQFKuBeYPPFxytB6dSdelQNRLG8HcHzj8sVjjuZJJLRIiD1Vp6bn9TibP6deIPn/qeB3A6YpwLn5HGY8pyQDjMZR+J6h8ylrXUIsMIIg32O/54kySHM1BK6qVMc9i02PngfjuWSjXrpTFpKqOQ1QRGL/w/gaUsuoB8QUElebRcx64uyuMa2PMezWJzkZZu+ZU5E7+W1+WGGW7wEL4dDw2oiPEYtO0SAfc4fUeEa8zoWAJP/wDX+eCG4Tqy68iodWP9yuwn0NsE3qRQPjX8xaAhojzRWmmpm0KrXJUzJnwgD7wINjHrhrweqtTLBqZm9weTEaRtyuJ9MA8bdalKqjynwd5sYIZTqA3O2/64X8IzWhXp0xK6XmZuRJBF/L5YqJWrlBam2dRvRzzhai6VUuhDEbyPPz2I9cLqVYgAfdBv0Pkf0xYqdBX7mB8SsSOdwN8CDJAUEJKyKkG97uR745XuiLMfdmuLig5RYLOwWDyBi8z+WF/HswDxA1ArGCdYJ2KyDEchaMB5fLzUkHqv0t+WDeKOo1MQdTKCDPMiTP4Yo97kOIiwKNyj53ihq5h+QYs0HzNvkuJ8oCviEELcrNzcyfUW+XrhflspJdwbrH1MYJSk0EgbWPr5fPBPXUIaj1M6suJ+KmY98T9ksulSkdTaDtFyWI+i2N2PTnhD3o7rT94GRPImxxcezfDiUp0kQzBeoQRJk/F4iALQAJ5euC9NgVzR6EDPk4jU6ZwGiopqqhQixpA52mY6neTczhqzgCfIn5Yqmd4/Ro01SlDOQAWWDsIkwT7X5dN03/1I4RmbkjKim8l2EX66fnGOpxoSCVDtrmRUzpYGfG4VhezSFg7REYMz/BqRXJ0qj/y6mYqVFbYmlUGXgjVYDxCZkWxX820sKh2VwSeQCX/ACw87P5jvKmRpZhf5a06oVuqLq2joyafbExa9SlU1Y/vcrH8U6CUc3mKa2RAgVRyAppbe15/THOnzBZYO4547X/GngQJTNL4i9RqNXSNpGpCY2IXwyd4XHFPszBykEtMQOZ8uuHJrUUxJmivt9RghqcsBHXbf6Yb9leEU6tc062pVVahbkQVBtfbxRM4mfh5y2ZdJVtBALcoYAg72s0Y8cgBI8wvbNXFuSDF1RAWlh4bmT0gY7jwfgy0aFIVoesdWhWHgG5kr9+OZNhin9mxSRqlRPiIJZiICgLyJj9ti68BqvmaS1Bu0UwbDTTvqN9y0Rby5DE2TIT4jEQDcVcUySU6T/1Ky1Fa8aahiL+akjla1gMV/hPF6qZt9DIoZVA1kR56epsTO30xZf4l16elEpVEcakEIwJUIrWaD1f6Y5xm6jSpAMjmPK8+2PACqh9y7dr+z/dUyAoBQ6rQDHWBfSfO9vmDwrMuyrUjaFPmQN8N+1PG1qUaPc6iEtUqEajLhDqPO5YcuYjcYTdnM+CpTTAnVpMGZ9fPCfUGsfVwsGTjd9GO0Bc+I72wy4ZS7tlK1G8JDR19hhFVzRMXgA25HBuUpVKjAKIMatxEDf6ct/LHLLZB9homCAPMf5ms7sxZi0/CPXqOe5wj4jmEpeKoYVenP064lao2oqrFysgkAjYX3GKx2qzDMUWGYIrGJgarBSfSSYwGHDkzZQMjTS4XQEYpxijFxHOCGMTytj3Cfh2SJpqYYyJnQ5+oXGY+gGDEP/ZNb/EgzKmrmh4ZYtJ9gL/ni608xWVQlrE+u0RhPlOH1HrmpaJYzEC+n8gMWbLZNzaAJJM9fPHL9SwoD8SsbMRjL1xU1gwZJ32kabe2NOKZitSoEzGkkk9S7attjc4sDUGW+mbfn+/lgXifB6mYo92CVvqgRfpPlfEyueY5VWoTLrU58lQkGo151apnxA7zBHXl0ttg/h2WC1VFMsBDSDupCkFTyMddiCNjIBnEuFEVcvlQBIVQ0WmTLfQE++D+zFFmrVm0mVlYPmZPy/PFj5gUYj41/wATOOlEnpZRySSSGkzHnf8APET8IdrajG453/3iyrTJPwgzBtjzMVmTUxUQo6Y5Rz5B0IfARDl8iVi8Nv1vz9pwNxegzgrMG8mPXztviz0keIj1JH1wm4tn6dOQ7KOZv+XW+DTK/PUwgVKvR4doDASZF8ZRU6AY3MYl4rx+jTQvqDG4sZk8/wAcVzg/aQP4IAvYFo/ER7TjoJhy5Bdf76iS69RymXbvVhSx1LYCdyB+J+mOn5LJPpWgpKJUBLVBE1CtoU//AIxPvc/exSexTirnER1II8TLvKhSbRuP1GLx2fqs1RaJJqBFcL4xBUgwwBHLnBnxAEGLdX0qFU33Js5sxA9FQ5iwBN/IHz8sVvtJ2jpUiFMnnA3jrewsfrhlnOJ01apTZwDTJDDrp39RPTHHuI55qtVnY3cyZ8+XoAAPbDieWh1BUVLt/wDUaVDoSmFWSNTOB+E4af8AGNFTLlUdVooBLFfEWeozFSCZUlo8ucY51l8oHqhdWmWvO0cjO18dd4nTnKJRem0IhqUKigFQAslSRyMEQJvBxNlZVNVKMSMVMyhmWzdKvQMlqq0jTO472jcL5GooK+sb45JxWmRWZgbgg/hi+cOzvdrVQrK1KZXeCNmDDzDKD7HFL44BqYDa1/bHsLBmi3PkS4cEenUr1qkgtWVaZB5SiBpEyZKm/XEnbGgDUWsAPGpDj0qap85BgekdMJ+xFQtDkQacXtcAiQeZkcvI4Y9r6rLXYMDo0qEPUGCfqxHtichvdqVuw9q6kHDOOojhIBSfHq57QI84+U4041xytWYZdH7umWDPpsBvC+GLdRz9sVXMEhyJvqH7/DDfK0k0ylQars5A2LEiL84A264qZQouT4zyPGWJ+yDfZzWpMgCkAolPQ7EA3ViTJ6hremAeJHucvl6xkmsrH7vlBsZgi+wjbecMeGZ80zT7yu5pNTDMk6gaksDAPwgKBcT7jbbtrl1OWykADSoCCPuaVsfOCh85OErlbkAdxzYl8agQ42rqrAaG7qlrMnUWVUplQIgjTTBB3ub7yPwukTW7zVAG4H4el8BPSDqAsTFrXt+GJabPpVpuJLdTH44LIhKmNzKExUN15luyNdC41/D8TXi09YMDzgwJOOh5A6aYg0yNXgj4QrmAAxgyVPxc5Fr44rm8rm0qZcgAVLVFv4QZI0tNjtBF9zjoeReoVhggT/nMuoFgyASIBO0fEPLEhwouOwdxCq97EsXFa6BG1KguAdSgzrEg6TYiZHMyNjImidocm0WKsZ1SpWCvOyxB58sPxm1qKaVXxuPGJXSQjFSCsEmQD9OeNeNZZWolp0ugBUf1A3vyuBbzEYmBN3W4xhW5VMtxioqgQvyPX1x7hQ+YYE7bn8ceY6nsA7qL9/8AeX2jUaLTF97/ALvePXBWVzLsLPbb9Y98HOyaQBEdP0jGZeoAIKLB2PucclyPMaBN6eYaATsBBNzYYFrZ5ZLB9rH1Am0YnRnlheIIA/1gRaCt8SDTvHnG84T9K7hUTFdZ6f26lUDNC0yS39wLCJ9DOC+C5mn9pzOm66gf/agb/wB2C3oJJYIJO4Fvn73xvQamtyiyW5c2wByhxoQgKjYgAyoi3+8VvNNUrZipobUq0mRULEDvWOqYFmgKBc7tzxNxbjfc0qjAE6ELLvBIso+eEvZjMsMp3rvcEkmBuXDfMXiZ3HoKfTYilvEvs1H/AGizFRcuEpuqvpUE7ttcKBafPYY5jnuyuZAWq3eOSSWCmW5nYCI63w+rcfipI85Jkn1k4dcG4prYENI5g88Nxs2HYHcf7KkUZy7OcPeqKgYGm6AllMDUYmwCgCRGK1QB1AruP3yx0z+LOUelWpZlCTTcaYHIiTBPny/6TincLygWnJgl9ogwRtN7Y6iZf0w0jOK3qWLs1xSsj0swaq95SDRTCsW0xBnkVK/ljpPBf5hRk1hiQVAAEc7m8dNjihdmsmEVqjAS/wDaAQLx6TzHpixp2kTKQzLrMGKRMAsNiegBvg8eQEXFOltQi7+IGdWj36FAKtR6hixgMbkH3Me2OSElj54b8f43VzNd61Qgu7EmBAHIADkALD0wtoUrz0+uGdTAp6h3Cqq94mqRp8J69f8AGOtcHzPd0g1N1MmQlR4UkcgSCEJ9OvWcc2oUO9WSgN7OLEEcjHpbp6WFn4FmpVqbAxzKnxAWmxswtBkYi9St7HiXemNAqYtzmZEkpIUliAdwNwPYWxXOJrqnyAx02p2UyzpCNVEg3EET5ggR8xhDxbsXU0gIyvYagRpI9N9Q+XpgcOZFMQ/pMg3UUdjqpS0gg2iJsYMdd+WOh8X4OK1HWgU1dJ0AjwyeoMxtv5zBxVeAcANEMxWoCG8VhBHUAreOfti5ZTNDQbttN4j2IA/C2E53/U5LL8WH9LiwnKK3CirEOp1bEHrt74I7PcLrtUqAU2ggG40ggWkEwPr1w04jm1esHefQQZiCOnI/T5uMt2jpmq9JlAo+DQQACjBRLWXYnyJEWO2KmysV6kgxKrCosPAcydKn+TIOk1TCkSZAHxKD6Xub3joC5WlVpolVabIVWCpsGAAsZ3IE9bHbFL4tnmzFep3ZIWACx51BMsoM6QQBufukzyBvCKjePLsYqC2o6btupBRQSs9Z3wjMrcQeoxNn8zbtdwOnRFOpSOmmzRAGxHKR6Hc/liu5jLuV8POR9N8XCrlq2bylSmwIYSQCbh15e8YrXAu8IVnQibajf3j8sFjyn2zbdfzDylVxkEbPn+iF5GrSaiqVPAyKQIMk+uoWveB1wX2SztNc3pEkMhQszWliLCBecLM7w9TLHcD226DDnsg9OnTSiUBeq2tmblpRoH9oxPyUqTAGbktCOs+v89ADFRg1IMRsyqzLMjwggEX5kHljTtPkKq03KMWpoVkc1VpIaIus2JJNwDYTC/tDnaqBKoXUi1gWYQLUTpKgbeJbhv7vPFjfiM1TT1lXZIV7QwYwpmAGgte0cog4xfp7gPvqc7+yzeB8v84zD7M1kR2Wtlv5ikhtFQopI5hQhAB3tbpG2PcdME11FHj8SxUcky/FNxN/O3tjYU6iWgnaT68vX/GHOdpncdQPK/8ArEIyz6oAJB/Qfv2x88chlMHyKnaQASYJ8h64ZINRAHw7G20jfzx7QyZgdQZ22tgvLZTqcJJJOhM1BPsCyAJI5npH6xgStw8KFMgzv788NKiAWJuTHrgbiFQU0ZmsoEy36nBbbqYTOd9vHPdhBGq+kQbAT53vziwnAHaav3GSoUacTU0h+p0DUT89InHufz3fVwSCdbKijooM/WcQ9u6Y+0UQDEU/hjYkmTPnA+WOnhHEBT+TMUfMR0nkXN4w07OZtlcWwrfKwJLAYsvCMkoWk4/oacblI4ypNxZ/E3iPeLTpg+EMWPqFIH4nCPgmV7zKuzEmHVVERAA3t8UgwekDrg/tGe9Ws2kfy6YC8oLOvi/uMAj0OHlBFFMQBodKRFuQU+0mZt+Qw5TwwV5krm2LCIeE5/u1ak+yjUnmJ2+fn+GFXEswzmWJJO8+Z2HpgjioC1dCnb87/hhdxB/yw7Aovl8wigCExVm6cNPX/WJsrSLKYF1kx5YKbLlwsAT+uCuDlUqqYJDWYeWxB9Iw4v8AT+0V7dP+DC+B5sUqh6Egkcr7j99MWzh+QiorERr6biNvxOKtnMl3VSAJBJ0nmIty+YOGg4jUWnTdSJpmCDzG23PlzGJMn17XzKMQruXcd4olWF+XKRiCnmmckPv0FvrhJwftaGAWqo07Mw5ecYcqdGojxpchhFxiRkZexLAQeoRr0iDq2+9cflGFPGM+tNHAIkiw6z5Ym4jxqlTgBj1C/vlhdx7JK+mqCArwDpg3Ex8xO3Q4LGn1C4LvS6lVz7GUIub/AJY0KlYH3n+gv16n88Na3DRqBDExyPP0wsyldhnENRSp1qII+7MfgcXIbkTGhH+Y4WadF6kVSopMVBM01LLJYWtzt5zfC2hVYNQqU20u1INI5FWZOXPwT/3YvwzjHKrSqJqL0qMD7vigESLzB+uKb2QoiohmTpXSpi0HQTHpf/yGBzOFQtUXjuW/s3xoPBsHAhuhjr0PngfimWZHOmyt4oHmSSR8zthPxLImm3eI0Hn++mGnCu9rJIBKidU7KfIncY5rgOlrKGrIk94Rwv7RV0s2lOcc/LyGLhneGZelRlVQNSKsGAuNJBIBPMiRJ6zikcNzbBjHM4a/8TDSpM9RjwPHU1cAUQ3KcOWrUr5ZzK1kNaiQT4KmzGTHiDAN898I6NKohhzemhGoG8BwjL6hgI8jix8I4gKmWCo//qKatEiwKyAPcb+T4U1a+od+IK6v5gjxaXTxRG2lrj+6n5Ydd6iOJEsJ4qykju1qQT4yASbnn5be2MxXDmkWzKWP9SuQDO1gY2x5ikAxdTotXLGImTI5csT01uRFsTqlzPPHhpwCNhjmBPNQuUhRbkXjrggKCT5Y8piAD6YnRxgkQQGMEKg/d2xz3+MrMMvQGorqrCRyOkE36wYMdY6Y6lM8hjjn8bAz5rJpqHdlTbodY1E3/pI+RxR6bF+qIt3sVEmRQnNUEWzKDUPODv8An9MA8fqGpmKlQ9dI9FsBhzwUp9tzTAyKNLRq6sQdR+pHsMVD7YxBlRJki+/lh4XcrxEdmb5hZiDuYHqTi4UKZWhIIOkaT6jFS4Fw/wC0SzMwZQSsEWcbCPI8/wBi4cCzXfISwhtJBjmUtfzIjCs9fb8dx6PYJEUVMoyp4CdVQhLb3MkiegBPthxRydRqKiBAVUFrfy5WQOQ3/DFj4PwzL1Up1du7UgwYlnIMkbSAIB6McZxCkadQqFlTDavum3Xbl9MJzO6r9IkYFanJuN5QrmKmoROkrIIkMBcesfXCnMpKm4ucWPtpn+8zbdEAQD0En6k4E4fw8PRqNBLDSFA6swF55RjoY3pFLfiVqhKwXhCKQAw+MLBI5FtLR1uGHtg3N8K7vMyp8Mgx+PvbHmWZE7iUOkMGL3sToeLmNOlwCLQQDzM2lsor1WU7FdQPqBGPZm4mx0ZmIBxR7Emy/CVYkQIZQRz/AH09MV7VqoomkSe8YE/1yAoFxcgkYs+Vq6aHTQSDPJf9Yq2XzJOWIUSwbXHQWuB++eJsYO5Q1ATH7PVqaCoBqP3lA5dfOIxpwzjFWjqUJKG0MDAP73GLlRrd7RRo0k+I77kfqcCUKqOlek92QEwLmAJt54JcpYUwuAV49Gc4zlY1KjNGkE/DMge55YY5XOEBQL9AD+WH/Z3+GGbzY1sRl0IkFllm/wC0EfU+2DO1n8MMxksuMwlUZhaZBdQhUqt/H8RkDnHWdgcWckbQnOD0TcAydNaqKCyi9mY/DvJJ5bYZ5rsbXrUErJWDsYbu2MaCNtPK/sdsU88VFNXCiS8mf6SY6b2m/pi6dneKAUEenU0SoLqRrXUNyASDY+fPCHDJuN5BtTw8UrZcJTqKfAEBt/QFAnylcIuH5fMrl1SgpEsZNgxJgQJ+7pC9OeL/AJRqdYfzXBNgFtoJiZWZIJgnTqwbSyiR4EAgzcRyiI6YW2XwRGAqAaES5DglZwO/ZUET3agFyPO8T6TzwRxTPGnTGXRFRW2sQdM9JO/X1wRmuJ0R/LqqwKbEH6A9Dik53i0s1QySdhJJA5C+E8dUs3Gtmz1D+I5nuKZjc8hvOK7wXNEPrckhjfDng+cXx1axFh4SSBpnfe0x18uuFKUqb1WFBiV3JIgBryB1HQ+eCVAqkH/eEcltLl2aUCpVIIkkEHyN8ecaWoDVpUrBgKjQYsJ5eZn5nAvCvC0Jdj+WLDmIAB+/ABbyF/a+J+RVrh8QdSnUM7UVQoJtbGYb6B0GMxd7g+JP7Z+Z07MViNPQfofpiZCdNzbfFZOdhW8VztvG2C2z+tYnoT8scn3DMKRuK5gA3BO/rgD/AIreAQSOX+hY9MLTxZoZQJ3g8sCU1UT1Iu3O9vy3xoczOIhPFO2XcUnbQznYBTG9xf0545Hxbi75us1dlju18Ki8DnfrznbwnHT8zkUK+JZXp5kqZ6bjbCLiPZtaf8ymIZp9p3K8xz588XemzogHzEOhJ/Ep3ZimwyWer3+/HmAs/v1wnasI1KOQ0jkLX388dO4NwAVMpWosNAaoQ1t4Bn8Zwqz/AGLC6SNoAHqYkeY9b/mxvVYw55dkxi2AAOpVOFZsoGVYkkXmBK3Fhab/AIYbcAzhFW5lXkyARDDe3Lf6jDXJ9kTTLsnMDTI+8L895n2jG9Ts/VOnQACjqdMEajIBAPT12wvJnxP15jUYiF/b/wCfqrDUKZAWnyiLW+p88WUduaardeUlbQBexPoBPrhBxbIGpDglRFoG9xf97Yq/azK93RDeIFtIW+4Ag+fKPXGY8gYgeZjpZlXztfVVdzHidm/8iTty3xa+ABVy7udtSXHIB1BPtc/PFNqLPzGLbdOGtFtRHyLj8Y+uKc3gfmWodTzgLB6VRCCfBo1eRCqCDBiFRd+gOJezWbHidp0hCiE3sI8Nt2AK+x8rr+y3FqdMqtRZUksfMGIUgCY8Nz0ti6v2S4fmE/8AT12oGQdKOHUEiJhjqAuRZo26YIjsN0ZM2SiCPEUZ7OUzSqJPhqqQD0MkBo3jXadpkb4H7McRXKVA9MM9iACLlV0SQQL+KJtYL8rHl+wmRpBGr5ssVQpY6A0tJsWMC7f+RO4BCPiRyVRlp5OmAiBtVSWLOFuRJMkSSZ26YMIgU8SSPMScrZDREeZTi1LNCq6KFGu6jaSASRYbtJ98TcL4NlKaCu+aNN4YOJ1aix/p+L0gfPEmV7MUDQFfLp3TjUHXvGKGBIHiMSx035A/OtVQmaoq1NodYJt4xfpMEYkC/Vr7THhuS0DRE6/lOPZZ1ijVR2j4Qw1e4Nx6nGVOJAvoMMNDFhMiNj9SB7446ibX7wg7MoEm1rGI5dL4tnBuIKWJXSsmHWJ0iPMllvFiYsehwzIpQWsmOKu5Ucx2HBL6FIWfCBNh/STz/XBWR7E1QhTUtx4QPuzHIk8vri/Ll31QxGnkAJHzxPUGkg7ke2Oa3rss0IJQ+FcCahVprXOsAaoBI5m8i/XFqzWRoVVIVnpv1Vrj0mR9MA9tsh3qLUWp3ToPikgEcwTyg3nzOKRw7tAy2ZtX9wMz74didsq8vMoWuof2l4FWoA1tRrJN9wV6EgEyPPAPDMvSYmrU0hQJVWIlj5gGY9d8Wnh3aOYIYHDynxanUHiAOD9w1UZ1OU9pcvSLDQjK3MGYj0bY4k7KkrUakKYdyhZCT8D+Hxm+wtvtjoOf4bl6l+7Un0H4jFefhApVl7gaSVIO5EPqQzz+99fPD8eda4tByBeNgbmnAc4NBdz42Mknc8h9I+eGtPiC1SQp2F7bYT1+D1BRLI/dvTN2CyWBG8CBcGbDym8gcZRvEi+EySo5mGi53ki/SfoPtI9sDuLGQqwUx2UHUYzCimtueMwfCU+yZcu7kyCLyY6fudsS0BfYx+WBmzaRBU6wBMTEdcHZTPoFGsEmN/3tjmMm+5LZm1OgNQA5jn64hdSNQnmCPpP4fXDWm6gAgWHIwYm9iR1OBatOQdK30gCL8zf64H9u5794tzdOsUAQwQDBsYPLfE+cyNaoqqKugaZNlEN589+WGdLItBBVri0xb5c8T1eDtYhjOmP841Q/dQWqCcA4a6ga2kEGYJMuWkm/mbbWAwTmuGxGkCZO+wny/P1wfk8mwF5jla4HTEz0uVxHlgcod/qI3BBAipeHMCAxBEWa25x5Wp01IBg89+Y54Z1QLAk+QxWe0HBKzBqlOoy6VaFJn4tNx7Aj38sITGxIHULlEvartWtIFUI1LMgi2k2FwY9ZvbyxzvjHGqtVRTYCA2qw9bRy3w8znAKrsV7s7g2UnUombm07es/Mqp2WanUYGGDSuhQSTNwGIuBOnbz646+AY8dFjZiC7A6lDyia3gEAKNTE8lBAnqdwIHXBed4izUlphmCBQCvVpN/MbWw/4n2dQUUNBCWlu8W9iJAuQJ8IJkdeUHCyjwaoyyFPxCLG4Pn8NoPuGHpZzRjd9SjHmsbg/gVAlRWOxUqwBVoAO4IIIA+QwBmdbAlWMKVBlv6g3M/9JxYcpwjvK9SkyPZfC4BEMqgxDfFOoW3i+NOH8NpAMtZqiVNQICKpU6QYEuw3knY2Ith/p3TmOR1F+oJdCuPuWHNdlmyOd4a4XWKrUb1BqAfUmoEGQCJkEetonHna3hVKnxF6YYGnVPeUtIAKNpkKQBZZIg7Hw9DiHMcTNQN33e1gktpqOLO2oBilJVAuzHVe5J3MmCoKzI1OmFo03uQqKur/AKiLmNoJxRk9Tj4lfxX9/aTYvS5VcOSBR+YTxHtLUp0e6aYgqEEidxMD4p8+mK3waspYsCw36j2MemHnHqXeUQXTU1KAtUSJ1FJUgWI+IzuCg5NhFl6R1Exb/HlztOJPT4gcRa5Q+UjLValry+cQDUVkGxH79MRPcCqjaX2aDFvP3wsWh4YZGuJU3HTrvh32eCKrNWEkbLBgAQSSDufXpgGYKLMfd6EdcN46/drr1lwwF1MEHoQLxzJ2nD/ief7pZgnV1/zinNqZl7sawD8FPl5nSCZ3uZ3Iw2zFKrUBBQrA2IJ+sQRjl5kQnlU9w3Urvbnj9CvRNFagJsfCdQJUgwY22xz+kzLtPpjpVfs6lT/moDtB2MAnmI640pcGy9MjSAGF7m0bXk4o9Pmx4k4qDBOMk3colLOsLgH5Ef4wfk+PsCIb54f5zgSOZR1A/pn8JMj0wvfsgrA6WafT9MMOXE33QwrjqNOH9oAbE3wzqcSQKXJgwBriYuPpN8VbK9jKwb/mrHIH9ZkYfZXgB06ahJg2IPT8vXE7+2D9JjAWI2Iw4nxMIok/EUpjrcxztYHnhbWd0LFpA7zQ2owGU9VUAEQZ26YQca4dWaofEGVbq0xYco64NydNzBI7skxCJ8W0zpX4b7k8ueK/TumNNmKzISRUOzVBtbGmPATI5WN4jGYepREDGYX/AKm/EpBjvKCWaei4ziwlRPXGYzHNHZknmMFH8v5fjjw//wBD88ZjMav3TD1HGW2wRSNvfGYzFY7imkk4GJ8TYzGYDJ1MHc0Y/D6/kce5jb5YzGYnSaZBm0EbC21trYVUVEi3XHmMwnL96/3yIQ6MQxFSoBYfzP8A5n9T88I6NjWi3jG3/wCnHmMxUv3t/fMVHuYUFlkbEx5eFNumK3Uy6FqRKqT3jXIE/E2MxmH4Pumt4kHELVVi1l29E/T6YP4nbuyLEhSYtJKSfqB8sZjMVN1PL2JNw9ASCQDMg25E/wCPpgnOUV1kaRFrQOgxmMxDepQn3QnL01JWQDA6euF/cqTUlQfUDGYzHsMIQ3gtMAPAA+HYR1xPxtyFEEj0xmMwpvvM95iN8w42Zh6E4b6ARcAx1E4zGYI9RvmLjSWRYfIdcNMug0Cw3/LGYzAtNM9Xc4jzLGTfljMZgGmzFQMDqAO24nGjoAdhzxmMwazIQmwxmMxmHTJ//9k=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AutoShape 4" descr="data:image/jpeg;base64,/9j/4AAQSkZJRgABAQAAAQABAAD/2wCEAAkGBxMTEhQTExQWFhUXGBgYFxcYGBocHBwaGBwYHiAcHh0YHCggGhwlHRofIjEhJSkrLi4uGR8zODMsNygtLisBCgoKDg0OGxAQGjQkICQvLy8sLCwsLCwvLCwsLCwsLDQsLCwsLCwsLCwsLCwsLCwsLCwsLCwsLCwsLCwsLCwsLP/AABEIAMIBAwMBIgACEQEDEQH/xAAcAAACAgMBAQAAAAAAAAAAAAAEBQMGAAIHAQj/xABBEAACAQIEAwYDBgYABQMFAAABAhEDIQAEEjEFQVEGEyJhcYEykaEUQrHB0fAHI1Ji4fEVM3KCkiSishZDU4PC/8QAGgEAAwEBAQEAAAAAAAAAAAAAAgMEAQUABv/EACwRAAICAgIBAwMEAQUAAAAAAAECABEDIRIxQQQTUSIyYSNxofCBFJGx0fH/2gAMAwEAAhEDEQA/AJQAdoxs1PCDKLqYMqyB5xhhmM8ygDnPrY/phWf1jBwE/wAzUwitw9KAN8e/ZVxX83UrNGjUPvSD8vfAy8UzA3YsRvIE/QYbizhxfmC6VLX9mxqZwhXi7n4tQ9IwwocaQLeDbmHJ+n54eMkVxhpfGhnpgKlxdIuRPS4+U4mXitH+uD6Y0MJlQjT1GPGqCIi2An4xTmBJ84x4ufQ84wXKZJ+6XmMELRpAbfU4GFVW2YfPGMh643UyEmmnIfXEZUTyxAUbHio2BM2SvVxqKoxoVPTGseWME9N9YnG73BExPPA5Bx7VpsFJG8W9caWFTwWTcEyE1AHqEqN4AsOm/wDoYk7U5RErqtPZbxBgSp/c4n7B5UuzgsbFdZ6kfc+e/oOmJ+37hK7uwBUItg8neNuUzOOYzg2ANTpenBVrPdGU3PZfvjUohwCFkLMSd+t+VsIeFcW7gsKgY8is2Hnbn5/rghuLfzXZSySIF7gD29fnhVVDVn0Isvc2uTF/fbDgzcjfUUUXgK7l7oqxAMEjfEyA8wfljfg2Tr06CLUSCogkkbA9QSDHlgyvvbluevty/wBbYeMobqSnGRI0QATGCdKBQS8sfuKDPuzWHyOBDWA3OIw4JOC5z3ERgaYNxB8px6p7o6lgMecD5iRb2wNQrC4x59pEwZx6zMIELOdZz/zHaOpOJa51C83HPA+XphTqFxjaGxsGCSw29Jxo19QMTyxtWW5IkdcDFgGLE4ArN5Q1KdhIGMwGcyOp+WMwHETbhGVyzBPEonbe8QMTVaFvh5EYKWqsA8hjZswCD02x882Vrup0uMRV8o9KnqQnUIkb2/ZwjqlmYmYJ/PD+pnSz6EgrEkzzx7mskoTw8772Jxb6fP7ZpxsxeTHfXUr6auZxKwGPDRIN5GJYXHXWu5E0gdRjxaODaYHTHjURgS4mC4JpIx4s4krEC040NQYLmvzPUTN3PnjxK7LsxBxqcym15xsSDtOMDj5nqMIynF6qm/jHng3/AI0ekfXCd1PK+PKdOTsRg7BmWRH6cUDblY9MT5SJuR88V1ctH3iL4lFM8mJOM1Xc9yMf1KwkbW8+eFOdzOphTUtqJ2VZJ8sC1wwBYja5+WG3ZIo7KR4Wu0mbkC0c48sTZ34pqUYVDNcuHDsqMrQ7wwpRSxU7DnsACze/pvjnfaDN1KyCvVMl38R6EzpX5TH/AE4sP8RqzJSSnJ8VzLG4mwCqPu2uYHrthPns13eU7o6Sh0Ejn/SCOhBAPzxIg4gfmdFPtZv8So5LLa6lSRZRucE9mvDXqOCQoVgY9iB8xPtgrLUpVrwkjfqbCT6nDrhXZeoxcUQzBtMhRPrJ5CDhr5OxFImwTDc1xADKMedivqNo+f4YU5biVQrLKdUc/wBMPe0OTaiqUxTPhgsReJmJI2259Div1agWWNh1w/0iUPq1JvWvbUkk+1Nz5z9cSUeI6bOR5TAxDWMAnYASTOFfB6H2iozO+gMDpiNul+ZGH5HVBJsWJnOo/wAtmQ11M/4xJmqlrHxCI2wq43lDlDRqI+pHIUCBKqORP3rbHywW7sd7+cD8sYjBxYnsuNkNGGUeIssa0iekxgt84hvPLnhHUqkRE+2MXiRNmEj2xrAwBHaZpZubHcYxlgyLjpiv1nBjwxialUYbMTzx7kZksGhOdj0nGYVirXHn/wBoxmBswqEbvkTIUNaCdse8PpkAgmcSZPNNJVhJ/LElMAyVggn8sfPOWogzqD5gdLgyzqJM3+GYv6/vfBDKFAWZjbHtWoT4Dz5Akbel8Ls2YpyDB6b2HLA/Xk2xnrA6E3zOgNJExv5YT8VUB5QgKYgD0vg2me80oSZN46/PA+ZyYUTBEW+VumKsDFGFnfUU4BgUmIJONKikX5eeJ6blgBcyYw1ocCDrJJJ/LDnzBdsYISxqV5KU3x6u22HjcEiADfn6Ynq5AaSoAn0wtvWYx0ZoxmVoi+3vjaYB8VsNqnDDG4+WK1xqvpenTIgFgWtYgcvMnFWJ0f7YsqbowuhUm6zE7jBAqSQFMnmPPG9aorFCAt1MaRpsCLkTc7/MdMetTWAdsbyvczLj4NUgeq/OcSmoRBk42SreJxtpkgD549yqBUgr16rCEb1kTix9h2pUyGN2j4juZ6dPTCCowAI5bW64e9kqIAmBrFwnnsBO1/1wvKbSOxDc37e0prJAbxshJv4tzztpCjYRf0xS87rerVIYimzBT0IBOkfSbYvXbPU2aTT4gqakEyWMGYE8z/jnhVwfs84y3fVB95WC8ySY5+W4wfIKsqUWoX5JmcA4IlVTTeoBTKksTFxBMKATqMDyiJ5YXL2izGTqnJ0cyxpnSQ4BDR0YGQWgQWETi3CiuWy+q/e1WFNLzpTdzbaFlb3ub45T2gRvtdYz963LdR/rDsAFX8xPqj9VDxGFCsO8Yiu8tuVPxCT8Q2b36nG1B3eqxqMCEYFViBeYMC2LTX7Od3w6jrpHx1O+RwIfQykFD1PgVxNocW8OEGVyyySjFpiD5ECxth7nUlAm+fYtRb0/fnjXICmtSlYVFU8tiBbmMN85wSslNWNM6WPK/wAPiMgbWB+Rwn4ZlnbwKNR2Aidv8fhiZ25DuV4EKnqHZ9Vag1Gl3YWkC+otJc8lXUYJJIFh7E42yeZBVd9hc4Ordmyq0tTeJnXYWF/yxg4DVVab20OJVuUYHFlVRowfU42Y7EBzA3vj2gpYeFSepi2GlPhdNbsS/rYfLE9erYBLW2Foxr+pJ0JKuICKfsbkjVC29TjVsqBdXaekAz6bRiVqLBgxYC4uTgfOZ1mHhMj0iMCMjHzNKqJOlKpAh2IxmNaVZoGMwdtBpZZuH1Ea7Lfrg0hQCVEe3PAWWKoxUXOGdF1Nvnj5/LYexc6i9biatkS5LD2HPAdTKVHgEiCbgQNsPKvEaKswOrUATFyfK4sAf1x59nFM2Iudp5nDP1Rsj9oogRdlsk1NgDabT+mC85kNY0yfUefO+Ca2YUKWY7QP354iyfF6VZiKcnTuNJERy6TgSHYcgNjszP8Aia8L4JSE6hJmQSdsSNl3QxEdNuvPBJUTqk25A4lytVCd5tYc5nzviN3yO29xygARauWvqOkRvcCR6c8b/ZGYmOV8Iu1lIVKqKpcNpMgEgXPOPL8MWLKZiSKQlm+EtzkRuRYSDOKmx1iD+fMwKTuVrtHnHputOkA1Roa+wG1x5/rgB+GfaWNOppSooHiALAgtMqNgCV+L+2OeLHU4fGYYuP8A7Uzzs6g39I+WEpqRmqVTkpZIAHwmIB6w3PpGL/TMoVSBuu5oSzvzDqPBaKFEUd4VDmSN2IQiOlg1ugG8nAnFchobw3X8DH4TI9sMM5mTJZYsyn0Im08zPykYi4YjNqLEG8i+06iQOZubYd7hG5U/plYcP5iNcq8wqksRNumNMhkppoyqWqu9iDvyIjVawMCOXnhyykvpB0zad99vaY/YwaeFDLrdkgAlt5DSdJFr/EL2sTgRmYjqRLgVTRO5XM1T5EQwMn1H+sFcA1LXMsfEwLR/SZt5SLWvbBGcpMzyhli0jmTO3vht2T7FZmvUeqxWkiOUYE+IuggyB+Z54cp5r9MRQRtzXjNdTxEVKcMFWlb0eSPMQPqcA9q+Pr3tGmquDTJUxZZbTGxkwBe3P1w97Ydl69BjXpUgyKqaiDMBASxIPLzxQs7VNWtrbbTr6yBqUx52HzwaYyTTCPfKoA4mPOMZrVUpUgxPdK2rVAJNpJjqST6HyxQuNVdVZnENdWHyH0549znEmNWo0xr1AEdSI/fphRWcgm/xfTyxYFkTNO48dzrVOD5BkN20ofQK/L2+mEeY4bSHD6VanZw2lwPNm38xYYM4WpbgeWaGhK7G45MGg/8ATJInAtfLtRXM5YrK/wAl1cEiVeGBgnYSVke+EZrEdhomN/8AiaLSRWtER5kz/nEHZBUps66QD4Wst7qCQdyRbblf2A7RZYLlaV5IqLfy0viHs+fHNzEXGqbcxHO07TExYEHn4x9J3L8h2JYOKutQ0YkA1YJjlDDncGT0/DGVyKaGnOwsOg/LbC7NqRTQiSwcRMkgybXg/Od/MxrlRrzNVXJ1BVj8SPrgG6EL5uA182izqa/LCnM8SLSFlcT1uHwxJk3ieXO2JV4bJEbRJxdagXORxa6i2hUt4paOpOCsuoJ2NxthhleEBmj6dcGZXha028j+vnifL6nEhq9wkxMZBQ4WxUQYHIRjMWSjp0jxcsZib/X5PiN9hZXHzjglikhYLGQLWHvuMev2oSnLQJANvFPp8MfXlgOjUGpu8kq9i3PcQfxwH2uAUIy2LSHAFtS2n0I/A4pXGrGjK2QAantfjS6qtXWV71dBphTJsADuLgiQTb64cZHOOSqVGiAL6f7QbEcpn5YotKk9SWid7fpi5cCrKaBZt1UkTMm55/e8QK+uGZ0HECoCqCDN+12YqtQC0kkB1Jf+mNonz5+nXB/YLIlA7geFvvHdievpFrdceZLNwoUgMpgsCP6lDehGoH9nDzgugkK7aECxIiJQkDyuB+GAy4f0eCw/b4bEi4hxEAkCZFue55dPPBvZvKLmaxWqJ3aZgyPMcr39sLeK0DLrSXV3feuzDTdZ3nmbYJ7JcSpqzM7CnKEB4JMtYbbC+/liHFgCuCf8xTjUg7U8DalUp1qZ1UnGgMuwN7GDJmN/UYh4PmSlWYtF7W9B+7Ri28B4p31NqDKGWSpUi2gKAPeRNsIsnQTLV3ohKbAHSda6rGSCD8SncSP0xTnxKw+nz/EPGzcSv9qJ+NcbVKi6wZKuB5yaZj6YSZJ2+0ahJXUAp0zaAdusG+HHa+jRXvUUB4YBZJlTuekxceeK5w1CGD20alPL4luABM/lgcSgJXkTy3UdVqWqUY2VpgEDkDaAJg2FzMTzxlKm1HWNBZlOxIFo+vrgvM1Cy6og0+Y5D9z8xjzKcRFRVZgNW2oTb5/UXtz3wByH4lPuaHzBOFZgPULFTKsrKJ+HeQeoJHqL4sfaPLmpqghZ8I69OXK3rgfs3wNq1R30MKX33DKoJFwJOw6kcvXHRfs47qaahje9JVmY5Gobnz3xXjwM4voSLLlAPyZyHL5oZWor1Sabg+AFDflqmIido9RhlwHi1RMzXql5pVnV2RTEuABrFwJ8ImcV/tnVapWUVi+tm0KsEkEkXYvyHQYU5/hppgHUCssFuQDGkHnY3+uKQvtrXiAAr7B3PojKZ6jmUZJDW0utjIYX2JBx87ccpCjms7QBlaQFNYBiNSnnzOq/ng/hfaDOZBVrL8DSVDwwJIIi/iiAD0uLicUupxWpUerUqGXqNqdoAkkzsIGGq3IRJXiYHUfcHA9yQIm8Y2za3kGxx5lYsWYRqFr+f0tv54aIud04H20yY4auWKw4XuwrAgM4Yn4h/dcYrtOn9odZaKdMEazErTJLBTBjcn5nkMVWlw6nAYVfCCGIEfji16dOTIAuzW62IAB9PzxNme1oedR2MUbhOY4qqiGfShA0gmJA69TjahVm6EXgyDM8wZF974AThQqT37mRsoiALbSOUjAlDsxVC1KlKC1MmwMOVG7KPvAcxhK4FOgd/wATon1oGuGv5lizD69ABhqbSZM3M3BJJIuLHaT1OIsjkWqZzXqCrDaj5DYeu+ENDjSARV1SdzEgm39OLFkM1pSEE1H3nkIF/S+JsmNk7hsUYc1OpZuAmlSV6rBTCuQseJjJEcyV+g6TJxP2j4EugVssAVjxIgFh1Eb+gwrpV1VQCdt+Uz1wR2U4jUWtURQ5pMWVWAJAgyBPK23QRgMbq6FSLEhYW1iI+HUarnwIzddCkx6wLYNoQFKuBeYPPFxytB6dSdelQNRLG8HcHzj8sVjjuZJJLRIiD1Vp6bn9TibP6deIPn/qeB3A6YpwLn5HGY8pyQDjMZR+J6h8ylrXUIsMIIg32O/54kySHM1BK6qVMc9i02PngfjuWSjXrpTFpKqOQ1QRGL/w/gaUsuoB8QUElebRcx64uyuMa2PMezWJzkZZu+ZU5E7+W1+WGGW7wEL4dDw2oiPEYtO0SAfc4fUeEa8zoWAJP/wDX+eCG4Tqy68iodWP9yuwn0NsE3qRQPjX8xaAhojzRWmmpm0KrXJUzJnwgD7wINjHrhrweqtTLBqZm9weTEaRtyuJ9MA8bdalKqjynwd5sYIZTqA3O2/64X8IzWhXp0xK6XmZuRJBF/L5YqJWrlBam2dRvRzzhai6VUuhDEbyPPz2I9cLqVYgAfdBv0Pkf0xYqdBX7mB8SsSOdwN8CDJAUEJKyKkG97uR745XuiLMfdmuLig5RYLOwWDyBi8z+WF/HswDxA1ArGCdYJ2KyDEchaMB5fLzUkHqv0t+WDeKOo1MQdTKCDPMiTP4Yo97kOIiwKNyj53ihq5h+QYs0HzNvkuJ8oCviEELcrNzcyfUW+XrhflspJdwbrH1MYJSk0EgbWPr5fPBPXUIaj1M6suJ+KmY98T9ksulSkdTaDtFyWI+i2N2PTnhD3o7rT94GRPImxxcezfDiUp0kQzBeoQRJk/F4iALQAJ5euC9NgVzR6EDPk4jU6ZwGiopqqhQixpA52mY6neTczhqzgCfIn5Yqmd4/Ro01SlDOQAWWDsIkwT7X5dN03/1I4RmbkjKim8l2EX66fnGOpxoSCVDtrmRUzpYGfG4VhezSFg7REYMz/BqRXJ0qj/y6mYqVFbYmlUGXgjVYDxCZkWxX820sKh2VwSeQCX/ACw87P5jvKmRpZhf5a06oVuqLq2joyafbExa9SlU1Y/vcrH8U6CUc3mKa2RAgVRyAppbe15/THOnzBZYO4547X/GngQJTNL4i9RqNXSNpGpCY2IXwyd4XHFPszBykEtMQOZ8uuHJrUUxJmivt9RghqcsBHXbf6Yb9leEU6tc062pVVahbkQVBtfbxRM4mfh5y2ZdJVtBALcoYAg72s0Y8cgBI8wvbNXFuSDF1RAWlh4bmT0gY7jwfgy0aFIVoesdWhWHgG5kr9+OZNhin9mxSRqlRPiIJZiICgLyJj9ti68BqvmaS1Bu0UwbDTTvqN9y0Rby5DE2TIT4jEQDcVcUySU6T/1Ky1Fa8aahiL+akjla1gMV/hPF6qZt9DIoZVA1kR56epsTO30xZf4l16elEpVEcakEIwJUIrWaD1f6Y5xm6jSpAMjmPK8+2PACqh9y7dr+z/dUyAoBQ6rQDHWBfSfO9vmDwrMuyrUjaFPmQN8N+1PG1qUaPc6iEtUqEajLhDqPO5YcuYjcYTdnM+CpTTAnVpMGZ9fPCfUGsfVwsGTjd9GO0Bc+I72wy4ZS7tlK1G8JDR19hhFVzRMXgA25HBuUpVKjAKIMatxEDf6ct/LHLLZB9homCAPMf5ms7sxZi0/CPXqOe5wj4jmEpeKoYVenP064lao2oqrFysgkAjYX3GKx2qzDMUWGYIrGJgarBSfSSYwGHDkzZQMjTS4XQEYpxijFxHOCGMTytj3Cfh2SJpqYYyJnQ5+oXGY+gGDEP/ZNb/EgzKmrmh4ZYtJ9gL/ni608xWVQlrE+u0RhPlOH1HrmpaJYzEC+n8gMWbLZNzaAJJM9fPHL9SwoD8SsbMRjL1xU1gwZJ32kabe2NOKZitSoEzGkkk9S7attjc4sDUGW+mbfn+/lgXifB6mYo92CVvqgRfpPlfEyueY5VWoTLrU58lQkGo151apnxA7zBHXl0ttg/h2WC1VFMsBDSDupCkFTyMddiCNjIBnEuFEVcvlQBIVQ0WmTLfQE++D+zFFmrVm0mVlYPmZPy/PFj5gUYj41/wATOOlEnpZRySSSGkzHnf8APET8IdrajG453/3iyrTJPwgzBtjzMVmTUxUQo6Y5Rz5B0IfARDl8iVi8Nv1vz9pwNxegzgrMG8mPXztviz0keIj1JH1wm4tn6dOQ7KOZv+XW+DTK/PUwgVKvR4doDASZF8ZRU6AY3MYl4rx+jTQvqDG4sZk8/wAcVzg/aQP4IAvYFo/ER7TjoJhy5Bdf76iS69RymXbvVhSx1LYCdyB+J+mOn5LJPpWgpKJUBLVBE1CtoU//AIxPvc/exSexTirnER1II8TLvKhSbRuP1GLx2fqs1RaJJqBFcL4xBUgwwBHLnBnxAEGLdX0qFU33Js5sxA9FQ5iwBN/IHz8sVvtJ2jpUiFMnnA3jrewsfrhlnOJ01apTZwDTJDDrp39RPTHHuI55qtVnY3cyZ8+XoAAPbDieWh1BUVLt/wDUaVDoSmFWSNTOB+E4af8AGNFTLlUdVooBLFfEWeozFSCZUlo8ucY51l8oHqhdWmWvO0cjO18dd4nTnKJRem0IhqUKigFQAslSRyMEQJvBxNlZVNVKMSMVMyhmWzdKvQMlqq0jTO472jcL5GooK+sb45JxWmRWZgbgg/hi+cOzvdrVQrK1KZXeCNmDDzDKD7HFL44BqYDa1/bHsLBmi3PkS4cEenUr1qkgtWVaZB5SiBpEyZKm/XEnbGgDUWsAPGpDj0qap85BgekdMJ+xFQtDkQacXtcAiQeZkcvI4Y9r6rLXYMDo0qEPUGCfqxHtichvdqVuw9q6kHDOOojhIBSfHq57QI84+U4041xytWYZdH7umWDPpsBvC+GLdRz9sVXMEhyJvqH7/DDfK0k0ylQars5A2LEiL84A264qZQouT4zyPGWJ+yDfZzWpMgCkAolPQ7EA3ViTJ6hremAeJHucvl6xkmsrH7vlBsZgi+wjbecMeGZ80zT7yu5pNTDMk6gaksDAPwgKBcT7jbbtrl1OWykADSoCCPuaVsfOCh85OErlbkAdxzYl8agQ42rqrAaG7qlrMnUWVUplQIgjTTBB3ub7yPwukTW7zVAG4H4el8BPSDqAsTFrXt+GJabPpVpuJLdTH44LIhKmNzKExUN15luyNdC41/D8TXi09YMDzgwJOOh5A6aYg0yNXgj4QrmAAxgyVPxc5Fr44rm8rm0qZcgAVLVFv4QZI0tNjtBF9zjoeReoVhggT/nMuoFgyASIBO0fEPLEhwouOwdxCq97EsXFa6BG1KguAdSgzrEg6TYiZHMyNjImidocm0WKsZ1SpWCvOyxB58sPxm1qKaVXxuPGJXSQjFSCsEmQD9OeNeNZZWolp0ugBUf1A3vyuBbzEYmBN3W4xhW5VMtxioqgQvyPX1x7hQ+YYE7bn8ceY6nsA7qL9/8AeX2jUaLTF97/ALvePXBWVzLsLPbb9Y98HOyaQBEdP0jGZeoAIKLB2PucclyPMaBN6eYaATsBBNzYYFrZ5ZLB9rH1Am0YnRnlheIIA/1gRaCt8SDTvHnG84T9K7hUTFdZ6f26lUDNC0yS39wLCJ9DOC+C5mn9pzOm66gf/agb/wB2C3oJJYIJO4Fvn73xvQamtyiyW5c2wByhxoQgKjYgAyoi3+8VvNNUrZipobUq0mRULEDvWOqYFmgKBc7tzxNxbjfc0qjAE6ELLvBIso+eEvZjMsMp3rvcEkmBuXDfMXiZ3HoKfTYilvEvs1H/AGizFRcuEpuqvpUE7ttcKBafPYY5jnuyuZAWq3eOSSWCmW5nYCI63w+rcfipI85Jkn1k4dcG4prYENI5g88Nxs2HYHcf7KkUZy7OcPeqKgYGm6AllMDUYmwCgCRGK1QB1AruP3yx0z+LOUelWpZlCTTcaYHIiTBPny/6TincLygWnJgl9ogwRtN7Y6iZf0w0jOK3qWLs1xSsj0swaq95SDRTCsW0xBnkVK/ljpPBf5hRk1hiQVAAEc7m8dNjihdmsmEVqjAS/wDaAQLx6TzHpixp2kTKQzLrMGKRMAsNiegBvg8eQEXFOltQi7+IGdWj36FAKtR6hixgMbkH3Me2OSElj54b8f43VzNd61Qgu7EmBAHIADkALD0wtoUrz0+uGdTAp6h3Cqq94mqRp8J69f8AGOtcHzPd0g1N1MmQlR4UkcgSCEJ9OvWcc2oUO9WSgN7OLEEcjHpbp6WFn4FmpVqbAxzKnxAWmxswtBkYi9St7HiXemNAqYtzmZEkpIUliAdwNwPYWxXOJrqnyAx02p2UyzpCNVEg3EET5ggR8xhDxbsXU0gIyvYagRpI9N9Q+XpgcOZFMQ/pMg3UUdjqpS0gg2iJsYMdd+WOh8X4OK1HWgU1dJ0AjwyeoMxtv5zBxVeAcANEMxWoCG8VhBHUAreOfti5ZTNDQbttN4j2IA/C2E53/U5LL8WH9LiwnKK3CirEOp1bEHrt74I7PcLrtUqAU2ggG40ggWkEwPr1w04jm1esHefQQZiCOnI/T5uMt2jpmq9JlAo+DQQACjBRLWXYnyJEWO2KmysV6kgxKrCosPAcydKn+TIOk1TCkSZAHxKD6Xub3joC5WlVpolVabIVWCpsGAAsZ3IE9bHbFL4tnmzFep3ZIWACx51BMsoM6QQBufukzyBvCKjePLsYqC2o6btupBRQSs9Z3wjMrcQeoxNn8zbtdwOnRFOpSOmmzRAGxHKR6Hc/liu5jLuV8POR9N8XCrlq2bylSmwIYSQCbh15e8YrXAu8IVnQibajf3j8sFjyn2zbdfzDylVxkEbPn+iF5GrSaiqVPAyKQIMk+uoWveB1wX2SztNc3pEkMhQszWliLCBecLM7w9TLHcD226DDnsg9OnTSiUBeq2tmblpRoH9oxPyUqTAGbktCOs+v89ADFRg1IMRsyqzLMjwggEX5kHljTtPkKq03KMWpoVkc1VpIaIus2JJNwDYTC/tDnaqBKoXUi1gWYQLUTpKgbeJbhv7vPFjfiM1TT1lXZIV7QwYwpmAGgte0cog4xfp7gPvqc7+yzeB8v84zD7M1kR2Wtlv5ikhtFQopI5hQhAB3tbpG2PcdME11FHj8SxUcky/FNxN/O3tjYU6iWgnaT68vX/GHOdpncdQPK/8ArEIyz6oAJB/Qfv2x88chlMHyKnaQASYJ8h64ZINRAHw7G20jfzx7QyZgdQZ22tgvLZTqcJJJOhM1BPsCyAJI5npH6xgStw8KFMgzv788NKiAWJuTHrgbiFQU0ZmsoEy36nBbbqYTOd9vHPdhBGq+kQbAT53vziwnAHaav3GSoUacTU0h+p0DUT89InHufz3fVwSCdbKijooM/WcQ9u6Y+0UQDEU/hjYkmTPnA+WOnhHEBT+TMUfMR0nkXN4w07OZtlcWwrfKwJLAYsvCMkoWk4/oacblI4ypNxZ/E3iPeLTpg+EMWPqFIH4nCPgmV7zKuzEmHVVERAA3t8UgwekDrg/tGe9Ws2kfy6YC8oLOvi/uMAj0OHlBFFMQBodKRFuQU+0mZt+Qw5TwwV5krm2LCIeE5/u1ak+yjUnmJ2+fn+GFXEswzmWJJO8+Z2HpgjioC1dCnb87/hhdxB/yw7Aovl8wigCExVm6cNPX/WJsrSLKYF1kx5YKbLlwsAT+uCuDlUqqYJDWYeWxB9Iw4v8AT+0V7dP+DC+B5sUqh6Egkcr7j99MWzh+QiorERr6biNvxOKtnMl3VSAJBJ0nmIty+YOGg4jUWnTdSJpmCDzG23PlzGJMn17XzKMQruXcd4olWF+XKRiCnmmckPv0FvrhJwftaGAWqo07Mw5ecYcqdGojxpchhFxiRkZexLAQeoRr0iDq2+9cflGFPGM+tNHAIkiw6z5Ym4jxqlTgBj1C/vlhdx7JK+mqCArwDpg3Ex8xO3Q4LGn1C4LvS6lVz7GUIub/AJY0KlYH3n+gv16n88Na3DRqBDExyPP0wsyldhnENRSp1qII+7MfgcXIbkTGhH+Y4WadF6kVSopMVBM01LLJYWtzt5zfC2hVYNQqU20u1INI5FWZOXPwT/3YvwzjHKrSqJqL0qMD7vigESLzB+uKb2QoiohmTpXSpi0HQTHpf/yGBzOFQtUXjuW/s3xoPBsHAhuhjr0PngfimWZHOmyt4oHmSSR8zthPxLImm3eI0Hn++mGnCu9rJIBKidU7KfIncY5rgOlrKGrIk94Rwv7RV0s2lOcc/LyGLhneGZelRlVQNSKsGAuNJBIBPMiRJ6zikcNzbBjHM4a/8TDSpM9RjwPHU1cAUQ3KcOWrUr5ZzK1kNaiQT4KmzGTHiDAN898I6NKohhzemhGoG8BwjL6hgI8jix8I4gKmWCo//qKatEiwKyAPcb+T4U1a+od+IK6v5gjxaXTxRG2lrj+6n5Ydd6iOJEsJ4qykju1qQT4yASbnn5be2MxXDmkWzKWP9SuQDO1gY2x5ikAxdTotXLGImTI5csT01uRFsTqlzPPHhpwCNhjmBPNQuUhRbkXjrggKCT5Y8piAD6YnRxgkQQGMEKg/d2xz3+MrMMvQGorqrCRyOkE36wYMdY6Y6lM8hjjn8bAz5rJpqHdlTbodY1E3/pI+RxR6bF+qIt3sVEmRQnNUEWzKDUPODv8An9MA8fqGpmKlQ9dI9FsBhzwUp9tzTAyKNLRq6sQdR+pHsMVD7YxBlRJki+/lh4XcrxEdmb5hZiDuYHqTi4UKZWhIIOkaT6jFS4Fw/wC0SzMwZQSsEWcbCPI8/wBi4cCzXfISwhtJBjmUtfzIjCs9fb8dx6PYJEUVMoyp4CdVQhLb3MkiegBPthxRydRqKiBAVUFrfy5WQOQ3/DFj4PwzL1Up1du7UgwYlnIMkbSAIB6McZxCkadQqFlTDavum3Xbl9MJzO6r9IkYFanJuN5QrmKmoROkrIIkMBcesfXCnMpKm4ucWPtpn+8zbdEAQD0En6k4E4fw8PRqNBLDSFA6swF55RjoY3pFLfiVqhKwXhCKQAw+MLBI5FtLR1uGHtg3N8K7vMyp8Mgx+PvbHmWZE7iUOkMGL3sToeLmNOlwCLQQDzM2lsor1WU7FdQPqBGPZm4mx0ZmIBxR7Emy/CVYkQIZQRz/AH09MV7VqoomkSe8YE/1yAoFxcgkYs+Vq6aHTQSDPJf9Yq2XzJOWIUSwbXHQWuB++eJsYO5Q1ATH7PVqaCoBqP3lA5dfOIxpwzjFWjqUJKG0MDAP73GLlRrd7RRo0k+I77kfqcCUKqOlek92QEwLmAJt54JcpYUwuAV49Gc4zlY1KjNGkE/DMge55YY5XOEBQL9AD+WH/Z3+GGbzY1sRl0IkFllm/wC0EfU+2DO1n8MMxksuMwlUZhaZBdQhUqt/H8RkDnHWdgcWckbQnOD0TcAydNaqKCyi9mY/DvJJ5bYZ5rsbXrUErJWDsYbu2MaCNtPK/sdsU88VFNXCiS8mf6SY6b2m/pi6dneKAUEenU0SoLqRrXUNyASDY+fPCHDJuN5BtTw8UrZcJTqKfAEBt/QFAnylcIuH5fMrl1SgpEsZNgxJgQJ+7pC9OeL/AJRqdYfzXBNgFtoJiZWZIJgnTqwbSyiR4EAgzcRyiI6YW2XwRGAqAaES5DglZwO/ZUET3agFyPO8T6TzwRxTPGnTGXRFRW2sQdM9JO/X1wRmuJ0R/LqqwKbEH6A9Dik53i0s1QySdhJJA5C+E8dUs3Gtmz1D+I5nuKZjc8hvOK7wXNEPrckhjfDng+cXx1axFh4SSBpnfe0x18uuFKUqb1WFBiV3JIgBryB1HQ+eCVAqkH/eEcltLl2aUCpVIIkkEHyN8ecaWoDVpUrBgKjQYsJ5eZn5nAvCvC0Jdj+WLDmIAB+/ABbyF/a+J+RVrh8QdSnUM7UVQoJtbGYb6B0GMxd7g+JP7Z+Z07MViNPQfofpiZCdNzbfFZOdhW8VztvG2C2z+tYnoT8scn3DMKRuK5gA3BO/rgD/AIreAQSOX+hY9MLTxZoZQJ3g8sCU1UT1Iu3O9vy3xoczOIhPFO2XcUnbQznYBTG9xf0545Hxbi75us1dlju18Ki8DnfrznbwnHT8zkUK+JZXp5kqZ6bjbCLiPZtaf8ymIZp9p3K8xz588XemzogHzEOhJ/Ep3ZimwyWer3+/HmAs/v1wnasI1KOQ0jkLX388dO4NwAVMpWosNAaoQ1t4Bn8Zwqz/AGLC6SNoAHqYkeY9b/mxvVYw55dkxi2AAOpVOFZsoGVYkkXmBK3Fhab/AIYbcAzhFW5lXkyARDDe3Lf6jDXJ9kTTLsnMDTI+8L895n2jG9Ts/VOnQACjqdMEajIBAPT12wvJnxP15jUYiF/b/wCfqrDUKZAWnyiLW+p88WUduaardeUlbQBexPoBPrhBxbIGpDglRFoG9xf97Yq/azK93RDeIFtIW+4Ag+fKPXGY8gYgeZjpZlXztfVVdzHidm/8iTty3xa+ABVy7udtSXHIB1BPtc/PFNqLPzGLbdOGtFtRHyLj8Y+uKc3gfmWodTzgLB6VRCCfBo1eRCqCDBiFRd+gOJezWbHidp0hCiE3sI8Nt2AK+x8rr+y3FqdMqtRZUksfMGIUgCY8Nz0ti6v2S4fmE/8AT12oGQdKOHUEiJhjqAuRZo26YIjsN0ZM2SiCPEUZ7OUzSqJPhqqQD0MkBo3jXadpkb4H7McRXKVA9MM9iACLlV0SQQL+KJtYL8rHl+wmRpBGr5ssVQpY6A0tJsWMC7f+RO4BCPiRyVRlp5OmAiBtVSWLOFuRJMkSSZ26YMIgU8SSPMScrZDREeZTi1LNCq6KFGu6jaSASRYbtJ98TcL4NlKaCu+aNN4YOJ1aix/p+L0gfPEmV7MUDQFfLp3TjUHXvGKGBIHiMSx035A/OtVQmaoq1NodYJt4xfpMEYkC/Vr7THhuS0DRE6/lOPZZ1ijVR2j4Qw1e4Nx6nGVOJAvoMMNDFhMiNj9SB7446ibX7wg7MoEm1rGI5dL4tnBuIKWJXSsmHWJ0iPMllvFiYsehwzIpQWsmOKu5Ucx2HBL6FIWfCBNh/STz/XBWR7E1QhTUtx4QPuzHIk8vri/Ll31QxGnkAJHzxPUGkg7ke2Oa3rss0IJQ+FcCahVprXOsAaoBI5m8i/XFqzWRoVVIVnpv1Vrj0mR9MA9tsh3qLUWp3ToPikgEcwTyg3nzOKRw7tAy2ZtX9wMz74didsq8vMoWuof2l4FWoA1tRrJN9wV6EgEyPPAPDMvSYmrU0hQJVWIlj5gGY9d8Wnh3aOYIYHDynxanUHiAOD9w1UZ1OU9pcvSLDQjK3MGYj0bY4k7KkrUakKYdyhZCT8D+Hxm+wtvtjoOf4bl6l+7Un0H4jFefhApVl7gaSVIO5EPqQzz+99fPD8eda4tByBeNgbmnAc4NBdz42Mknc8h9I+eGtPiC1SQp2F7bYT1+D1BRLI/dvTN2CyWBG8CBcGbDym8gcZRvEi+EySo5mGi53ki/SfoPtI9sDuLGQqwUx2UHUYzCimtueMwfCU+yZcu7kyCLyY6fudsS0BfYx+WBmzaRBU6wBMTEdcHZTPoFGsEmN/3tjmMm+5LZm1OgNQA5jn64hdSNQnmCPpP4fXDWm6gAgWHIwYm9iR1OBatOQdK30gCL8zf64H9u5794tzdOsUAQwQDBsYPLfE+cyNaoqqKugaZNlEN589+WGdLItBBVri0xb5c8T1eDtYhjOmP841Q/dQWqCcA4a6ga2kEGYJMuWkm/mbbWAwTmuGxGkCZO+wny/P1wfk8mwF5jla4HTEz0uVxHlgcod/qI3BBAipeHMCAxBEWa25x5Wp01IBg89+Y54Z1QLAk+QxWe0HBKzBqlOoy6VaFJn4tNx7Aj38sITGxIHULlEvartWtIFUI1LMgi2k2FwY9ZvbyxzvjHGqtVRTYCA2qw9bRy3w8znAKrsV7s7g2UnUombm07es/Mqp2WanUYGGDSuhQSTNwGIuBOnbz646+AY8dFjZiC7A6lDyia3gEAKNTE8lBAnqdwIHXBed4izUlphmCBQCvVpN/MbWw/4n2dQUUNBCWlu8W9iJAuQJ8IJkdeUHCyjwaoyyFPxCLG4Pn8NoPuGHpZzRjd9SjHmsbg/gVAlRWOxUqwBVoAO4IIIA+QwBmdbAlWMKVBlv6g3M/9JxYcpwjvK9SkyPZfC4BEMqgxDfFOoW3i+NOH8NpAMtZqiVNQICKpU6QYEuw3knY2Ith/p3TmOR1F+oJdCuPuWHNdlmyOd4a4XWKrUb1BqAfUmoEGQCJkEetonHna3hVKnxF6YYGnVPeUtIAKNpkKQBZZIg7Hw9DiHMcTNQN33e1gktpqOLO2oBilJVAuzHVe5J3MmCoKzI1OmFo03uQqKur/AKiLmNoJxRk9Tj4lfxX9/aTYvS5VcOSBR+YTxHtLUp0e6aYgqEEidxMD4p8+mK3waspYsCw36j2MemHnHqXeUQXTU1KAtUSJ1FJUgWI+IzuCg5NhFl6R1Exb/HlztOJPT4gcRa5Q+UjLValry+cQDUVkGxH79MRPcCqjaX2aDFvP3wsWh4YZGuJU3HTrvh32eCKrNWEkbLBgAQSSDufXpgGYKLMfd6EdcN46/drr1lwwF1MEHoQLxzJ2nD/ief7pZgnV1/zinNqZl7sawD8FPl5nSCZ3uZ3Iw2zFKrUBBQrA2IJ+sQRjl5kQnlU9w3Urvbnj9CvRNFagJsfCdQJUgwY22xz+kzLtPpjpVfs6lT/moDtB2MAnmI640pcGy9MjSAGF7m0bXk4o9Pmx4k4qDBOMk3colLOsLgH5Ef4wfk+PsCIb54f5zgSOZR1A/pn8JMj0wvfsgrA6WafT9MMOXE33QwrjqNOH9oAbE3wzqcSQKXJgwBriYuPpN8VbK9jKwb/mrHIH9ZkYfZXgB06ahJg2IPT8vXE7+2D9JjAWI2Iw4nxMIok/EUpjrcxztYHnhbWd0LFpA7zQ2owGU9VUAEQZ26YQca4dWaofEGVbq0xYco64NydNzBI7skxCJ8W0zpX4b7k8ueK/TumNNmKzISRUOzVBtbGmPATI5WN4jGYepREDGYX/AKm/EpBjvKCWaei4ziwlRPXGYzHNHZknmMFH8v5fjjw//wBD88ZjMav3TD1HGW2wRSNvfGYzFY7imkk4GJ8TYzGYDJ1MHc0Y/D6/kce5jb5YzGYnSaZBm0EbC21trYVUVEi3XHmMwnL96/3yIQ6MQxFSoBYfzP8A5n9T88I6NjWi3jG3/wCnHmMxUv3t/fMVHuYUFlkbEx5eFNumK3Uy6FqRKqT3jXIE/E2MxmH4Pumt4kHELVVi1l29E/T6YP4nbuyLEhSYtJKSfqB8sZjMVN1PL2JNw9ASCQDMg25E/wCPpgnOUV1kaRFrQOgxmMxDepQn3QnL01JWQDA6euF/cqTUlQfUDGYzHsMIQ3gtMAPAA+HYR1xPxtyFEEj0xmMwpvvM95iN8w42Zh6E4b6ARcAx1E4zGYI9RvmLjSWRYfIdcNMug0Cw3/LGYzAtNM9Xc4jzLGTfljMZgGmzFQMDqAO24nGjoAdhzxmMwazIQmwxmMxmHTJ//9k=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390" name="Picture 6" descr="http://static2.wikia.nocookie.net/__cb20101223201019/reddeadredemption/images/2/29/Native-americans-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2819400"/>
            <a:ext cx="4267200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473</Words>
  <Application>Microsoft Office PowerPoint</Application>
  <PresentationFormat>On-screen Show (4:3)</PresentationFormat>
  <Paragraphs>92</Paragraphs>
  <Slides>18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38</cp:revision>
  <dcterms:created xsi:type="dcterms:W3CDTF">2013-09-20T22:58:17Z</dcterms:created>
  <dcterms:modified xsi:type="dcterms:W3CDTF">2014-01-27T20:35:13Z</dcterms:modified>
</cp:coreProperties>
</file>