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9F4C2-72CD-4DA4-A96D-7CA1045225D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385DF-3510-4E57-B747-4685BE2F98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</a:t>
            </a:r>
            <a:r>
              <a:rPr lang="en-US" baseline="0" dirty="0" smtClean="0"/>
              <a:t> the standards based rubric.  Explain that students must meet both parts of the standard in order to score a 3:</a:t>
            </a:r>
          </a:p>
          <a:p>
            <a:r>
              <a:rPr lang="en-US" baseline="0" dirty="0" smtClean="0"/>
              <a:t>	-describe characters’ traits, motivations, and feelings</a:t>
            </a:r>
          </a:p>
          <a:p>
            <a:r>
              <a:rPr lang="en-US" baseline="0" dirty="0" smtClean="0"/>
              <a:t>	-explain how their actions contribute to the sequence of events in the story.</a:t>
            </a:r>
          </a:p>
          <a:p>
            <a:r>
              <a:rPr lang="en-US" baseline="0" dirty="0" smtClean="0"/>
              <a:t>Students rate to the goal.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the questions on this slide</a:t>
            </a:r>
            <a:r>
              <a:rPr lang="en-US" baseline="0" dirty="0" smtClean="0"/>
              <a:t> to access prior knowledge.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this slide as</a:t>
            </a:r>
            <a:r>
              <a:rPr lang="en-US" baseline="0" dirty="0" smtClean="0"/>
              <a:t> a review of traits, motivations, and feelings.  Discuss with students to be sure they understand.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Depending</a:t>
            </a:r>
            <a:r>
              <a:rPr lang="en-US" baseline="0" dirty="0" smtClean="0"/>
              <a:t> on your students’ needs, complete the organizer together or independently and discuss.  Students will use the information on the organizer to help them answer the questions related to the standard.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Generalize the goal by asking the questions on the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rate to </a:t>
            </a:r>
            <a:r>
              <a:rPr lang="en-US" baseline="0" smtClean="0"/>
              <a:t>the goal.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85DF-3510-4E57-B747-4685BE2F98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2CAC2-D7CC-4038-AD62-954558D1D358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F6BCEDD-8E3A-431A-8243-8ADF09A86D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Analyzing characters traits, motivations, and feelings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Memory Coat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763000" cy="1371600"/>
          </a:xfrm>
          <a:ln w="12700">
            <a:noFill/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100" b="1" dirty="0" smtClean="0">
                <a:latin typeface="Calibri" pitchFamily="34" charset="0"/>
              </a:rPr>
              <a:t>I can describe characters’ traits, motivations, and feelings.</a:t>
            </a:r>
            <a:br>
              <a:rPr lang="en-US" sz="3100" b="1" dirty="0" smtClean="0">
                <a:latin typeface="Calibri" pitchFamily="34" charset="0"/>
              </a:rPr>
            </a:br>
            <a:r>
              <a:rPr lang="en-US" sz="3100" b="1" dirty="0" smtClean="0">
                <a:latin typeface="Calibri" pitchFamily="34" charset="0"/>
              </a:rPr>
              <a:t>I can explain how their actions contribute to the sequence of events.</a:t>
            </a:r>
            <a:endParaRPr lang="en-US" sz="31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17944" y="1981200"/>
          <a:ext cx="8305800" cy="424927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a character drawing on their thoughts, words and actions.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 and  explain how their actions contribute to the sequence of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67600" y="1524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RL.3.3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4306456" y="3505200"/>
            <a:ext cx="609600" cy="3048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remember about this story?</a:t>
            </a:r>
            <a:endParaRPr lang="en-US" dirty="0"/>
          </a:p>
        </p:txBody>
      </p:sp>
      <p:pic>
        <p:nvPicPr>
          <p:cNvPr id="3076" name="Picture 4" descr="http://d.gr-assets.com/books/1360058255l/961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600200"/>
            <a:ext cx="368924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itle 2"/>
          <p:cNvSpPr txBox="1">
            <a:spLocks/>
          </p:cNvSpPr>
          <p:nvPr/>
        </p:nvSpPr>
        <p:spPr>
          <a:xfrm>
            <a:off x="381000" y="5105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What do you</a:t>
            </a:r>
            <a:r>
              <a:rPr kumimoji="0" lang="en-US" sz="3600" b="0" i="0" u="none" strike="noStrike" kern="1200" cap="none" spc="-100" normalizeH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know about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100" normalizeH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Rachel and </a:t>
            </a:r>
            <a:r>
              <a:rPr kumimoji="0" lang="en-US" sz="3600" b="0" i="0" u="none" strike="noStrike" kern="1200" cap="none" spc="-100" normalizeH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Grisha</a:t>
            </a:r>
            <a:r>
              <a:rPr kumimoji="0" lang="en-US" sz="36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36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438400" cy="22860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C000"/>
                </a:solidFill>
              </a:rPr>
              <a:t>TRAITS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A person’s personality or attitude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ways to describe characters: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24200" y="1524000"/>
            <a:ext cx="2743200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lang="en-US" sz="2600" b="1" dirty="0" smtClean="0">
                <a:solidFill>
                  <a:srgbClr val="FFC000"/>
                </a:solidFill>
              </a:rPr>
              <a:t>MOTIVATIONS</a:t>
            </a:r>
            <a:endParaRPr lang="en-US" sz="2600" b="1" dirty="0">
              <a:solidFill>
                <a:srgbClr val="FFC000"/>
              </a:solidFill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sz="2600" dirty="0" smtClean="0"/>
              <a:t>The reasons we act the way we do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600" b="1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lang="en-US" sz="2600" b="1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lang="en-US" sz="260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096000" y="1524000"/>
            <a:ext cx="2438400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r>
              <a:rPr lang="en-US" sz="2600" b="1" dirty="0" smtClean="0">
                <a:solidFill>
                  <a:srgbClr val="FFC000"/>
                </a:solidFill>
              </a:rPr>
              <a:t>FEELINGS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sz="2600" dirty="0" smtClean="0"/>
              <a:t>How we feel about things</a:t>
            </a:r>
            <a:endParaRPr kumimoji="0" lang="en-US" sz="2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410" name="Picture 2" descr="http://www.massimo-group.com/wp-content/uploads/2015/06/personality-trai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2369566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2" name="Picture 4" descr="http://www.problogger.net/wp-content/uploads/2007/12/motivation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5180" y="3962400"/>
            <a:ext cx="2025458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6" name="Picture 8" descr="http://data1.ibtimes.co.in/cache-img-0-450/en/full/585508/1444471115_inside-out-one-most-popular-pixar-movies-ev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3962400"/>
            <a:ext cx="2414524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" grpId="0" build="allAtOnce" animBg="1"/>
      <p:bldP spid="6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9423">
            <a:off x="1376735" y="696005"/>
            <a:ext cx="4161964" cy="537049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685800"/>
            <a:ext cx="4522096" cy="582880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How can analyzing a character’s traits, motivations, and feelings help you when you read?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After today’s lesson, do you have a better understanding of each character and the part they played in the story?</a:t>
            </a:r>
          </a:p>
          <a:p>
            <a:endParaRPr lang="en-US" dirty="0" smtClean="0"/>
          </a:p>
          <a:p>
            <a:r>
              <a:rPr lang="en-US" dirty="0" smtClean="0"/>
              <a:t>Circle the trait, motivation, or feeling that you think helps describe Rachel and </a:t>
            </a:r>
            <a:r>
              <a:rPr lang="en-US" dirty="0" err="1" smtClean="0"/>
              <a:t>Grisha</a:t>
            </a:r>
            <a:r>
              <a:rPr lang="en-US" dirty="0" smtClean="0"/>
              <a:t> the most.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 the goal…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763000" cy="1371600"/>
          </a:xfrm>
          <a:ln w="12700">
            <a:noFill/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100" b="1" dirty="0" smtClean="0">
                <a:latin typeface="Calibri" pitchFamily="34" charset="0"/>
              </a:rPr>
              <a:t>I can describe characters’ traits, motivations, and feelings.</a:t>
            </a:r>
            <a:br>
              <a:rPr lang="en-US" sz="3100" b="1" dirty="0" smtClean="0">
                <a:latin typeface="Calibri" pitchFamily="34" charset="0"/>
              </a:rPr>
            </a:br>
            <a:r>
              <a:rPr lang="en-US" sz="3100" b="1" dirty="0" smtClean="0">
                <a:latin typeface="Calibri" pitchFamily="34" charset="0"/>
              </a:rPr>
              <a:t>I can explain how their actions contribute to the sequence of events.</a:t>
            </a:r>
            <a:endParaRPr lang="en-US" sz="31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17944" y="1981200"/>
          <a:ext cx="8305800" cy="424927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a character drawing on their thoughts, words and actions.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and explain how their actions contribute to the sequence of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67600" y="1524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RL.3.3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392</Words>
  <Application>Microsoft Office PowerPoint</Application>
  <PresentationFormat>On-screen Show (4:3)</PresentationFormat>
  <Paragraphs>65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The Memory Coat</vt:lpstr>
      <vt:lpstr> I can describe characters’ traits, motivations, and feelings. I can explain how their actions contribute to the sequence of events.</vt:lpstr>
      <vt:lpstr>What do you remember about this story?</vt:lpstr>
      <vt:lpstr>Different ways to describe characters:</vt:lpstr>
      <vt:lpstr>Slide 5</vt:lpstr>
      <vt:lpstr>Generalize the goal…</vt:lpstr>
      <vt:lpstr> I can describe characters’ traits, motivations, and feelings. I can explain how their actions contribute to the sequence of events.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Memory Coat</dc:title>
  <dc:creator>ST User</dc:creator>
  <cp:lastModifiedBy>ST User</cp:lastModifiedBy>
  <cp:revision>26</cp:revision>
  <dcterms:created xsi:type="dcterms:W3CDTF">2016-01-29T15:41:11Z</dcterms:created>
  <dcterms:modified xsi:type="dcterms:W3CDTF">2016-02-08T20:03:00Z</dcterms:modified>
</cp:coreProperties>
</file>