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61" r:id="rId4"/>
    <p:sldId id="257" r:id="rId5"/>
    <p:sldId id="259" r:id="rId6"/>
    <p:sldId id="258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025" autoAdjust="0"/>
  </p:normalViewPr>
  <p:slideViewPr>
    <p:cSldViewPr>
      <p:cViewPr varScale="1">
        <p:scale>
          <a:sx n="57" d="100"/>
          <a:sy n="57" d="100"/>
        </p:scale>
        <p:origin x="-8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5ED36-1321-445C-9CCA-A51CC6F581F7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09BDB-95C4-45B9-BDD8-26BD507A6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goal is to learn</a:t>
            </a:r>
            <a:r>
              <a:rPr lang="en-US" baseline="0" dirty="0" smtClean="0"/>
              <a:t> about immigration</a:t>
            </a:r>
            <a:r>
              <a:rPr lang="en-US" dirty="0" smtClean="0"/>
              <a:t>. Do you know what it 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09BDB-95C4-45B9-BDD8-26BD507A63A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APK</a:t>
            </a:r>
          </a:p>
          <a:p>
            <a:r>
              <a:rPr lang="en-US" dirty="0" smtClean="0"/>
              <a:t>What do you notice all these people</a:t>
            </a:r>
            <a:r>
              <a:rPr lang="en-US" baseline="0" dirty="0" smtClean="0"/>
              <a:t> doing?  </a:t>
            </a:r>
          </a:p>
          <a:p>
            <a:r>
              <a:rPr lang="en-US" baseline="0" dirty="0" smtClean="0"/>
              <a:t>Moving…why do people move?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09BDB-95C4-45B9-BDD8-26BD507A63A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Knowledge: </a:t>
            </a:r>
          </a:p>
          <a:p>
            <a:r>
              <a:rPr lang="en-US" dirty="0" smtClean="0"/>
              <a:t>Definition of immigration: </a:t>
            </a:r>
          </a:p>
          <a:p>
            <a:r>
              <a:rPr lang="en-US" dirty="0" smtClean="0"/>
              <a:t>Person moving from one country to another country</a:t>
            </a:r>
          </a:p>
          <a:p>
            <a:r>
              <a:rPr lang="en-US" dirty="0" smtClean="0"/>
              <a:t>Its</a:t>
            </a:r>
            <a:r>
              <a:rPr lang="en-US" baseline="0" dirty="0" smtClean="0"/>
              <a:t> not just people that move to the U.S.; immigrants can be people that move from France to Germany, or Mexico to </a:t>
            </a:r>
            <a:r>
              <a:rPr lang="en-US" baseline="0" dirty="0" err="1" smtClean="0"/>
              <a:t>Peurto</a:t>
            </a:r>
            <a:r>
              <a:rPr lang="en-US" baseline="0" dirty="0" smtClean="0"/>
              <a:t> Rico.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are going to be reading different</a:t>
            </a:r>
            <a:r>
              <a:rPr lang="en-US" baseline="0" dirty="0" smtClean="0"/>
              <a:t> books about immigration and reading about current immigrants.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09BDB-95C4-45B9-BDD8-26BD507A63A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going to learn about when people first started immigrating</a:t>
            </a:r>
            <a:r>
              <a:rPr lang="en-US" baseline="0" dirty="0" smtClean="0"/>
              <a:t> to our country…. In the late 1800’s.  We still have immigration today, but we are talking about when it first started.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09BDB-95C4-45B9-BDD8-26BD507A63A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showing where</a:t>
            </a:r>
            <a:r>
              <a:rPr lang="en-US" baseline="0" dirty="0" smtClean="0"/>
              <a:t> immigrants came from back in the early 1900’s.  Today, we have immigrants from all over the country.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09BDB-95C4-45B9-BDD8-26BD507A63A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Traveled by Boat</a:t>
            </a:r>
          </a:p>
          <a:p>
            <a:pPr>
              <a:buFont typeface="Arial" pitchFamily="34" charset="0"/>
              <a:buChar char="•"/>
            </a:pPr>
            <a:r>
              <a:rPr lang="en-US" u="none" dirty="0" smtClean="0"/>
              <a:t>very</a:t>
            </a:r>
            <a:r>
              <a:rPr lang="en-US" u="none" baseline="0" dirty="0" smtClean="0"/>
              <a:t> crowded, little food, stinky!</a:t>
            </a:r>
          </a:p>
          <a:p>
            <a:pPr>
              <a:buFont typeface="Arial" pitchFamily="34" charset="0"/>
              <a:buChar char="•"/>
            </a:pPr>
            <a:r>
              <a:rPr lang="en-US" u="none" baseline="0" dirty="0" smtClean="0"/>
              <a:t>Took up to 2 weeks to travel</a:t>
            </a:r>
          </a:p>
          <a:p>
            <a:pPr>
              <a:buFont typeface="Arial" pitchFamily="34" charset="0"/>
              <a:buChar char="•"/>
            </a:pPr>
            <a:r>
              <a:rPr lang="en-US" u="none" baseline="0" dirty="0" smtClean="0"/>
              <a:t>Some people used all their money to get a chance to travel to the US</a:t>
            </a:r>
          </a:p>
          <a:p>
            <a:pPr>
              <a:buFont typeface="Arial" pitchFamily="34" charset="0"/>
              <a:buChar char="•"/>
            </a:pPr>
            <a:r>
              <a:rPr lang="en-US" u="none" baseline="0" dirty="0" smtClean="0"/>
              <a:t>No showers, no dining rooms</a:t>
            </a:r>
            <a:endParaRPr lang="en-US" u="none" dirty="0" smtClean="0"/>
          </a:p>
          <a:p>
            <a:endParaRPr lang="en-US" dirty="0" smtClean="0"/>
          </a:p>
          <a:p>
            <a:r>
              <a:rPr lang="en-US" u="sng" dirty="0" smtClean="0"/>
              <a:t>Ellis Island</a:t>
            </a:r>
          </a:p>
          <a:p>
            <a:r>
              <a:rPr lang="en-US" dirty="0" smtClean="0"/>
              <a:t>There had to be a place for the immigrants to go once they got off the boat.  Ellis Island was made so that each person could go through different</a:t>
            </a:r>
            <a:r>
              <a:rPr lang="en-US" baseline="0" dirty="0" smtClean="0"/>
              <a:t> stations to make sure they could stay in the United States.  If anyone was sick or carrying a disease, they were sent back to their country.  Families were separated during this time of being checked out by doctors.   Ellis Island is still in NY and is a museum.  There were about 13 million people that came through Ellis Island.  Ellis Island was open from 1892-1954.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09BDB-95C4-45B9-BDD8-26BD507A63A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video is 5:29.</a:t>
            </a:r>
            <a:r>
              <a:rPr lang="en-US" baseline="0" dirty="0" smtClean="0"/>
              <a:t>  You will want to read the words that come on the screen. </a:t>
            </a:r>
          </a:p>
          <a:p>
            <a:r>
              <a:rPr lang="en-US" baseline="0" dirty="0" smtClean="0"/>
              <a:t>After the video, get students share what they learned from the video, orally.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09BDB-95C4-45B9-BDD8-26BD507A63A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students respond to the questions about immigration…students</a:t>
            </a:r>
            <a:r>
              <a:rPr lang="en-US" baseline="0" dirty="0" smtClean="0"/>
              <a:t> can share their responses.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09BDB-95C4-45B9-BDD8-26BD507A63A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goal is 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09BDB-95C4-45B9-BDD8-26BD507A63A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FE5E-8C20-4970-90F9-F6A4C16BAC36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AD7B-4033-4884-8B55-15FE36660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FE5E-8C20-4970-90F9-F6A4C16BAC36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AD7B-4033-4884-8B55-15FE36660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FE5E-8C20-4970-90F9-F6A4C16BAC36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AD7B-4033-4884-8B55-15FE36660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FE5E-8C20-4970-90F9-F6A4C16BAC36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AD7B-4033-4884-8B55-15FE36660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FE5E-8C20-4970-90F9-F6A4C16BAC36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AD7B-4033-4884-8B55-15FE36660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FE5E-8C20-4970-90F9-F6A4C16BAC36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AD7B-4033-4884-8B55-15FE36660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FE5E-8C20-4970-90F9-F6A4C16BAC36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AD7B-4033-4884-8B55-15FE36660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FE5E-8C20-4970-90F9-F6A4C16BAC36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AD7B-4033-4884-8B55-15FE36660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FE5E-8C20-4970-90F9-F6A4C16BAC36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AD7B-4033-4884-8B55-15FE36660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FE5E-8C20-4970-90F9-F6A4C16BAC36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AD7B-4033-4884-8B55-15FE36660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FE5E-8C20-4970-90F9-F6A4C16BAC36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AD7B-4033-4884-8B55-15FE36660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7FE5E-8C20-4970-90F9-F6A4C16BAC36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8AD7B-4033-4884-8B55-15FE36660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ertube.com/viewVideo.php?video_id=2240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Comic Sans MS" pitchFamily="66" charset="0"/>
              </a:rPr>
              <a:t>What is Immigration?</a:t>
            </a:r>
            <a:endParaRPr lang="en-US" sz="54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Grade Unit 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What are these </a:t>
            </a:r>
            <a:r>
              <a:rPr lang="en-US" smtClean="0">
                <a:latin typeface="Comic Sans MS" pitchFamily="66" charset="0"/>
              </a:rPr>
              <a:t>people doing?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Content Placeholder 3" descr="imagesCANZPRW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24200" y="1828800"/>
            <a:ext cx="3005137" cy="4515916"/>
          </a:xfrm>
        </p:spPr>
      </p:pic>
      <p:pic>
        <p:nvPicPr>
          <p:cNvPr id="5" name="Picture 4" descr="imagesCA07C2U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2209800"/>
            <a:ext cx="2895600" cy="2171700"/>
          </a:xfrm>
          <a:prstGeom prst="rect">
            <a:avLst/>
          </a:prstGeom>
        </p:spPr>
      </p:pic>
      <p:pic>
        <p:nvPicPr>
          <p:cNvPr id="6" name="Picture 5" descr="imagesCAXNQ8Z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53200" y="2133600"/>
            <a:ext cx="1800225" cy="27071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Immigration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>
                <a:latin typeface="Comic Sans MS" pitchFamily="66" charset="0"/>
              </a:rPr>
              <a:t>When a person moves from one country to a another country. </a:t>
            </a:r>
            <a:endParaRPr lang="en-US" sz="4000" dirty="0">
              <a:latin typeface="Comic Sans MS" pitchFamily="66" charset="0"/>
            </a:endParaRPr>
          </a:p>
        </p:txBody>
      </p:sp>
      <p:pic>
        <p:nvPicPr>
          <p:cNvPr id="4" name="Picture 3" descr="ma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3124200"/>
            <a:ext cx="3981238" cy="2550260"/>
          </a:xfrm>
          <a:prstGeom prst="rect">
            <a:avLst/>
          </a:prstGeom>
        </p:spPr>
      </p:pic>
      <p:pic>
        <p:nvPicPr>
          <p:cNvPr id="5" name="Picture 4" descr="mexico-ma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38800" y="3200400"/>
            <a:ext cx="2971800" cy="239328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Why did people want to leave their country?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There are several reasons people wanted to leave their country: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War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Religious persecution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Famine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Over population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People wanted better opportunities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Where did they come from?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Content Placeholder 3" descr="map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62000" y="3810000"/>
            <a:ext cx="2676525" cy="1714500"/>
          </a:xfrm>
        </p:spPr>
      </p:pic>
      <p:pic>
        <p:nvPicPr>
          <p:cNvPr id="5" name="Picture 4" descr="western europ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1200" y="1371600"/>
            <a:ext cx="3200400" cy="2966894"/>
          </a:xfrm>
          <a:prstGeom prst="rect">
            <a:avLst/>
          </a:prstGeom>
        </p:spPr>
      </p:pic>
      <p:pic>
        <p:nvPicPr>
          <p:cNvPr id="7" name="Picture 6" descr="f7OwBPE2OEe16TmuhijsH7ANNoDRt3dmpDsHuku5_zWeAOjMzOntAefHuQvmUaG5vRI4U6iwT0HjMQN1m744HRePu0khF_TJ6j1IAVY0aJru22x5QTEkA5XPTgPdIsdXWlL3rGigKvy6Hylkdp4f-4u53Y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400" y="1676400"/>
            <a:ext cx="3813439" cy="1981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91200" y="4724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Western Europe</a:t>
            </a:r>
            <a:endParaRPr lang="en-US" sz="3200" dirty="0"/>
          </a:p>
        </p:txBody>
      </p:sp>
      <p:sp>
        <p:nvSpPr>
          <p:cNvPr id="9" name="Right Arrow 8"/>
          <p:cNvSpPr/>
          <p:nvPr/>
        </p:nvSpPr>
        <p:spPr>
          <a:xfrm rot="10800000">
            <a:off x="3657600" y="2971800"/>
            <a:ext cx="2438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Where did they go once they got to the United States?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10" descr="12111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172200" y="1447800"/>
            <a:ext cx="2590800" cy="2701047"/>
          </a:xfrm>
          <a:prstGeom prst="rect">
            <a:avLst/>
          </a:prstGeom>
          <a:noFill/>
          <a:ln/>
        </p:spPr>
      </p:pic>
      <p:pic>
        <p:nvPicPr>
          <p:cNvPr id="5" name="Picture 4" descr="ellis islan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1600200"/>
            <a:ext cx="3859691" cy="2114550"/>
          </a:xfrm>
          <a:prstGeom prst="rect">
            <a:avLst/>
          </a:prstGeom>
        </p:spPr>
      </p:pic>
      <p:pic>
        <p:nvPicPr>
          <p:cNvPr id="6" name="Content Placeholder 3" descr="photo-c.jpg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1981200" y="3733800"/>
            <a:ext cx="4286250" cy="2895099"/>
          </a:xfrm>
        </p:spPr>
      </p:pic>
      <p:sp>
        <p:nvSpPr>
          <p:cNvPr id="7" name="TextBox 6"/>
          <p:cNvSpPr txBox="1"/>
          <p:nvPr/>
        </p:nvSpPr>
        <p:spPr>
          <a:xfrm>
            <a:off x="6477000" y="49530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Traveled by boat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18288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Ellis Island</a:t>
            </a:r>
          </a:p>
          <a:p>
            <a:r>
              <a:rPr lang="en-US" sz="2400" dirty="0" smtClean="0">
                <a:latin typeface="Comic Sans MS" pitchFamily="66" charset="0"/>
              </a:rPr>
              <a:t>(off the coast of New York)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Imagine…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What do you think life was like for someone coming to America and going to Ellis Island?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Watch this video, listen to your teacher read the words on the screen.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6" name="Picture 2" descr="C:\Users\l1jones\AppData\Local\Microsoft\Windows\Temporary Internet Files\Content.IE5\LW2GEACC\MP900431011[1]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4648200"/>
            <a:ext cx="1220316" cy="18295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In your notebooks…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In your notebooks,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What did you learn about immigration?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What are you still wondering about immigration?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3" descr="google_talk_ic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7000" y="4114800"/>
            <a:ext cx="2336394" cy="233639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Comic Sans MS" pitchFamily="66" charset="0"/>
              </a:rPr>
              <a:t>What is Immigration?</a:t>
            </a:r>
            <a:endParaRPr lang="en-US" sz="54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Grade Unit 4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507</Words>
  <Application>Microsoft Office PowerPoint</Application>
  <PresentationFormat>On-screen Show (4:3)</PresentationFormat>
  <Paragraphs>61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What is Immigration?</vt:lpstr>
      <vt:lpstr>What are these people doing?</vt:lpstr>
      <vt:lpstr>Immigration</vt:lpstr>
      <vt:lpstr>Why did people want to leave their country?</vt:lpstr>
      <vt:lpstr>Where did they come from?</vt:lpstr>
      <vt:lpstr>Where did they go once they got to the United States?</vt:lpstr>
      <vt:lpstr>Imagine…</vt:lpstr>
      <vt:lpstr>In your notebooks…</vt:lpstr>
      <vt:lpstr>What is Immigration?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Immigration?</dc:title>
  <dc:creator>ST User</dc:creator>
  <cp:lastModifiedBy>st</cp:lastModifiedBy>
  <cp:revision>42</cp:revision>
  <dcterms:created xsi:type="dcterms:W3CDTF">2014-01-30T15:02:41Z</dcterms:created>
  <dcterms:modified xsi:type="dcterms:W3CDTF">2014-02-14T17:24:07Z</dcterms:modified>
</cp:coreProperties>
</file>