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61" r:id="rId4"/>
    <p:sldId id="258" r:id="rId5"/>
    <p:sldId id="259" r:id="rId6"/>
    <p:sldId id="260"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828C25-9E2B-4ACC-A056-A3D7DB4180E2}" type="datetimeFigureOut">
              <a:rPr lang="en-US" smtClean="0"/>
              <a:pPr/>
              <a:t>2/14/2014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8D8D5-4AD4-4E70-B5F0-2420F4EA0CB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APK: you have heard your teacher say many times,</a:t>
            </a:r>
            <a:r>
              <a:rPr lang="en-US" baseline="0" dirty="0" smtClean="0"/>
              <a:t> “What is the main idea of this book?”  or, “What is the main idea of this passage, text?” </a:t>
            </a:r>
          </a:p>
          <a:p>
            <a:r>
              <a:rPr lang="en-US" baseline="0" dirty="0" smtClean="0"/>
              <a:t>Today, we are wanting to find the main idea, but it will be with something we are HEARING through video.  What do you think you will need to do in order to hear the main idea? </a:t>
            </a:r>
          </a:p>
          <a:p>
            <a:pPr>
              <a:buFont typeface="Arial" pitchFamily="34" charset="0"/>
              <a:buChar char="•"/>
            </a:pPr>
            <a:r>
              <a:rPr lang="en-US" baseline="0" dirty="0" smtClean="0"/>
              <a:t> pay attention</a:t>
            </a:r>
          </a:p>
          <a:p>
            <a:pPr>
              <a:buFont typeface="Arial" pitchFamily="34" charset="0"/>
              <a:buChar char="•"/>
            </a:pPr>
            <a:r>
              <a:rPr lang="en-US" baseline="0" dirty="0" smtClean="0"/>
              <a:t>Listen to the speaker</a:t>
            </a:r>
          </a:p>
          <a:p>
            <a:pPr>
              <a:buFont typeface="Arial" pitchFamily="34" charset="0"/>
              <a:buChar char="•"/>
            </a:pPr>
            <a:r>
              <a:rPr lang="en-US" baseline="0" dirty="0" smtClean="0"/>
              <a:t>Take notes on the sheet in front of me</a:t>
            </a:r>
          </a:p>
        </p:txBody>
      </p:sp>
      <p:sp>
        <p:nvSpPr>
          <p:cNvPr id="4" name="Slide Number Placeholder 3"/>
          <p:cNvSpPr>
            <a:spLocks noGrp="1"/>
          </p:cNvSpPr>
          <p:nvPr>
            <p:ph type="sldNum" sz="quarter" idx="10"/>
          </p:nvPr>
        </p:nvSpPr>
        <p:spPr/>
        <p:txBody>
          <a:bodyPr/>
          <a:lstStyle/>
          <a:p>
            <a:fld id="{0AD8D8D5-4AD4-4E70-B5F0-2420F4EA0CBD}"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Students can</a:t>
            </a:r>
            <a:r>
              <a:rPr lang="en-US" baseline="0" dirty="0" smtClean="0"/>
              <a:t> take notes on the word document that has the chart with different questions to listen for; each video is about 3-5 minutes long. </a:t>
            </a:r>
            <a:endParaRPr lang="en-US" dirty="0"/>
          </a:p>
        </p:txBody>
      </p:sp>
      <p:sp>
        <p:nvSpPr>
          <p:cNvPr id="4" name="Slide Number Placeholder 3"/>
          <p:cNvSpPr>
            <a:spLocks noGrp="1"/>
          </p:cNvSpPr>
          <p:nvPr>
            <p:ph type="sldNum" sz="quarter" idx="10"/>
          </p:nvPr>
        </p:nvSpPr>
        <p:spPr/>
        <p:txBody>
          <a:bodyPr/>
          <a:lstStyle/>
          <a:p>
            <a:fld id="{0AD8D8D5-4AD4-4E70-B5F0-2420F4EA0CBD}"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 did you do in listening for the main idea?  Do you think it is harder to listen for the main idea, or reading something and then determining the main idea?</a:t>
            </a:r>
            <a:r>
              <a:rPr lang="en-US" baseline="0" dirty="0" smtClean="0"/>
              <a:t> </a:t>
            </a:r>
          </a:p>
          <a:p>
            <a:r>
              <a:rPr lang="en-US" baseline="0" dirty="0" smtClean="0"/>
              <a:t>What important information did we learn today about present </a:t>
            </a:r>
            <a:r>
              <a:rPr lang="en-US" baseline="0" smtClean="0"/>
              <a:t>day immigrants?</a:t>
            </a:r>
            <a:endParaRPr lang="en-US"/>
          </a:p>
        </p:txBody>
      </p:sp>
      <p:sp>
        <p:nvSpPr>
          <p:cNvPr id="4" name="Slide Number Placeholder 3"/>
          <p:cNvSpPr>
            <a:spLocks noGrp="1"/>
          </p:cNvSpPr>
          <p:nvPr>
            <p:ph type="sldNum" sz="quarter" idx="10"/>
          </p:nvPr>
        </p:nvSpPr>
        <p:spPr/>
        <p:txBody>
          <a:bodyPr/>
          <a:lstStyle/>
          <a:p>
            <a:fld id="{0AD8D8D5-4AD4-4E70-B5F0-2420F4EA0CBD}"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CCB074-E7F5-4720-9B32-7F623067040A}" type="datetimeFigureOut">
              <a:rPr lang="en-US" smtClean="0"/>
              <a:pPr/>
              <a:t>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CCB074-E7F5-4720-9B32-7F623067040A}" type="datetimeFigureOut">
              <a:rPr lang="en-US" smtClean="0"/>
              <a:pPr/>
              <a:t>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CCB074-E7F5-4720-9B32-7F623067040A}" type="datetimeFigureOut">
              <a:rPr lang="en-US" smtClean="0"/>
              <a:pPr/>
              <a:t>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CCB074-E7F5-4720-9B32-7F623067040A}" type="datetimeFigureOut">
              <a:rPr lang="en-US" smtClean="0"/>
              <a:pPr/>
              <a:t>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CCB074-E7F5-4720-9B32-7F623067040A}" type="datetimeFigureOut">
              <a:rPr lang="en-US" smtClean="0"/>
              <a:pPr/>
              <a:t>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CCB074-E7F5-4720-9B32-7F623067040A}" type="datetimeFigureOut">
              <a:rPr lang="en-US" smtClean="0"/>
              <a:pPr/>
              <a:t>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CCB074-E7F5-4720-9B32-7F623067040A}" type="datetimeFigureOut">
              <a:rPr lang="en-US" smtClean="0"/>
              <a:pPr/>
              <a:t>2/14/2014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CCB074-E7F5-4720-9B32-7F623067040A}" type="datetimeFigureOut">
              <a:rPr lang="en-US" smtClean="0"/>
              <a:pPr/>
              <a:t>2/14/2014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CCB074-E7F5-4720-9B32-7F623067040A}" type="datetimeFigureOut">
              <a:rPr lang="en-US" smtClean="0"/>
              <a:pPr/>
              <a:t>2/14/2014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CCB074-E7F5-4720-9B32-7F623067040A}" type="datetimeFigureOut">
              <a:rPr lang="en-US" smtClean="0"/>
              <a:pPr/>
              <a:t>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CCB074-E7F5-4720-9B32-7F623067040A}" type="datetimeFigureOut">
              <a:rPr lang="en-US" smtClean="0"/>
              <a:pPr/>
              <a:t>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CCB074-E7F5-4720-9B32-7F623067040A}" type="datetimeFigureOut">
              <a:rPr lang="en-US" smtClean="0"/>
              <a:pPr/>
              <a:t>2/14/2014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50AB41-7412-4C9C-A590-DDF2DC99A6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teacher.scholastic.com/activities/immigration/young_immigrants/sadana.ht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teacher.scholastic.com/activities/immigration/young_immigrants/taylor.htm" TargetMode="Externa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hyperlink" Target="http://teacher.scholastic.com/activities/immigration/young_immigrants/gabriella.htm" TargetMode="External"/><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omic Sans MS" pitchFamily="66" charset="0"/>
              </a:rPr>
              <a:t>Current Day Immigrants</a:t>
            </a:r>
            <a:endParaRPr lang="en-US" dirty="0">
              <a:latin typeface="Comic Sans MS" pitchFamily="66" charset="0"/>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normAutofit/>
          </a:bodyPr>
          <a:lstStyle/>
          <a:p>
            <a:pPr algn="ctr">
              <a:buNone/>
            </a:pPr>
            <a:r>
              <a:rPr lang="en-US" sz="4400" dirty="0" smtClean="0">
                <a:latin typeface="Comic Sans MS" pitchFamily="66" charset="0"/>
              </a:rPr>
              <a:t>I can listen to information presented through video, and determine the main ideas.</a:t>
            </a:r>
            <a:endParaRPr lang="en-US" sz="4400" dirty="0">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676400"/>
          </a:xfrm>
        </p:spPr>
        <p:txBody>
          <a:bodyPr>
            <a:noAutofit/>
          </a:bodyPr>
          <a:lstStyle/>
          <a:p>
            <a:r>
              <a:rPr lang="en-US" dirty="0" smtClean="0">
                <a:latin typeface="Comic Sans MS" pitchFamily="66" charset="0"/>
              </a:rPr>
              <a:t>Normally when you are asked to find the main idea, you are reading a piece of text. </a:t>
            </a:r>
            <a:endParaRPr lang="en-US" dirty="0">
              <a:latin typeface="Comic Sans MS" pitchFamily="66" charset="0"/>
            </a:endParaRPr>
          </a:p>
        </p:txBody>
      </p:sp>
      <p:pic>
        <p:nvPicPr>
          <p:cNvPr id="4" name="Content Placeholder 3" descr="inference_detective.jpg"/>
          <p:cNvPicPr>
            <a:picLocks noGrp="1" noChangeAspect="1"/>
          </p:cNvPicPr>
          <p:nvPr>
            <p:ph idx="1"/>
          </p:nvPr>
        </p:nvPicPr>
        <p:blipFill>
          <a:blip r:embed="rId3" cstate="print"/>
          <a:stretch>
            <a:fillRect/>
          </a:stretch>
        </p:blipFill>
        <p:spPr>
          <a:xfrm rot="21243137">
            <a:off x="876495" y="2717001"/>
            <a:ext cx="4032250" cy="2419350"/>
          </a:xfrm>
        </p:spPr>
      </p:pic>
      <p:pic>
        <p:nvPicPr>
          <p:cNvPr id="5" name="Picture 4" descr="memory coat.png"/>
          <p:cNvPicPr>
            <a:picLocks noChangeAspect="1"/>
          </p:cNvPicPr>
          <p:nvPr/>
        </p:nvPicPr>
        <p:blipFill>
          <a:blip r:embed="rId4" cstate="print"/>
          <a:stretch>
            <a:fillRect/>
          </a:stretch>
        </p:blipFill>
        <p:spPr>
          <a:xfrm rot="860811">
            <a:off x="5461288" y="2763061"/>
            <a:ext cx="2951312" cy="26289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sadanaPhotos.png"/>
          <p:cNvPicPr>
            <a:picLocks noGrp="1" noChangeAspect="1"/>
          </p:cNvPicPr>
          <p:nvPr>
            <p:ph idx="1"/>
          </p:nvPr>
        </p:nvPicPr>
        <p:blipFill>
          <a:blip r:embed="rId3" cstate="print"/>
          <a:stretch>
            <a:fillRect/>
          </a:stretch>
        </p:blipFill>
        <p:spPr>
          <a:xfrm>
            <a:off x="533400" y="990600"/>
            <a:ext cx="3442007" cy="4057650"/>
          </a:xfrm>
        </p:spPr>
      </p:pic>
      <p:pic>
        <p:nvPicPr>
          <p:cNvPr id="8" name="Picture 7" descr="india.png">
            <a:hlinkClick r:id="rId4"/>
          </p:cNvPr>
          <p:cNvPicPr>
            <a:picLocks noChangeAspect="1"/>
          </p:cNvPicPr>
          <p:nvPr/>
        </p:nvPicPr>
        <p:blipFill>
          <a:blip r:embed="rId5" cstate="print"/>
          <a:stretch>
            <a:fillRect/>
          </a:stretch>
        </p:blipFill>
        <p:spPr>
          <a:xfrm>
            <a:off x="5105400" y="1752600"/>
            <a:ext cx="2524125" cy="2698604"/>
          </a:xfrm>
          <a:prstGeom prst="rect">
            <a:avLst/>
          </a:prstGeom>
        </p:spPr>
      </p:pic>
      <p:sp>
        <p:nvSpPr>
          <p:cNvPr id="9" name="TextBox 8"/>
          <p:cNvSpPr txBox="1"/>
          <p:nvPr/>
        </p:nvSpPr>
        <p:spPr>
          <a:xfrm>
            <a:off x="2514600" y="609600"/>
            <a:ext cx="4114800" cy="769441"/>
          </a:xfrm>
          <a:prstGeom prst="rect">
            <a:avLst/>
          </a:prstGeom>
          <a:noFill/>
        </p:spPr>
        <p:txBody>
          <a:bodyPr wrap="square" rtlCol="0">
            <a:spAutoFit/>
          </a:bodyPr>
          <a:lstStyle/>
          <a:p>
            <a:r>
              <a:rPr lang="en-US" sz="4400" dirty="0" err="1" smtClean="0">
                <a:latin typeface="Comic Sans MS" pitchFamily="66" charset="0"/>
              </a:rPr>
              <a:t>Sadana</a:t>
            </a:r>
            <a:r>
              <a:rPr lang="en-US" sz="4400" dirty="0" smtClean="0">
                <a:latin typeface="Comic Sans MS" pitchFamily="66" charset="0"/>
              </a:rPr>
              <a:t>  age 11</a:t>
            </a:r>
            <a:endParaRPr lang="en-US" sz="4400" dirty="0">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itchFamily="66" charset="0"/>
              </a:rPr>
              <a:t>Taylor age 11</a:t>
            </a:r>
            <a:endParaRPr lang="en-US" dirty="0">
              <a:latin typeface="Comic Sans MS" pitchFamily="66" charset="0"/>
            </a:endParaRPr>
          </a:p>
        </p:txBody>
      </p:sp>
      <p:pic>
        <p:nvPicPr>
          <p:cNvPr id="4" name="Content Placeholder 3" descr="taylorPhotos.png"/>
          <p:cNvPicPr>
            <a:picLocks noGrp="1" noChangeAspect="1"/>
          </p:cNvPicPr>
          <p:nvPr>
            <p:ph idx="1"/>
          </p:nvPr>
        </p:nvPicPr>
        <p:blipFill>
          <a:blip r:embed="rId2" cstate="print"/>
          <a:stretch>
            <a:fillRect/>
          </a:stretch>
        </p:blipFill>
        <p:spPr>
          <a:xfrm>
            <a:off x="914400" y="1371600"/>
            <a:ext cx="3019425" cy="3723560"/>
          </a:xfrm>
        </p:spPr>
      </p:pic>
      <p:pic>
        <p:nvPicPr>
          <p:cNvPr id="5" name="Picture 4" descr="south korea.png">
            <a:hlinkClick r:id="rId3"/>
          </p:cNvPr>
          <p:cNvPicPr>
            <a:picLocks noChangeAspect="1"/>
          </p:cNvPicPr>
          <p:nvPr/>
        </p:nvPicPr>
        <p:blipFill>
          <a:blip r:embed="rId4" cstate="print"/>
          <a:stretch>
            <a:fillRect/>
          </a:stretch>
        </p:blipFill>
        <p:spPr>
          <a:xfrm>
            <a:off x="4572000" y="2133600"/>
            <a:ext cx="3586015" cy="268605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itchFamily="66" charset="0"/>
              </a:rPr>
              <a:t>Gabrielle age 13</a:t>
            </a:r>
            <a:endParaRPr lang="en-US" dirty="0">
              <a:latin typeface="Comic Sans MS" pitchFamily="66" charset="0"/>
            </a:endParaRPr>
          </a:p>
        </p:txBody>
      </p:sp>
      <p:pic>
        <p:nvPicPr>
          <p:cNvPr id="4" name="Content Placeholder 3" descr="gabriellaPhotos.png"/>
          <p:cNvPicPr>
            <a:picLocks noGrp="1" noChangeAspect="1"/>
          </p:cNvPicPr>
          <p:nvPr>
            <p:ph idx="1"/>
          </p:nvPr>
        </p:nvPicPr>
        <p:blipFill>
          <a:blip r:embed="rId2" cstate="print"/>
          <a:stretch>
            <a:fillRect/>
          </a:stretch>
        </p:blipFill>
        <p:spPr>
          <a:xfrm>
            <a:off x="838200" y="1905000"/>
            <a:ext cx="2809875" cy="2904895"/>
          </a:xfrm>
        </p:spPr>
      </p:pic>
      <p:pic>
        <p:nvPicPr>
          <p:cNvPr id="5" name="Picture 4" descr="mexico-map.gif">
            <a:hlinkClick r:id="rId3"/>
          </p:cNvPr>
          <p:cNvPicPr>
            <a:picLocks noChangeAspect="1"/>
          </p:cNvPicPr>
          <p:nvPr/>
        </p:nvPicPr>
        <p:blipFill>
          <a:blip r:embed="rId4" cstate="print"/>
          <a:stretch>
            <a:fillRect/>
          </a:stretch>
        </p:blipFill>
        <p:spPr>
          <a:xfrm>
            <a:off x="4419600" y="1981200"/>
            <a:ext cx="3724275" cy="2999283"/>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normAutofit/>
          </a:bodyPr>
          <a:lstStyle/>
          <a:p>
            <a:pPr algn="ctr">
              <a:buNone/>
            </a:pPr>
            <a:r>
              <a:rPr lang="en-US" sz="4400" dirty="0" smtClean="0">
                <a:latin typeface="Comic Sans MS" pitchFamily="66" charset="0"/>
              </a:rPr>
              <a:t>I can listen to information presented through video, and determine the main ideas.</a:t>
            </a:r>
            <a:endParaRPr lang="en-US" sz="4400" dirty="0">
              <a:latin typeface="Comic Sans MS" pitchFamily="66"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230</Words>
  <Application>Microsoft Office PowerPoint</Application>
  <PresentationFormat>On-screen Show (4:3)</PresentationFormat>
  <Paragraphs>20</Paragraphs>
  <Slides>7</Slides>
  <Notes>3</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Current Day Immigrants</vt:lpstr>
      <vt:lpstr>Goal</vt:lpstr>
      <vt:lpstr>Normally when you are asked to find the main idea, you are reading a piece of text. </vt:lpstr>
      <vt:lpstr>Slide 4</vt:lpstr>
      <vt:lpstr>Taylor age 11</vt:lpstr>
      <vt:lpstr>Gabrielle age 13</vt:lpstr>
      <vt:lpstr>Goal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Day Immigrants</dc:title>
  <dc:creator>ST User</dc:creator>
  <cp:lastModifiedBy>st</cp:lastModifiedBy>
  <cp:revision>5</cp:revision>
  <dcterms:created xsi:type="dcterms:W3CDTF">2014-01-31T18:25:56Z</dcterms:created>
  <dcterms:modified xsi:type="dcterms:W3CDTF">2014-02-14T17:19:41Z</dcterms:modified>
</cp:coreProperties>
</file>