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5C1BE-05A7-4009-83CB-21A4A363C2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DDF1-C4E3-47FF-B325-9517554ACA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Feelings change</a:t>
            </a:r>
            <a:r>
              <a:rPr lang="en-US" baseline="0" dirty="0" smtClean="0"/>
              <a:t> because of things that happen or don’t happen. This is also true in stories. Characters feelings change throughout a story.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</a:t>
            </a:r>
            <a:r>
              <a:rPr lang="en-US" baseline="0" dirty="0" smtClean="0"/>
              <a:t> students a copy of Chapter 2. Ask the following questions after reading:</a:t>
            </a:r>
          </a:p>
          <a:p>
            <a:r>
              <a:rPr lang="en-US" baseline="0" dirty="0" smtClean="0"/>
              <a:t>How does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feel about the sea? </a:t>
            </a:r>
          </a:p>
          <a:p>
            <a:r>
              <a:rPr lang="en-US" baseline="0" dirty="0" smtClean="0"/>
              <a:t>Why was this day different for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?</a:t>
            </a:r>
          </a:p>
          <a:p>
            <a:r>
              <a:rPr lang="en-US" baseline="0" dirty="0" smtClean="0"/>
              <a:t>What was the “magnificent light”?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Why did 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 name his boat “Adventure”?</a:t>
            </a:r>
          </a:p>
          <a:p>
            <a:r>
              <a:rPr lang="en-US" baseline="0" dirty="0" smtClean="0"/>
              <a:t>Why do you think the author chose the name “</a:t>
            </a:r>
            <a:r>
              <a:rPr lang="en-US" baseline="0" dirty="0" err="1" smtClean="0"/>
              <a:t>Seabold</a:t>
            </a:r>
            <a:r>
              <a:rPr lang="en-US" baseline="0" dirty="0" smtClean="0"/>
              <a:t>” for the character?</a:t>
            </a:r>
          </a:p>
          <a:p>
            <a:r>
              <a:rPr lang="en-US" baseline="0" dirty="0" smtClean="0"/>
              <a:t>What does the author mean when she says “…the sea turned against him”?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544AC-85E0-4C7E-81F2-1DD7B3E6AC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9/16/2014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MVsbd6Q1WluUM&amp;tbnid=wd4qziurQIiBMM:&amp;ved=0CAUQjRw&amp;url=http://www.bricksinmotion.com/forums/topic/477/post-pictures-of-amazing-lego-creations-here/page/17/&amp;ei=6jJPUpbPGob88gS224AY&amp;bvm=bv.53537100,d.aWc&amp;psig=AFQjCNHqkY2arf90A1BiA8iQ4LZc6lOdYQ&amp;ust=138100843242868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atbRN5qhD64v7M&amp;tbnid=M4_jcx1tKWrl-M:&amp;ved=0CAUQjRw&amp;url=http://www.box4blox.com/ParentsConnect.html&amp;ei=OzNPUuzkGpTE9gScnoDwDA&amp;bvm=bv.53537100,d.aWc&amp;psig=AFQjCNFdfjqDNbV6TQR9UL3NXJz8y7OV2g&amp;ust=138100856779894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EWlmy_vwJczpM&amp;tbnid=2w30n0GP736AYM:&amp;ved=0CAUQjRw&amp;url=http://www.fantasticfiction.co.uk/r/cynthia-rylant/storm.htm&amp;ei=VjVPUv-mJ4jM9QSPkIHADg&amp;bvm=bv.53537100,d.eWU&amp;psig=AFQjCNE7OjgDuKwYR_5FipkWUIZCaDilnA&amp;ust=138100910281644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ZYpQL_i_Ze5kO266oIifEMNvh2CyjAX5ScSNjZfSggYoy8TmQI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133600"/>
            <a:ext cx="6400800" cy="4267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38200" y="76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 built this out of </a:t>
            </a:r>
            <a:r>
              <a:rPr lang="en-US" sz="3600" dirty="0" err="1" smtClean="0">
                <a:latin typeface="Comic Sans MS" pitchFamily="66" charset="0"/>
              </a:rPr>
              <a:t>Legos</a:t>
            </a:r>
            <a:r>
              <a:rPr lang="en-US" sz="3600" dirty="0" smtClean="0">
                <a:latin typeface="Comic Sans MS" pitchFamily="66" charset="0"/>
              </a:rPr>
              <a:t>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http://www.box4blox.com/images/legomes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514600"/>
            <a:ext cx="7086600" cy="364907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7620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would you feel if your little brother came by and did this to your creation?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Character’s Feelings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We can use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 the author’s description of a character’s feelings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how the character acts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the character says when events happen</a:t>
            </a:r>
          </a:p>
          <a:p>
            <a:pPr lvl="1"/>
            <a:r>
              <a:rPr lang="en-US" sz="2800" dirty="0" smtClean="0">
                <a:latin typeface="Comic Sans MS" pitchFamily="66" charset="0"/>
              </a:rPr>
              <a:t>what other character’s say about how a character acts when events happen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The Storm by Cynthia </a:t>
            </a:r>
            <a:r>
              <a:rPr lang="en-US" dirty="0" err="1" smtClean="0">
                <a:latin typeface="Comic Sans MS" pitchFamily="66" charset="0"/>
              </a:rPr>
              <a:t>Rylant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5234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9812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19600" y="21336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Chapter 2: </a:t>
            </a:r>
            <a:r>
              <a:rPr lang="en-US" sz="4000" dirty="0" err="1" smtClean="0">
                <a:latin typeface="Comic Sans MS" pitchFamily="66" charset="0"/>
              </a:rPr>
              <a:t>Seabold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Application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How do </a:t>
            </a:r>
            <a:r>
              <a:rPr lang="en-US" sz="3600" dirty="0" err="1" smtClean="0">
                <a:latin typeface="Comic Sans MS" pitchFamily="66" charset="0"/>
              </a:rPr>
              <a:t>Seabold’s</a:t>
            </a:r>
            <a:r>
              <a:rPr lang="en-US" sz="3600" dirty="0" smtClean="0">
                <a:latin typeface="Comic Sans MS" pitchFamily="66" charset="0"/>
              </a:rPr>
              <a:t> feelings about the sea change in this chapter? Why do they change? Use text evidence to support your answer. 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5" name="Picture 2" descr="http://img1.fantasticfiction.co.uk/images/h0/h44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05000"/>
            <a:ext cx="2597198" cy="434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  <a:latin typeface="Comic Sans MS" pitchFamily="66" charset="0"/>
              </a:rPr>
              <a:t>I can describe a character’s feelings and how they change in a story.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00600"/>
            <a:ext cx="2673096" cy="1752600"/>
          </a:xfrm>
        </p:spPr>
        <p:txBody>
          <a:bodyPr/>
          <a:lstStyle/>
          <a:p>
            <a:r>
              <a:rPr lang="en-US" sz="2800" dirty="0" smtClean="0">
                <a:latin typeface="Comic Sans MS" pitchFamily="66" charset="0"/>
              </a:rPr>
              <a:t>Rate yourself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1-2-3-4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247</Words>
  <Application>Microsoft Office PowerPoint</Application>
  <PresentationFormat>On-screen Show (4:3)</PresentationFormat>
  <Paragraphs>32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 can describe a character’s feelings and how they change in a story.</vt:lpstr>
      <vt:lpstr>Slide 2</vt:lpstr>
      <vt:lpstr>Slide 3</vt:lpstr>
      <vt:lpstr>Character’s Feelings</vt:lpstr>
      <vt:lpstr>The Storm by Cynthia Rylant</vt:lpstr>
      <vt:lpstr>Application</vt:lpstr>
      <vt:lpstr>I can describe a character’s feelings and how they change in a story.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describe a character’s feelings and how they change in a story.</dc:title>
  <dc:creator>ST User</dc:creator>
  <cp:lastModifiedBy>st</cp:lastModifiedBy>
  <cp:revision>1</cp:revision>
  <dcterms:created xsi:type="dcterms:W3CDTF">2013-10-22T13:50:10Z</dcterms:created>
  <dcterms:modified xsi:type="dcterms:W3CDTF">2014-09-16T18:35:46Z</dcterms:modified>
</cp:coreProperties>
</file>