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57" r:id="rId4"/>
    <p:sldId id="266" r:id="rId5"/>
    <p:sldId id="260" r:id="rId6"/>
    <p:sldId id="261" r:id="rId7"/>
    <p:sldId id="267" r:id="rId8"/>
    <p:sldId id="264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427" autoAdjust="0"/>
  </p:normalViewPr>
  <p:slideViewPr>
    <p:cSldViewPr>
      <p:cViewPr varScale="1">
        <p:scale>
          <a:sx n="66" d="100"/>
          <a:sy n="66" d="100"/>
        </p:scale>
        <p:origin x="-64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16EFC-008E-4F00-9199-0626BA921EE2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47539-1B01-4CAC-A5F2-26B06805D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Student’s Prior Knowledge</a:t>
            </a:r>
            <a:endParaRPr lang="en-US" dirty="0" smtClean="0"/>
          </a:p>
          <a:p>
            <a:r>
              <a:rPr lang="en-US" dirty="0" smtClean="0"/>
              <a:t>Turn</a:t>
            </a:r>
            <a:r>
              <a:rPr lang="en-US" baseline="0" dirty="0" smtClean="0"/>
              <a:t> and Talk- “What </a:t>
            </a:r>
            <a:r>
              <a:rPr lang="en-US" baseline="0" dirty="0" smtClean="0"/>
              <a:t>just happened?”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7539-1B01-4CAC-A5F2-26B06805D0A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Information</a:t>
            </a:r>
          </a:p>
          <a:p>
            <a:r>
              <a:rPr lang="en-US" dirty="0" smtClean="0"/>
              <a:t>Read and Take 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7539-1B01-4CAC-A5F2-26B06805D0A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Information-</a:t>
            </a:r>
          </a:p>
          <a:p>
            <a:r>
              <a:rPr lang="en-US" dirty="0" smtClean="0"/>
              <a:t>Introduce</a:t>
            </a:r>
            <a:r>
              <a:rPr lang="en-US" baseline="0" dirty="0" smtClean="0"/>
              <a:t> the steps for </a:t>
            </a:r>
            <a:r>
              <a:rPr lang="en-US" baseline="0" dirty="0" smtClean="0"/>
              <a:t>comparing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7539-1B01-4CAC-A5F2-26B06805D0A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</a:t>
            </a:r>
            <a:endParaRPr lang="en-US" dirty="0" smtClean="0"/>
          </a:p>
          <a:p>
            <a:r>
              <a:rPr lang="en-US" dirty="0" smtClean="0"/>
              <a:t>Step </a:t>
            </a:r>
            <a:r>
              <a:rPr lang="en-US" dirty="0" smtClean="0"/>
              <a:t>1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7539-1B01-4CAC-A5F2-26B06805D0A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</a:t>
            </a:r>
            <a:endParaRPr lang="en-US" dirty="0" smtClean="0"/>
          </a:p>
          <a:p>
            <a:r>
              <a:rPr lang="en-US" dirty="0" smtClean="0"/>
              <a:t>Step </a:t>
            </a:r>
            <a:r>
              <a:rPr lang="en-US" dirty="0" smtClean="0"/>
              <a:t>2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7539-1B01-4CAC-A5F2-26B06805D0A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</a:t>
            </a:r>
          </a:p>
          <a:p>
            <a:r>
              <a:rPr lang="en-US" dirty="0" smtClean="0"/>
              <a:t>Step 3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7539-1B01-4CAC-A5F2-26B06805D0A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B29-614E-412A-B17E-910E4AB0FAB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B141-7F83-4B25-9FBE-C29AF39B5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BB29-614E-412A-B17E-910E4AB0FAB3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2B141-7F83-4B25-9FBE-C29AF39B5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youtube.com/watch?v=949eYdEz3E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Comparing 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Octopuses &amp; Squids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 smtClean="0"/>
              <a:t>Grade Unit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400" b="1" dirty="0" smtClean="0"/>
              <a:t>Goal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000" b="1" dirty="0" smtClean="0"/>
          </a:p>
          <a:p>
            <a:r>
              <a:rPr lang="en-US" sz="4000" b="1" dirty="0" smtClean="0"/>
              <a:t>I can use information from a text to </a:t>
            </a:r>
            <a:r>
              <a:rPr lang="en-US" sz="4000" b="1" dirty="0" smtClean="0"/>
              <a:t>compare</a:t>
            </a:r>
            <a:r>
              <a:rPr lang="en-US" sz="4000" b="1" dirty="0" smtClean="0"/>
              <a:t>.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52578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What </a:t>
            </a:r>
            <a:r>
              <a:rPr lang="en-US" sz="3600" b="1" dirty="0" smtClean="0"/>
              <a:t>just happened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pic>
        <p:nvPicPr>
          <p:cNvPr id="1030" name="Picture 6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5029200"/>
            <a:ext cx="2019300" cy="1161994"/>
          </a:xfrm>
          <a:prstGeom prst="rect">
            <a:avLst/>
          </a:prstGeom>
          <a:noFill/>
        </p:spPr>
      </p:pic>
      <p:pic>
        <p:nvPicPr>
          <p:cNvPr id="2" name="Picture 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990600"/>
            <a:ext cx="6029325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09600" y="2286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Watch…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2.imagesbn.com/p/9780516253503_p0_v1_s260x4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447800"/>
            <a:ext cx="3095624" cy="342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1981200"/>
            <a:ext cx="4483999" cy="3400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533400"/>
            <a:ext cx="7315200" cy="3447098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Steps for Comparing</a:t>
            </a:r>
          </a:p>
          <a:p>
            <a:endParaRPr lang="en-US" sz="1400" b="1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I find the items to compare</a:t>
            </a:r>
          </a:p>
          <a:p>
            <a:pPr marL="342900" indent="-342900">
              <a:buAutoNum type="arabicPeriod"/>
            </a:pP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I choose the features to compare the items</a:t>
            </a:r>
          </a:p>
          <a:p>
            <a:pPr marL="342900" indent="-342900">
              <a:buAutoNum type="arabicPeriod"/>
            </a:pP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I tell how the items are the same or different</a:t>
            </a:r>
          </a:p>
          <a:p>
            <a:pPr marL="342900" indent="-342900">
              <a:buAutoNum type="arabicPeriod"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28600"/>
            <a:ext cx="7315200" cy="3447098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Steps for Comparing</a:t>
            </a:r>
          </a:p>
          <a:p>
            <a:endParaRPr lang="en-US" sz="1400" b="1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I find the items to compare</a:t>
            </a:r>
          </a:p>
          <a:p>
            <a:pPr marL="342900" indent="-342900">
              <a:buAutoNum type="arabicPeriod"/>
            </a:pP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I choose the features to compare the items</a:t>
            </a:r>
          </a:p>
          <a:p>
            <a:pPr marL="342900" indent="-342900">
              <a:buAutoNum type="arabicPeriod"/>
            </a:pP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I tell how the items are the same or different</a:t>
            </a:r>
          </a:p>
          <a:p>
            <a:pPr marL="342900" indent="-342900">
              <a:buAutoNum type="arabicPeriod"/>
            </a:pPr>
            <a:endParaRPr lang="en-US" sz="2800" dirty="0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95400" y="1447800"/>
            <a:ext cx="38862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429000"/>
            <a:ext cx="4026799" cy="30537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28600"/>
            <a:ext cx="7315200" cy="3447098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Steps for Comparing</a:t>
            </a:r>
          </a:p>
          <a:p>
            <a:endParaRPr lang="en-US" sz="1400" b="1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I find the items to compare</a:t>
            </a:r>
          </a:p>
          <a:p>
            <a:pPr marL="342900" indent="-342900">
              <a:buAutoNum type="arabicPeriod"/>
            </a:pP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I choose the features to compare the items</a:t>
            </a:r>
          </a:p>
          <a:p>
            <a:pPr marL="342900" indent="-342900">
              <a:buAutoNum type="arabicPeriod"/>
            </a:pP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I tell how the items are the same or different</a:t>
            </a:r>
          </a:p>
          <a:p>
            <a:pPr marL="342900" indent="-342900">
              <a:buAutoNum type="arabicPeriod"/>
            </a:pPr>
            <a:endParaRPr lang="en-US" sz="2800" dirty="0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95400" y="2362200"/>
            <a:ext cx="63246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905000" y="3429000"/>
            <a:ext cx="5105400" cy="3124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818" name="Picture 2" descr="http://84d1f3.medialib.glogster.com/media/22/22584ff77431d8ada6ace37ff189affc24e1d053ab803fc5cffce5ece665d11f/jeb4sp-edu-venn-diagram-blan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53994" y="3886200"/>
            <a:ext cx="3694481" cy="252412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981200" y="3886200"/>
            <a:ext cx="12192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Habitat</a:t>
            </a:r>
          </a:p>
          <a:p>
            <a:endParaRPr lang="en-US" sz="1400" dirty="0" smtClean="0">
              <a:latin typeface="Comic Sans MS" pitchFamily="66" charset="0"/>
            </a:endParaRPr>
          </a:p>
          <a:p>
            <a:r>
              <a:rPr lang="en-US" sz="1400" dirty="0" smtClean="0">
                <a:latin typeface="Comic Sans MS" pitchFamily="66" charset="0"/>
              </a:rPr>
              <a:t>Diet</a:t>
            </a:r>
          </a:p>
          <a:p>
            <a:endParaRPr lang="en-US" sz="1400" dirty="0" smtClean="0">
              <a:latin typeface="Comic Sans MS" pitchFamily="66" charset="0"/>
            </a:endParaRPr>
          </a:p>
          <a:p>
            <a:r>
              <a:rPr lang="en-US" sz="1400" dirty="0" smtClean="0">
                <a:latin typeface="Comic Sans MS" pitchFamily="66" charset="0"/>
              </a:rPr>
              <a:t>Body shape</a:t>
            </a:r>
          </a:p>
          <a:p>
            <a:endParaRPr lang="en-US" sz="1400" dirty="0" smtClean="0">
              <a:latin typeface="Comic Sans MS" pitchFamily="66" charset="0"/>
            </a:endParaRPr>
          </a:p>
          <a:p>
            <a:r>
              <a:rPr lang="en-US" sz="1400" dirty="0" smtClean="0">
                <a:latin typeface="Comic Sans MS" pitchFamily="66" charset="0"/>
              </a:rPr>
              <a:t>Arms </a:t>
            </a:r>
          </a:p>
          <a:p>
            <a:endParaRPr lang="en-US" sz="1400" dirty="0" smtClean="0">
              <a:latin typeface="Comic Sans MS" pitchFamily="66" charset="0"/>
            </a:endParaRPr>
          </a:p>
          <a:p>
            <a:r>
              <a:rPr lang="en-US" sz="1400" dirty="0" smtClean="0">
                <a:latin typeface="Comic Sans MS" pitchFamily="66" charset="0"/>
              </a:rPr>
              <a:t>Camouflage</a:t>
            </a:r>
          </a:p>
          <a:p>
            <a:endParaRPr lang="en-US" sz="1400" dirty="0" smtClean="0">
              <a:latin typeface="Comic Sans MS" pitchFamily="66" charset="0"/>
            </a:endParaRPr>
          </a:p>
          <a:p>
            <a:endParaRPr lang="en-US" sz="1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28600"/>
            <a:ext cx="7315200" cy="3447098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Steps for Comparing</a:t>
            </a:r>
          </a:p>
          <a:p>
            <a:endParaRPr lang="en-US" sz="1400" b="1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I find the items to compare</a:t>
            </a:r>
          </a:p>
          <a:p>
            <a:pPr marL="342900" indent="-342900">
              <a:buAutoNum type="arabicPeriod"/>
            </a:pP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I choose the features to compare the items</a:t>
            </a:r>
          </a:p>
          <a:p>
            <a:pPr marL="342900" indent="-342900">
              <a:buAutoNum type="arabicPeriod"/>
            </a:pP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I tell how the items are the same or different</a:t>
            </a:r>
          </a:p>
          <a:p>
            <a:pPr marL="342900" indent="-342900">
              <a:buAutoNum type="arabicPeriod"/>
            </a:pPr>
            <a:endParaRPr lang="en-US" sz="2800" dirty="0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00" y="3200400"/>
            <a:ext cx="60960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33400" y="4191000"/>
            <a:ext cx="7696200" cy="19389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	</a:t>
            </a:r>
          </a:p>
          <a:p>
            <a:r>
              <a:rPr lang="en-US" sz="2400" dirty="0" smtClean="0">
                <a:latin typeface="Comic Sans MS" pitchFamily="66" charset="0"/>
              </a:rPr>
              <a:t>Write a </a:t>
            </a:r>
            <a:r>
              <a:rPr lang="en-US" sz="2400" dirty="0" smtClean="0">
                <a:latin typeface="Comic Sans MS" pitchFamily="66" charset="0"/>
              </a:rPr>
              <a:t>sentence explaining one way they are the same and a sentence explaining one way they are different.</a:t>
            </a:r>
            <a:endParaRPr lang="en-US" sz="2400" dirty="0" smtClean="0">
              <a:latin typeface="Comic Sans MS" pitchFamily="66" charset="0"/>
            </a:endParaRPr>
          </a:p>
          <a:p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400" b="1" dirty="0" smtClean="0"/>
              <a:t>Goal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000" b="1" dirty="0" smtClean="0"/>
          </a:p>
          <a:p>
            <a:r>
              <a:rPr lang="en-US" sz="4000" b="1" dirty="0" smtClean="0"/>
              <a:t>I can use information from a text to </a:t>
            </a:r>
            <a:r>
              <a:rPr lang="en-US" sz="4000" b="1" dirty="0" smtClean="0"/>
              <a:t>compare</a:t>
            </a:r>
            <a:r>
              <a:rPr lang="en-US" sz="4000" b="1" dirty="0" smtClean="0"/>
              <a:t>.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192</Words>
  <Application>Microsoft Office PowerPoint</Application>
  <PresentationFormat>On-screen Show (4:3)</PresentationFormat>
  <Paragraphs>68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Comparing </vt:lpstr>
      <vt:lpstr>Goal:</vt:lpstr>
      <vt:lpstr>Slide 3</vt:lpstr>
      <vt:lpstr>Slide 4</vt:lpstr>
      <vt:lpstr>Slide 5</vt:lpstr>
      <vt:lpstr>Slide 6</vt:lpstr>
      <vt:lpstr>Slide 7</vt:lpstr>
      <vt:lpstr>Slide 8</vt:lpstr>
      <vt:lpstr>Goal: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</dc:title>
  <dc:creator>st</dc:creator>
  <cp:lastModifiedBy>st</cp:lastModifiedBy>
  <cp:revision>11</cp:revision>
  <dcterms:created xsi:type="dcterms:W3CDTF">2013-10-07T13:28:25Z</dcterms:created>
  <dcterms:modified xsi:type="dcterms:W3CDTF">2013-10-07T14:44:08Z</dcterms:modified>
</cp:coreProperties>
</file>