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1229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3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294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1229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29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29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0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2304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1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0A94FB3-A9E7-467E-8511-FD8B09FD42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314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50075-55ED-4885-8A03-2FB8AF1A25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43D6C-8B24-4BA9-A738-A45B8DC339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E3BF5-01B8-40D5-975A-BBBB694746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4C65C-8C11-41C8-8FC0-5C94745A3E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3F29C-3E17-4DE8-83CA-8FBD57FCCD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3DE9D-C5C7-40F9-9B23-FE420B89CD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A59F7-FF7B-44F3-8B1B-1AFFE439D7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D63CA-AC34-41F3-827C-7737B391FA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F2193-835C-4D2F-9337-10DD44BA6F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C7FA1-B893-44E2-82F4-C151BF0BDB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9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127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7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127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7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1280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8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8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128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129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A61C086-0F86-47A4-B4E4-3B11DD9709E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About Trickster Tales</a:t>
            </a:r>
            <a:r>
              <a:rPr lang="en-US" dirty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RL.3.2, RL.3.3, RL.3.7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Trickster Tales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A folk tale about an animal or person who engages in trickery, violence, and magic.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>
                <a:latin typeface="Arial Black" pitchFamily="34" charset="0"/>
              </a:rPr>
              <a:t>  </a:t>
            </a:r>
            <a:r>
              <a:rPr lang="en-US" sz="4400">
                <a:latin typeface="Arial Black" pitchFamily="34" charset="0"/>
              </a:rPr>
              <a:t>Characters</a:t>
            </a:r>
          </a:p>
          <a:p>
            <a:pPr>
              <a:lnSpc>
                <a:spcPct val="90000"/>
              </a:lnSpc>
            </a:pPr>
            <a:r>
              <a:rPr lang="en-US"/>
              <a:t>There are not many characters, usually two. </a:t>
            </a:r>
          </a:p>
          <a:p>
            <a:pPr>
              <a:lnSpc>
                <a:spcPct val="90000"/>
              </a:lnSpc>
            </a:pPr>
            <a:r>
              <a:rPr lang="en-US"/>
              <a:t>One character is a good and clever trickster and one is a "bad" character. </a:t>
            </a:r>
          </a:p>
          <a:p>
            <a:pPr>
              <a:lnSpc>
                <a:spcPct val="90000"/>
              </a:lnSpc>
            </a:pPr>
            <a:r>
              <a:rPr lang="en-US"/>
              <a:t>The animals have human characteristics. </a:t>
            </a:r>
          </a:p>
          <a:p>
            <a:pPr>
              <a:lnSpc>
                <a:spcPct val="90000"/>
              </a:lnSpc>
            </a:pPr>
            <a:r>
              <a:rPr lang="en-US"/>
              <a:t>Talking animals are common in trickster tales.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  </a:t>
            </a:r>
            <a:r>
              <a:rPr lang="en-US" sz="4400">
                <a:latin typeface="Arial Black" pitchFamily="34" charset="0"/>
              </a:rPr>
              <a:t>Setting</a:t>
            </a:r>
          </a:p>
          <a:p>
            <a:r>
              <a:rPr lang="en-US"/>
              <a:t>The setting is often not important. </a:t>
            </a:r>
          </a:p>
          <a:p>
            <a:r>
              <a:rPr lang="en-US"/>
              <a:t>It is not fully described. </a:t>
            </a:r>
          </a:p>
          <a:p>
            <a:r>
              <a:rPr lang="en-US"/>
              <a:t>Time and place indicated with traditional phrases: "In a far away land," "Once upon a time."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</a:t>
            </a:r>
            <a:r>
              <a:rPr lang="en-US" sz="4400">
                <a:latin typeface="Arial Black" pitchFamily="34" charset="0"/>
              </a:rPr>
              <a:t>Problem</a:t>
            </a:r>
          </a:p>
          <a:p>
            <a:r>
              <a:rPr lang="en-US"/>
              <a:t>A strong character takes advantage of a weaker character. </a:t>
            </a:r>
          </a:p>
          <a:p>
            <a:r>
              <a:rPr lang="en-US"/>
              <a:t>The action may be repetitive, often in threes. </a:t>
            </a:r>
          </a:p>
          <a:p>
            <a:r>
              <a:rPr lang="en-US"/>
              <a:t>The strong character remains confident until the end.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</a:t>
            </a:r>
            <a:r>
              <a:rPr lang="en-US" sz="4400">
                <a:latin typeface="Arial Black" pitchFamily="34" charset="0"/>
              </a:rPr>
              <a:t>Solution</a:t>
            </a:r>
          </a:p>
          <a:p>
            <a:r>
              <a:rPr lang="en-US"/>
              <a:t>The weaker character will play a trick. </a:t>
            </a:r>
          </a:p>
          <a:p>
            <a:r>
              <a:rPr lang="en-US"/>
              <a:t>The solution is short and to the point. </a:t>
            </a:r>
          </a:p>
          <a:p>
            <a:r>
              <a:rPr lang="en-US"/>
              <a:t>The story may teach a lesson. </a:t>
            </a:r>
          </a:p>
          <a:p>
            <a:r>
              <a:rPr lang="en-US"/>
              <a:t>The story may explain why something occurs.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6</TotalTime>
  <Words>93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Mountain Top</vt:lpstr>
      <vt:lpstr>About Trickster Tales </vt:lpstr>
      <vt:lpstr>Trickster Tales</vt:lpstr>
      <vt:lpstr>Slide 3</vt:lpstr>
      <vt:lpstr>Slide 4</vt:lpstr>
      <vt:lpstr>Slide 5</vt:lpstr>
      <vt:lpstr>Slide 6</vt:lpstr>
    </vt:vector>
  </TitlesOfParts>
  <Company>Chicago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Trickster Tales </dc:title>
  <dc:creator>office</dc:creator>
  <cp:lastModifiedBy>st</cp:lastModifiedBy>
  <cp:revision>3</cp:revision>
  <dcterms:created xsi:type="dcterms:W3CDTF">2007-10-01T14:09:08Z</dcterms:created>
  <dcterms:modified xsi:type="dcterms:W3CDTF">2012-08-11T17:55:09Z</dcterms:modified>
</cp:coreProperties>
</file>