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E81248F-6F23-47A0-A7F7-36E93499F846}" type="datetimeFigureOut">
              <a:rPr lang="en-US" smtClean="0"/>
              <a:pPr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3988709-0A32-4EFE-80F8-EBDB6D1D5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218" y="76200"/>
            <a:ext cx="4953000" cy="657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095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Possession</a:t>
            </a:r>
          </a:p>
          <a:p>
            <a:pPr algn="ctr"/>
            <a:r>
              <a:rPr lang="en-US" sz="11500" b="1" dirty="0" smtClean="0"/>
              <a:t>Hoist</a:t>
            </a:r>
          </a:p>
          <a:p>
            <a:pPr algn="ctr"/>
            <a:r>
              <a:rPr lang="en-US" sz="11500" b="1" dirty="0" smtClean="0"/>
              <a:t>Claim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264449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1"/>
            <a:ext cx="8763000" cy="3200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“The bridge was my most prized </a:t>
            </a:r>
            <a:r>
              <a:rPr lang="en-US" sz="3200" b="1" i="1" dirty="0" smtClean="0"/>
              <a:t>possession</a:t>
            </a:r>
            <a:r>
              <a:rPr lang="en-US" sz="3200" b="1" dirty="0" smtClean="0"/>
              <a:t>.”</a:t>
            </a:r>
          </a:p>
          <a:p>
            <a:r>
              <a:rPr lang="en-US" sz="3200" b="1" i="1" dirty="0" smtClean="0"/>
              <a:t>Possession</a:t>
            </a:r>
            <a:r>
              <a:rPr lang="en-US" sz="3200" b="1" dirty="0" smtClean="0"/>
              <a:t> – a thing that a person owns or possesses</a:t>
            </a:r>
          </a:p>
          <a:p>
            <a:r>
              <a:rPr lang="en-US" sz="3200" b="1" dirty="0" smtClean="0"/>
              <a:t>“I have many books in my </a:t>
            </a:r>
            <a:r>
              <a:rPr lang="en-US" sz="3200" b="1" i="1" dirty="0" smtClean="0"/>
              <a:t>possession</a:t>
            </a:r>
            <a:r>
              <a:rPr lang="en-US" sz="3200" b="1" dirty="0" smtClean="0"/>
              <a:t>!”  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381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52800"/>
            <a:ext cx="4495800" cy="336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486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3200399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“Daddy worked on that bridge, </a:t>
            </a:r>
            <a:r>
              <a:rPr lang="en-US" sz="3200" b="1" i="1" dirty="0" smtClean="0"/>
              <a:t>hoisting </a:t>
            </a:r>
            <a:r>
              <a:rPr lang="en-US" sz="3200" b="1" dirty="0" smtClean="0"/>
              <a:t>cables.”</a:t>
            </a:r>
          </a:p>
          <a:p>
            <a:r>
              <a:rPr lang="en-US" sz="3200" b="1" i="1" dirty="0" smtClean="0"/>
              <a:t>Hoist</a:t>
            </a:r>
            <a:r>
              <a:rPr lang="en-US" sz="3200" b="1" dirty="0" smtClean="0"/>
              <a:t> – to raise or lift; or a piece of equipment that lifts heavy objects</a:t>
            </a:r>
          </a:p>
          <a:p>
            <a:r>
              <a:rPr lang="en-US" sz="3200" b="1" dirty="0" smtClean="0"/>
              <a:t>“My friend and I </a:t>
            </a:r>
            <a:r>
              <a:rPr lang="en-US" sz="3200" b="1" i="1" dirty="0" smtClean="0"/>
              <a:t>hoisted</a:t>
            </a:r>
            <a:r>
              <a:rPr lang="en-US" sz="3200" b="1" dirty="0" smtClean="0"/>
              <a:t> my couch into the moving van.”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40" r="26191" b="216"/>
          <a:stretch/>
        </p:blipFill>
        <p:spPr bwMode="auto">
          <a:xfrm>
            <a:off x="107373" y="3486216"/>
            <a:ext cx="1503218" cy="319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3236" y="3978918"/>
            <a:ext cx="3610764" cy="268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630" y="4101944"/>
            <a:ext cx="3866606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405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1"/>
            <a:ext cx="8839200" cy="3352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“Now I have</a:t>
            </a:r>
            <a:r>
              <a:rPr lang="en-US" sz="3600" b="1" i="1" dirty="0" smtClean="0"/>
              <a:t> claimed </a:t>
            </a:r>
            <a:r>
              <a:rPr lang="en-US" sz="3600" b="1" dirty="0" smtClean="0"/>
              <a:t>it.”</a:t>
            </a:r>
          </a:p>
          <a:p>
            <a:r>
              <a:rPr lang="en-US" sz="3600" b="1" i="1" dirty="0" smtClean="0"/>
              <a:t>Claim </a:t>
            </a:r>
            <a:r>
              <a:rPr lang="en-US" sz="3600" b="1" dirty="0" smtClean="0"/>
              <a:t>– to demand something as one’s own</a:t>
            </a:r>
          </a:p>
          <a:p>
            <a:r>
              <a:rPr lang="en-US" sz="3600" b="1" dirty="0" smtClean="0"/>
              <a:t>“I </a:t>
            </a:r>
            <a:r>
              <a:rPr lang="en-US" sz="3600" b="1" i="1" dirty="0" smtClean="0"/>
              <a:t>claimed</a:t>
            </a:r>
            <a:r>
              <a:rPr lang="en-US" sz="3600" b="1" dirty="0" smtClean="0"/>
              <a:t> the couch and television before my brother could get to it!”</a:t>
            </a:r>
            <a:endParaRPr lang="en-US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3581400" cy="307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1673" y="3596514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2704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/>
          </a:bodyPr>
          <a:lstStyle/>
          <a:p>
            <a:pPr algn="ctr"/>
            <a:r>
              <a:rPr lang="en-US" sz="11500" b="1" dirty="0" smtClean="0"/>
              <a:t>Possession</a:t>
            </a:r>
          </a:p>
          <a:p>
            <a:pPr algn="ctr"/>
            <a:r>
              <a:rPr lang="en-US" sz="11500" b="1" dirty="0" smtClean="0"/>
              <a:t>Hoist</a:t>
            </a:r>
          </a:p>
          <a:p>
            <a:pPr algn="ctr"/>
            <a:r>
              <a:rPr lang="en-US" sz="11500" b="1" dirty="0" smtClean="0"/>
              <a:t>Claim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xmlns="" val="3814180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</TotalTime>
  <Words>103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Elemental</vt:lpstr>
      <vt:lpstr>Slide 1</vt:lpstr>
      <vt:lpstr>Slide 2</vt:lpstr>
      <vt:lpstr>Slide 3</vt:lpstr>
      <vt:lpstr>Slide 4</vt:lpstr>
      <vt:lpstr>Slide 5</vt:lpstr>
      <vt:lpstr>Slide 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Becca</dc:creator>
  <cp:lastModifiedBy>st</cp:lastModifiedBy>
  <cp:revision>3</cp:revision>
  <dcterms:created xsi:type="dcterms:W3CDTF">2014-05-06T00:52:27Z</dcterms:created>
  <dcterms:modified xsi:type="dcterms:W3CDTF">2015-02-20T15:18:36Z</dcterms:modified>
</cp:coreProperties>
</file>