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A313D61-EC80-4C68-AD4A-461F678F5EF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5801B83-DEC8-4733-81A1-B0D98F00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ncyisanders.files.wordpress.com/2009/09/docu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0891"/>
            <a:ext cx="6248400" cy="6345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924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1"/>
            <a:ext cx="8534400" cy="59436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Stationed</a:t>
            </a:r>
          </a:p>
          <a:p>
            <a:pPr algn="ctr"/>
            <a:r>
              <a:rPr lang="en-US" sz="11500" b="1" dirty="0" smtClean="0"/>
              <a:t>Blushed</a:t>
            </a:r>
          </a:p>
          <a:p>
            <a:pPr algn="ctr"/>
            <a:r>
              <a:rPr lang="en-US" sz="11500" b="1" dirty="0" smtClean="0"/>
              <a:t>Trembled</a:t>
            </a:r>
            <a:endParaRPr lang="en-US" sz="11500" b="1" dirty="0"/>
          </a:p>
        </p:txBody>
      </p:sp>
    </p:spTree>
    <p:extLst>
      <p:ext uri="{BB962C8B-B14F-4D97-AF65-F5344CB8AC3E}">
        <p14:creationId xmlns="" xmlns:p14="http://schemas.microsoft.com/office/powerpoint/2010/main" val="45330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1"/>
            <a:ext cx="9067800" cy="3352799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“His ship was </a:t>
            </a:r>
            <a:r>
              <a:rPr lang="en-US" sz="4000" i="1" dirty="0" smtClean="0"/>
              <a:t>stationed</a:t>
            </a:r>
            <a:r>
              <a:rPr lang="en-US" sz="4000" dirty="0" smtClean="0"/>
              <a:t> in Yokohama.”</a:t>
            </a:r>
          </a:p>
          <a:p>
            <a:r>
              <a:rPr lang="en-US" sz="4000" i="1" dirty="0" smtClean="0"/>
              <a:t>Stationed </a:t>
            </a:r>
            <a:r>
              <a:rPr lang="en-US" sz="4000" dirty="0"/>
              <a:t>– assigned to a particular </a:t>
            </a:r>
            <a:r>
              <a:rPr lang="en-US" sz="4000" dirty="0" smtClean="0"/>
              <a:t>place</a:t>
            </a:r>
          </a:p>
          <a:p>
            <a:r>
              <a:rPr lang="en-US" sz="4000" dirty="0" smtClean="0"/>
              <a:t>“My roommate’s father was </a:t>
            </a:r>
            <a:r>
              <a:rPr lang="en-US" sz="4000" i="1" dirty="0" smtClean="0"/>
              <a:t>stationed</a:t>
            </a:r>
            <a:r>
              <a:rPr lang="en-US" sz="4000" dirty="0" smtClean="0"/>
              <a:t> in Germany when she was a child.”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17" y="3171389"/>
            <a:ext cx="4015047" cy="28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8"/>
            <a:ext cx="469886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309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1"/>
            <a:ext cx="9144000" cy="3657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“My mother </a:t>
            </a:r>
            <a:r>
              <a:rPr lang="en-US" sz="3600" i="1" dirty="0" smtClean="0"/>
              <a:t>blushed</a:t>
            </a:r>
            <a:r>
              <a:rPr lang="en-US" sz="3600" dirty="0" smtClean="0"/>
              <a:t>.”</a:t>
            </a:r>
          </a:p>
          <a:p>
            <a:r>
              <a:rPr lang="en-US" sz="3600" i="1" dirty="0" smtClean="0"/>
              <a:t>Blushed</a:t>
            </a:r>
            <a:r>
              <a:rPr lang="en-US" sz="3600" dirty="0" smtClean="0"/>
              <a:t> </a:t>
            </a:r>
            <a:r>
              <a:rPr lang="en-US" sz="3600" dirty="0"/>
              <a:t>- to become red in the face </a:t>
            </a:r>
            <a:r>
              <a:rPr lang="en-US" sz="3600" dirty="0" smtClean="0"/>
              <a:t>when </a:t>
            </a:r>
            <a:r>
              <a:rPr lang="en-US" sz="3600" dirty="0"/>
              <a:t>you are </a:t>
            </a:r>
            <a:r>
              <a:rPr lang="en-US" sz="3600" dirty="0" smtClean="0"/>
              <a:t>embarrassed</a:t>
            </a:r>
          </a:p>
          <a:p>
            <a:r>
              <a:rPr lang="en-US" sz="3600" dirty="0" smtClean="0"/>
              <a:t>“The student could not help but to </a:t>
            </a:r>
            <a:r>
              <a:rPr lang="en-US" sz="3600" i="1" dirty="0" smtClean="0"/>
              <a:t>blush</a:t>
            </a:r>
            <a:r>
              <a:rPr lang="en-US" sz="3600" dirty="0" smtClean="0"/>
              <a:t> after reading his paper to his classmates.”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061326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2362200" cy="29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34" y="3542697"/>
            <a:ext cx="2883065" cy="30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552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546" y="145473"/>
            <a:ext cx="8929254" cy="3657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“My mother’s hand </a:t>
            </a:r>
            <a:r>
              <a:rPr lang="en-US" sz="3200" i="1" dirty="0" smtClean="0"/>
              <a:t>trembled</a:t>
            </a:r>
            <a:r>
              <a:rPr lang="en-US" sz="3200" dirty="0" smtClean="0"/>
              <a:t>.  The soup spilled onto the white cloth.”</a:t>
            </a:r>
          </a:p>
          <a:p>
            <a:r>
              <a:rPr lang="en-US" sz="3200" i="1" dirty="0" smtClean="0"/>
              <a:t>Trembled </a:t>
            </a:r>
            <a:r>
              <a:rPr lang="en-US" sz="3200" dirty="0" smtClean="0"/>
              <a:t>– to by shaky </a:t>
            </a:r>
          </a:p>
          <a:p>
            <a:r>
              <a:rPr lang="en-US" sz="3200" dirty="0" smtClean="0"/>
              <a:t>“The musician was so nervous that her hands </a:t>
            </a:r>
            <a:r>
              <a:rPr lang="en-US" sz="3200" i="1" dirty="0" smtClean="0"/>
              <a:t>trembled</a:t>
            </a:r>
            <a:r>
              <a:rPr lang="en-US" sz="3200" dirty="0" smtClean="0"/>
              <a:t> on stage.  It was hard to play the guitar that way.”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37728"/>
            <a:ext cx="3352800" cy="304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37728"/>
            <a:ext cx="40005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729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1"/>
            <a:ext cx="8534400" cy="59436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Stationed</a:t>
            </a:r>
          </a:p>
          <a:p>
            <a:pPr algn="ctr"/>
            <a:r>
              <a:rPr lang="en-US" sz="11500" b="1" dirty="0" smtClean="0"/>
              <a:t>Blushed</a:t>
            </a:r>
          </a:p>
          <a:p>
            <a:pPr algn="ctr"/>
            <a:r>
              <a:rPr lang="en-US" sz="11500" b="1" dirty="0" smtClean="0"/>
              <a:t>Trembled</a:t>
            </a:r>
            <a:endParaRPr lang="en-US" sz="11500" b="1" dirty="0"/>
          </a:p>
        </p:txBody>
      </p:sp>
    </p:spTree>
    <p:extLst>
      <p:ext uri="{BB962C8B-B14F-4D97-AF65-F5344CB8AC3E}">
        <p14:creationId xmlns="" xmlns:p14="http://schemas.microsoft.com/office/powerpoint/2010/main" val="1265084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</TotalTime>
  <Words>111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Elemental</vt:lpstr>
      <vt:lpstr>Slide 1</vt:lpstr>
      <vt:lpstr>Slide 2</vt:lpstr>
      <vt:lpstr>Slide 3</vt:lpstr>
      <vt:lpstr>Slide 4</vt:lpstr>
      <vt:lpstr>Slide 5</vt:lpstr>
      <vt:lpstr>Slide 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st</cp:lastModifiedBy>
  <cp:revision>4</cp:revision>
  <dcterms:created xsi:type="dcterms:W3CDTF">2014-04-26T17:41:42Z</dcterms:created>
  <dcterms:modified xsi:type="dcterms:W3CDTF">2015-02-20T15:16:50Z</dcterms:modified>
</cp:coreProperties>
</file>