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4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96D3-3023-4E38-B44F-B88C92E2DACE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6B7F0-B108-43A9-A00C-03CEB8332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96D3-3023-4E38-B44F-B88C92E2DACE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6B7F0-B108-43A9-A00C-03CEB8332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96D3-3023-4E38-B44F-B88C92E2DACE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6B7F0-B108-43A9-A00C-03CEB8332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2196D3-3023-4E38-B44F-B88C92E2DACE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1F6B7F0-B108-43A9-A00C-03CEB8332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96D3-3023-4E38-B44F-B88C92E2DACE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6B7F0-B108-43A9-A00C-03CEB8332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96D3-3023-4E38-B44F-B88C92E2DACE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6B7F0-B108-43A9-A00C-03CEB8332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6B7F0-B108-43A9-A00C-03CEB8332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96D3-3023-4E38-B44F-B88C92E2DACE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96D3-3023-4E38-B44F-B88C92E2DACE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6B7F0-B108-43A9-A00C-03CEB8332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96D3-3023-4E38-B44F-B88C92E2DACE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6B7F0-B108-43A9-A00C-03CEB8332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2196D3-3023-4E38-B44F-B88C92E2DACE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1F6B7F0-B108-43A9-A00C-03CEB8332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96D3-3023-4E38-B44F-B88C92E2DACE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6B7F0-B108-43A9-A00C-03CEB8332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52196D3-3023-4E38-B44F-B88C92E2DACE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1F6B7F0-B108-43A9-A00C-03CEB8332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Deborah Goff</a:t>
            </a:r>
          </a:p>
          <a:p>
            <a:pPr algn="r"/>
            <a:r>
              <a:rPr lang="en-US" dirty="0" smtClean="0"/>
              <a:t>Old Wire Road</a:t>
            </a:r>
          </a:p>
          <a:p>
            <a:pPr algn="r"/>
            <a:r>
              <a:rPr lang="en-US" dirty="0" smtClean="0"/>
              <a:t>Elementary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305800" cy="1828800"/>
          </a:xfrm>
        </p:spPr>
        <p:txBody>
          <a:bodyPr/>
          <a:lstStyle/>
          <a:p>
            <a:r>
              <a:rPr lang="en-US" dirty="0" smtClean="0"/>
              <a:t>Text Features with</a:t>
            </a:r>
            <a:br>
              <a:rPr lang="en-US" dirty="0" smtClean="0"/>
            </a:br>
            <a:r>
              <a:rPr lang="en-US" dirty="0" err="1" smtClean="0"/>
              <a:t>Scaredy</a:t>
            </a:r>
            <a:r>
              <a:rPr lang="en-US" dirty="0" smtClean="0"/>
              <a:t> Squirrel</a:t>
            </a:r>
            <a:endParaRPr lang="en-US" dirty="0"/>
          </a:p>
        </p:txBody>
      </p:sp>
      <p:pic>
        <p:nvPicPr>
          <p:cNvPr id="4" name="Picture 3" descr="ss2 (Small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1800" y="2667000"/>
            <a:ext cx="3505200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aptions (Small)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3886200"/>
            <a:ext cx="3548222" cy="23622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895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Labels and Captions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Labels and captions give you information about pictures in the text.  It is important to read the labels and captions in the text.</a:t>
            </a:r>
            <a:endParaRPr lang="en-US" dirty="0"/>
          </a:p>
        </p:txBody>
      </p:sp>
      <p:pic>
        <p:nvPicPr>
          <p:cNvPr id="5" name="Picture 4" descr="labels (Small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3124200"/>
            <a:ext cx="3172690" cy="327183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imeline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90800" y="2743200"/>
            <a:ext cx="3810000" cy="3810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438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Timelines</a:t>
            </a:r>
            <a:r>
              <a:rPr lang="en-US" dirty="0" smtClean="0"/>
              <a:t>:  Timelines can help you understand when events happened.  Sometimes texts have timelines to show how events fit into the story.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p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38275" y="1524000"/>
            <a:ext cx="6267450" cy="4572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Maps and Directions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2057400"/>
            <a:ext cx="1828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Maps can show you where events happened.  </a:t>
            </a: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A map can also show you how to travel from one place to another.</a:t>
            </a:r>
          </a:p>
          <a:p>
            <a:endParaRPr lang="en-US" sz="1200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7400" y="3276600"/>
            <a:ext cx="6120161" cy="325878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209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Symbols and steps:  </a:t>
            </a:r>
            <a:br>
              <a:rPr lang="en-US" b="1" dirty="0" smtClean="0"/>
            </a:br>
            <a:r>
              <a:rPr lang="en-US" sz="4000" b="1" i="1" u="sng" dirty="0" smtClean="0"/>
              <a:t>Symbols</a:t>
            </a:r>
            <a:r>
              <a:rPr lang="en-US" sz="4000" dirty="0" smtClean="0"/>
              <a:t> help you understand pictures or maps.  </a:t>
            </a:r>
            <a:r>
              <a:rPr lang="en-US" sz="4000" b="1" i="1" u="sng" dirty="0" smtClean="0"/>
              <a:t>Steps</a:t>
            </a:r>
            <a:r>
              <a:rPr lang="en-US" sz="4000" dirty="0" smtClean="0"/>
              <a:t> help you know what to do in the correct order.</a:t>
            </a:r>
            <a:endParaRPr lang="en-US" sz="4000" b="1" dirty="0"/>
          </a:p>
        </p:txBody>
      </p:sp>
      <p:sp>
        <p:nvSpPr>
          <p:cNvPr id="5" name="Right Arrow 4"/>
          <p:cNvSpPr/>
          <p:nvPr/>
        </p:nvSpPr>
        <p:spPr>
          <a:xfrm>
            <a:off x="1295400" y="3886200"/>
            <a:ext cx="1054608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Symbols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2743200" y="2286000"/>
            <a:ext cx="1676400" cy="1283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Steps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ol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95600" y="2659517"/>
            <a:ext cx="3505200" cy="352084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438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Bold words</a:t>
            </a:r>
            <a:r>
              <a:rPr lang="en-US" dirty="0" smtClean="0"/>
              <a:t>:  </a:t>
            </a:r>
            <a:br>
              <a:rPr lang="en-US" dirty="0" smtClean="0"/>
            </a:br>
            <a:r>
              <a:rPr lang="en-US" dirty="0" smtClean="0"/>
              <a:t>Bold words are used to help the reader identify important vocabulary or ideas in the text.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CAXIYEEJ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0" y="2099380"/>
            <a:ext cx="5867400" cy="390448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05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Table of Contents</a:t>
            </a:r>
            <a:r>
              <a:rPr lang="en-US" dirty="0" smtClean="0"/>
              <a:t>:  Tells you about how the book in organized and what the book might be about.</a:t>
            </a:r>
            <a:endParaRPr lang="en-U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99</TotalTime>
  <Words>91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Paper</vt:lpstr>
      <vt:lpstr>Text Features with Scaredy Squirrel</vt:lpstr>
      <vt:lpstr>Labels and Captions Labels and captions give you information about pictures in the text.  It is important to read the labels and captions in the text.</vt:lpstr>
      <vt:lpstr>Timelines:  Timelines can help you understand when events happened.  Sometimes texts have timelines to show how events fit into the story.</vt:lpstr>
      <vt:lpstr>Maps and Directions</vt:lpstr>
      <vt:lpstr>Symbols and steps:   Symbols help you understand pictures or maps.  Steps help you know what to do in the correct order.</vt:lpstr>
      <vt:lpstr>Bold words:   Bold words are used to help the reader identify important vocabulary or ideas in the text.</vt:lpstr>
      <vt:lpstr>Table of Contents:  Tells you about how the book in organized and what the book might be about.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Features with Scaredy Squirrel</dc:title>
  <dc:creator>ST User</dc:creator>
  <cp:lastModifiedBy>st</cp:lastModifiedBy>
  <cp:revision>12</cp:revision>
  <dcterms:created xsi:type="dcterms:W3CDTF">2013-05-03T12:38:49Z</dcterms:created>
  <dcterms:modified xsi:type="dcterms:W3CDTF">2014-05-07T20:36:58Z</dcterms:modified>
</cp:coreProperties>
</file>