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5" r:id="rId2"/>
    <p:sldId id="256" r:id="rId3"/>
    <p:sldId id="273" r:id="rId4"/>
    <p:sldId id="261" r:id="rId5"/>
    <p:sldId id="257" r:id="rId6"/>
    <p:sldId id="263" r:id="rId7"/>
    <p:sldId id="259" r:id="rId8"/>
    <p:sldId id="295" r:id="rId9"/>
    <p:sldId id="262" r:id="rId10"/>
    <p:sldId id="258" r:id="rId11"/>
    <p:sldId id="267" r:id="rId12"/>
    <p:sldId id="271" r:id="rId13"/>
    <p:sldId id="272" r:id="rId14"/>
    <p:sldId id="276" r:id="rId15"/>
    <p:sldId id="277" r:id="rId16"/>
    <p:sldId id="278" r:id="rId17"/>
    <p:sldId id="274" r:id="rId18"/>
    <p:sldId id="279" r:id="rId19"/>
    <p:sldId id="280" r:id="rId20"/>
    <p:sldId id="281" r:id="rId21"/>
    <p:sldId id="282" r:id="rId22"/>
    <p:sldId id="284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3" autoAdjust="0"/>
    <p:restoredTop sz="84386" autoAdjust="0"/>
  </p:normalViewPr>
  <p:slideViewPr>
    <p:cSldViewPr>
      <p:cViewPr>
        <p:scale>
          <a:sx n="80" d="100"/>
          <a:sy n="80" d="100"/>
        </p:scale>
        <p:origin x="-246" y="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18CC9D-F6B7-48BE-B1DA-100FB9EB1279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B143C-9345-44A6-8FE6-79E4B02489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Application-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an opportunity to use the words they just learned from the text.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</a:t>
            </a:r>
          </a:p>
          <a:p>
            <a:r>
              <a:rPr lang="en-US" dirty="0" smtClean="0"/>
              <a:t>Revisit the Goal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Access</a:t>
            </a:r>
            <a:r>
              <a:rPr lang="en-US" baseline="0" dirty="0" smtClean="0"/>
              <a:t> Prior Knowledge- (APK)</a:t>
            </a:r>
          </a:p>
          <a:p>
            <a:r>
              <a:rPr lang="en-US" baseline="0" dirty="0" smtClean="0"/>
              <a:t>Turn and Talk</a:t>
            </a:r>
          </a:p>
          <a:p>
            <a:r>
              <a:rPr lang="en-US" baseline="0" dirty="0" smtClean="0"/>
              <a:t>Review 3 words and definitions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</a:t>
            </a:r>
          </a:p>
          <a:p>
            <a:r>
              <a:rPr lang="en-US" dirty="0" smtClean="0"/>
              <a:t>Word</a:t>
            </a:r>
            <a:r>
              <a:rPr lang="en-US" baseline="0" dirty="0" smtClean="0"/>
              <a:t> Association </a:t>
            </a:r>
          </a:p>
          <a:p>
            <a:r>
              <a:rPr lang="en-US" baseline="0" dirty="0" smtClean="0"/>
              <a:t>Have students explain their thinking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Goal- Students</a:t>
            </a:r>
            <a:r>
              <a:rPr lang="en-US" baseline="0" dirty="0" smtClean="0"/>
              <a:t> need to engage with the goal-  read it, repeat it, write it,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New Information-</a:t>
            </a:r>
          </a:p>
          <a:p>
            <a:r>
              <a:rPr lang="en-US" baseline="0" dirty="0" smtClean="0"/>
              <a:t>Contextualize the word- Find it in the text</a:t>
            </a:r>
          </a:p>
          <a:p>
            <a:r>
              <a:rPr lang="en-US" baseline="0" dirty="0" smtClean="0"/>
              <a:t>“She took raisins, candies, and nuts and gave him two bright eyes, a laughing mouth, and a cowboy vest with </a:t>
            </a:r>
            <a:r>
              <a:rPr lang="en-US" u="sng" baseline="0" dirty="0" smtClean="0"/>
              <a:t>fringe</a:t>
            </a:r>
            <a:r>
              <a:rPr lang="en-US" baseline="0" dirty="0" smtClean="0"/>
              <a:t>.”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r>
              <a:rPr lang="en-US" baseline="0" dirty="0" smtClean="0"/>
              <a:t>… “until he met some hungry cowboys riding the range. The cowboys yelled, ‘</a:t>
            </a:r>
            <a:r>
              <a:rPr lang="en-US" u="sng" baseline="0" dirty="0" smtClean="0"/>
              <a:t>Stampede</a:t>
            </a:r>
            <a:r>
              <a:rPr lang="en-US" baseline="0" dirty="0" smtClean="0"/>
              <a:t>!’ They wanted gingerbread too. “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Engage the students with the word</a:t>
            </a:r>
          </a:p>
          <a:p>
            <a:r>
              <a:rPr lang="en-US" dirty="0" smtClean="0"/>
              <a:t>Thumbs</a:t>
            </a:r>
            <a:r>
              <a:rPr lang="en-US" baseline="0" dirty="0" smtClean="0"/>
              <a:t> up if this item might have fringe. Thumbs down if not likely.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r>
              <a:rPr lang="en-US" baseline="0" dirty="0" smtClean="0"/>
              <a:t>“He turned down a </a:t>
            </a:r>
            <a:r>
              <a:rPr lang="en-US" u="sng" baseline="0" dirty="0" smtClean="0"/>
              <a:t>canyon</a:t>
            </a:r>
            <a:r>
              <a:rPr lang="en-US" baseline="0" dirty="0" smtClean="0"/>
              <a:t> and raced away as fast as his boots could carry him.”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Give student friendly definition</a:t>
            </a:r>
          </a:p>
          <a:p>
            <a:r>
              <a:rPr lang="en-US" dirty="0" smtClean="0"/>
              <a:t>Use</a:t>
            </a:r>
            <a:r>
              <a:rPr lang="en-US" baseline="0" dirty="0" smtClean="0"/>
              <a:t> the word in other contexts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Read</a:t>
            </a:r>
            <a:r>
              <a:rPr lang="en-US" baseline="0" dirty="0" smtClean="0"/>
              <a:t> all three words and see if you can use them in one sentence.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B143C-9345-44A6-8FE6-79E4B02489FE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A22E2-4DF6-4645-AD84-CC1106ECDDE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/>
            </a:gs>
            <a:gs pos="70000">
              <a:schemeClr val="bg1">
                <a:lumMod val="95000"/>
              </a:schemeClr>
            </a:gs>
          </a:gsLst>
          <a:lin ang="4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A22E2-4DF6-4645-AD84-CC1106ECDDE0}" type="datetimeFigureOut">
              <a:rPr lang="en-US" smtClean="0"/>
              <a:pPr/>
              <a:t>4/15/2014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74719-D309-4CD6-B59E-4292427D3C9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XRlalBe9mW4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33600" y="1752600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sz="8000" b="1" dirty="0" smtClean="0"/>
              <a:t>Day 1</a:t>
            </a:r>
            <a:endParaRPr lang="en-US" sz="8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6248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hlinkClick r:id="rId3"/>
              </a:rPr>
              <a:t>Raspy</a:t>
            </a:r>
            <a:endParaRPr lang="en-US" sz="8000" b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1219200"/>
            <a:ext cx="4264244" cy="14773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/>
              <a:t>A rough, harsh sound</a:t>
            </a:r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en-US" b="1" dirty="0" smtClean="0"/>
              <a:t>Synonym: hoarse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219201"/>
            <a:ext cx="6858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flickered</a:t>
            </a:r>
          </a:p>
          <a:p>
            <a:pPr algn="ctr"/>
            <a:r>
              <a:rPr lang="en-US" sz="9600" b="1" dirty="0" smtClean="0"/>
              <a:t>scorched</a:t>
            </a:r>
          </a:p>
          <a:p>
            <a:pPr algn="ctr"/>
            <a:r>
              <a:rPr lang="en-US" sz="9600" b="1" dirty="0" smtClean="0"/>
              <a:t>raspy</a:t>
            </a:r>
          </a:p>
          <a:p>
            <a:pPr algn="ctr"/>
            <a:endParaRPr lang="en-US" sz="9600" b="1" dirty="0" smtClean="0"/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Turn and tell your partner the words and what they mean. 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4" name="Picture 4" descr="http://www.photo-dictionary.com/photofiles/list/459/836penci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4114800"/>
            <a:ext cx="996914" cy="14478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685800" y="1524000"/>
            <a:ext cx="6858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/>
              <a:t>flickered</a:t>
            </a:r>
          </a:p>
          <a:p>
            <a:r>
              <a:rPr lang="en-US" sz="9600" b="1" dirty="0" smtClean="0"/>
              <a:t>scorched</a:t>
            </a:r>
          </a:p>
          <a:p>
            <a:r>
              <a:rPr lang="en-US" sz="9600" b="1" dirty="0" smtClean="0"/>
              <a:t>raspy</a:t>
            </a:r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62000" y="381000"/>
            <a:ext cx="7543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Draw a picture or write a sentence to show you know what these words mean.</a:t>
            </a:r>
            <a:endParaRPr lang="en-US" sz="3200" dirty="0"/>
          </a:p>
        </p:txBody>
      </p:sp>
      <p:pic>
        <p:nvPicPr>
          <p:cNvPr id="30722" name="Picture 2" descr="http://openclipart.org/image/800px/svg_to_png/85273/spiral_notebook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1828800"/>
            <a:ext cx="1581531" cy="198934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533400" y="1981200"/>
            <a:ext cx="7772400" cy="1470025"/>
          </a:xfrm>
        </p:spPr>
        <p:txBody>
          <a:bodyPr>
            <a:normAutofit/>
          </a:bodyPr>
          <a:lstStyle/>
          <a:p>
            <a:r>
              <a:rPr lang="en-US" sz="8000" b="1" dirty="0" smtClean="0"/>
              <a:t>Day 2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ritingunderpressure.files.wordpress.com/2011/01/tal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819400"/>
            <a:ext cx="5206151" cy="3000376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381000" y="10668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Tell your partner about a new word you learned yesterday.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Word Association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495800" cy="4800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Which word goes with </a:t>
            </a:r>
            <a:r>
              <a:rPr lang="en-US" u="sng" dirty="0" smtClean="0"/>
              <a:t>moving to and fro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Which word is a synonym for </a:t>
            </a:r>
            <a:r>
              <a:rPr lang="en-US" u="sng" dirty="0" smtClean="0"/>
              <a:t>hoarse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Which word goes with </a:t>
            </a:r>
            <a:r>
              <a:rPr lang="en-US" u="sng" dirty="0" smtClean="0"/>
              <a:t>being burned</a:t>
            </a:r>
            <a:r>
              <a:rPr lang="en-US" dirty="0" smtClean="0"/>
              <a:t>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09800"/>
            <a:ext cx="2362200" cy="2590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flickered</a:t>
            </a:r>
          </a:p>
          <a:p>
            <a:pPr>
              <a:buNone/>
            </a:pPr>
            <a:endParaRPr lang="en-US" sz="32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scorched</a:t>
            </a:r>
          </a:p>
          <a:p>
            <a:pPr>
              <a:buNone/>
            </a:pPr>
            <a:endParaRPr lang="en-US" sz="3200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3200" dirty="0" smtClean="0">
                <a:solidFill>
                  <a:srgbClr val="0070C0"/>
                </a:solidFill>
              </a:rPr>
              <a:t>raspy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09600" y="16764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Day 3</a:t>
            </a:r>
            <a:endParaRPr kumimoji="0" lang="en-US" sz="8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0" y="152400"/>
            <a:ext cx="6172200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500" b="1" u="sng" dirty="0" smtClean="0"/>
              <a:t>Cuckoo</a:t>
            </a:r>
            <a:endParaRPr lang="en-US" sz="3600" b="1" u="sng" dirty="0" smtClean="0"/>
          </a:p>
        </p:txBody>
      </p:sp>
      <p:pic>
        <p:nvPicPr>
          <p:cNvPr id="5" name="Picture 4" descr="cucko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1" y="1143001"/>
            <a:ext cx="3095942" cy="3733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 smtClean="0"/>
              <a:t>Describe a time when…</a:t>
            </a:r>
            <a:endParaRPr lang="en-US" b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itchFamily="49" charset="0"/>
              <a:buChar char="o"/>
            </a:pPr>
            <a:r>
              <a:rPr lang="en-US" b="1" dirty="0" smtClean="0"/>
              <a:t>You heard a </a:t>
            </a:r>
            <a:r>
              <a:rPr lang="en-US" b="1" u="sng" dirty="0" smtClean="0"/>
              <a:t>raspy</a:t>
            </a:r>
            <a:r>
              <a:rPr lang="en-US" b="1" dirty="0" smtClean="0"/>
              <a:t> voice</a:t>
            </a:r>
          </a:p>
          <a:p>
            <a:pPr>
              <a:buFont typeface="Courier New" pitchFamily="49" charset="0"/>
              <a:buChar char="o"/>
            </a:pPr>
            <a:endParaRPr lang="en-US" sz="2800" b="1" dirty="0" smtClean="0"/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You saw something </a:t>
            </a:r>
            <a:r>
              <a:rPr lang="en-US" b="1" u="sng" dirty="0" smtClean="0"/>
              <a:t>flicker</a:t>
            </a:r>
            <a:endParaRPr lang="en-US" b="1" dirty="0" smtClean="0"/>
          </a:p>
          <a:p>
            <a:pPr>
              <a:buFont typeface="Courier New" pitchFamily="49" charset="0"/>
              <a:buChar char="o"/>
            </a:pPr>
            <a:endParaRPr lang="en-US" sz="2800" b="1" dirty="0" smtClean="0"/>
          </a:p>
          <a:p>
            <a:pPr>
              <a:buFont typeface="Courier New" pitchFamily="49" charset="0"/>
              <a:buChar char="o"/>
            </a:pPr>
            <a:r>
              <a:rPr lang="en-US" b="1" dirty="0" smtClean="0"/>
              <a:t>You saw something that was </a:t>
            </a:r>
            <a:r>
              <a:rPr lang="en-US" b="1" u="sng" dirty="0" smtClean="0"/>
              <a:t>scorched</a:t>
            </a:r>
            <a:endParaRPr lang="en-US" b="1" dirty="0" smtClean="0"/>
          </a:p>
          <a:p>
            <a:pPr algn="ctr">
              <a:buNone/>
            </a:pPr>
            <a:endParaRPr lang="en-US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057400"/>
            <a:ext cx="8229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I can determine the meaning of unknown words.</a:t>
            </a:r>
            <a:endParaRPr lang="en-US" sz="4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21336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 smtClean="0"/>
              <a:t>flickered</a:t>
            </a:r>
            <a:endParaRPr lang="en-US" sz="11500" b="1" dirty="0"/>
          </a:p>
        </p:txBody>
      </p:sp>
      <p:sp>
        <p:nvSpPr>
          <p:cNvPr id="3" name="Rectangle 2"/>
          <p:cNvSpPr/>
          <p:nvPr/>
        </p:nvSpPr>
        <p:spPr>
          <a:xfrm>
            <a:off x="228600" y="4419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“As she dipped down to her branch, something red </a:t>
            </a:r>
            <a:r>
              <a:rPr lang="en-US" u="sng" dirty="0" smtClean="0"/>
              <a:t>flickered</a:t>
            </a:r>
            <a:r>
              <a:rPr lang="en-US" dirty="0" smtClean="0"/>
              <a:t> through the trees.”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1828800"/>
            <a:ext cx="731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Fluttered or moved to and fro 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1126177" y="152400"/>
            <a:ext cx="69342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500" b="1" dirty="0" smtClean="0"/>
              <a:t>flickered</a:t>
            </a:r>
            <a:endParaRPr lang="en-US" sz="11500" b="1" dirty="0"/>
          </a:p>
        </p:txBody>
      </p:sp>
      <p:sp>
        <p:nvSpPr>
          <p:cNvPr id="7" name="Rectangle 6"/>
          <p:cNvSpPr/>
          <p:nvPr/>
        </p:nvSpPr>
        <p:spPr>
          <a:xfrm>
            <a:off x="152400" y="2286000"/>
            <a:ext cx="14452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Synonym: flit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00600" y="4953000"/>
            <a:ext cx="3822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(Click the flame to see a flickering fire) </a:t>
            </a:r>
            <a:endParaRPr lang="en-US" dirty="0"/>
          </a:p>
        </p:txBody>
      </p:sp>
      <p:pic>
        <p:nvPicPr>
          <p:cNvPr id="10" name="Picture 9" descr="waver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15000" y="1752600"/>
            <a:ext cx="2024418" cy="304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2286000"/>
            <a:ext cx="68580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 smtClean="0"/>
              <a:t>scorched</a:t>
            </a:r>
          </a:p>
          <a:p>
            <a:pPr algn="ctr"/>
            <a:endParaRPr lang="en-US" sz="9600" b="1" dirty="0"/>
          </a:p>
        </p:txBody>
      </p:sp>
      <p:sp>
        <p:nvSpPr>
          <p:cNvPr id="3" name="Rectangle 2"/>
          <p:cNvSpPr/>
          <p:nvPr/>
        </p:nvSpPr>
        <p:spPr>
          <a:xfrm>
            <a:off x="304800" y="4267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“Her rainbow feathers became </a:t>
            </a:r>
            <a:r>
              <a:rPr lang="en-US" u="sng" dirty="0" smtClean="0"/>
              <a:t>scorched</a:t>
            </a:r>
            <a:r>
              <a:rPr lang="en-US" dirty="0" smtClean="0"/>
              <a:t> from fire...”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28600"/>
            <a:ext cx="6858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b="1" dirty="0" smtClean="0"/>
              <a:t>scorched</a:t>
            </a:r>
            <a:endParaRPr lang="en-US" sz="9600" b="1" dirty="0"/>
          </a:p>
        </p:txBody>
      </p:sp>
      <p:sp>
        <p:nvSpPr>
          <p:cNvPr id="15364" name="AutoShape 4" descr="data:image/jpeg;base64,/9j/4AAQSkZJRgABAQAAAQABAAD/2wCEAAkGBxMTEhQUEhQWFRQVFhgXFRcVGRgXGBcXFhgXGBUXGBcYHCggGBonHBkXITEhJSkrLi4uGCAzODMsNygtLisBCgoKDg0OGhAQGiwkICQ0LDQsLCwsLCw0LDQsLCwsLCwsNCwsLCwsLCwsLCwsLCwsLCwsLCwsLCwsLCwsLCwsLP/AABEIALcBEwMBIgACEQEDEQH/xAAbAAEAAgMBAQAAAAAAAAAAAAAAAQMCBAUGB//EADgQAAEDAgQEBAYBAwMFAQAAAAEAAhEhMQMSQVEEImFxBYGh8AYykbHB4dETQvEUUmIjM0NykhX/xAAZAQEAAwEBAAAAAAAAAAAAAAAAAQIDBAX/xAAjEQEAAgIDAAICAwEAAAAAAAAAAQIDEQQhMRJRIkETFGEy/9oADAMBAAIRAxEAPwD7iiIgIiICIiAiIgIiICIiAiIgIiICIiAiIgIiICIiAiIgIiICIiAiIgIiICIiAiIgIiICIiAiIgIiICIiAiIgIufx/i+HhUPMdmx6nReb4n4rcScsNGgBkxvKyvmrVrTDaz2iLwP/AO/jOrnvt/C2OG8dxgBUQBFlh/cr9N/6d9evbIvP8J8SD/yN8x/C6/CcczE+U12ND9FvTNS/ksL4b09hsoiLVkIiICIiAiIgIiICIiAiIgIiICIiAiIgIiICIiAiIgIirx8ZrGlzjAFygzc4ASaAXJXkPG/iYuOXAPL/AHHUjWNguf8AEnxCcaW4eZuGJAIFXbu7bLjfKABTNAMmDcTJXJlzb6h14sOu7Jx+LmZ5hFJkGbn7ha/DwaRER0tt5qnFYSZa51DUzIpqrsNsi4tUb06WK47S7aVbIk9x9lsYT6RtRazfxp0sr8N2u6xltC/DNNKq7C4ggy01HumyodGWltO6A1nS6jxOtvRcB8QvBIfzD6Eeeq7fB+K4eJrB0nVeDa7mj1V+DiELopyb1/1zZOLS3nT6Gi8TwniOI2rXEdDUHyXoOB8dY+juU+n6Xbj5VLdT04snFvXuO3WRQCpXS5hERAREQEREBERAREQEREBERAREQEREBEWvx3FtwmF7zQeqiZ13KYjfUI8Q4sYTC8gmLAXJNgvIeM+KuxOYiABytBkdz1Wp4t46/iHgMowT77ri8UZaAXDrIpJvJ07Liy5ZtOo8duLFFe59Q7FkgEDLMjanT8LSxXlwJAzGp5jeZ/t+iue1gygUyg1a0kzYGtJ7rXDZzBzqgGpFfPzWMy2iG5w+ICDNJEkREgXposzhRUGxp09/lUZnDvW0Gn5/S2eHcC0kQQNbH10WMt4WEmb9K9lnhuExYjT3oqGYYBtp9yr2AVPSJvPVUXbDCTa9+/VZh1gLqpjjQ3kUPX3CygT29aH8qqWZb9f2pms2n2Fg1tamkV7rJ1htRErMN1brKa9rqgEzsNO+ytLpvB3PVDTf4PxJ2GYDjTTQ+S9D4d42x4GYwfT9Lx39MGDZZDEj+NfJbY89qeMMnHpd9EDgbKV43gPFXsFDLeq7vCeMtcOai78fKrb3p5+TjXr526qKpmMDVpBCtXRFonxzzGhERWQIiICIiAiIgIiICIiAir4jGDGlxsFr4XieGWB+aAd1E2iPUxWZ8XcXjjDY55/tBPfovBeM+K4mM3maKWYJA7kq7xbxPExXEOMNk5Gt23PVcLi8cxEP0tSK1k60quLLl+XUeO3Fi+Pc+oPGZWPeHNaflBpE0subw/Fukh8EmQCakVqYtt/Kvc64xAcsSKg0EUneT6LWx3ihdMxTKebm0tEVELGW8GI95A0Apyk7XIN9LqwPmGm98wpQ0Hs7pgkVg6yCBIPcenZHVImNp08/T6LOV4ZYGCQ6gpqCSRFoWyylhrUCvai13A0HympB20Ip3K2hUSCKVHQWKrK8MqtIgb9In7zKtDYNLmpH3A+q1W4xcLQdZrtY2P6WxhOzEU0t76U81WV1oJAkVnTrP8KwEU69qm1x7oq2tECAKmD+jorXmBXek6VoqpZE0gz0N/VDJHQa7rFjdtulN1OBb79+kqErJse0dP5UuMUBifvqsWEG9CPWLLJ3NE6gqEpwnECD/I8isy0ETFrdEBpG3vzWeHadNd1KGLGRMd/qrZIFPosdfdVkTboiJbHBcaWGWk9iujw/jrhRwmbHZcggeigmFpXLavksrYqW9h67w3j2vABcC5bpxKwvBMc5pzNK9l4Pil2GC4yV3cfPN/xlw8jjxT8obyIi7XGIiICIiAiIgLHEeAJKo4rjmYdHGD1XmvGfHZOVvy6lZXyxWGtMU2l0PF/G2AZRWV5TiPFGgEuNKxf6DZa3iHF0Ja0ucaALkYrH4jgCeUOEi1tOy4rXtee3bWlaR06L+Je90gQIgQaOJoP5VWLxAYYFO4qadOsfVaGPik4oYDIEkOoA2BW16T9FVitIa6Gkw4EEg01oZmYrRUlpDDGxi7EL+bMJDmyaTFQDb/Ctw3kAhzILWihrMmlQbwFgWvJkyZAmBrNKm4qVhyhxpJpIO8xSaxFJKhMetovALXASIPSpi/SqsEHoHfNS3QzUWK1MN0gAtI0qKAi0bWK2+UzoaVGv8ihBVJXhDi0u6G073obR16q7hXVFZERaCIj0/la5HyhptlMSAQKmRPuitOOIOcSKSRuLyNDCiUwvYBmIkSBIBNqct7K0YdJHcbzv9vVajoxJJEZCcpv5dRBCv4fFLWNBGYgwYkgAG4vH+VWVl7yYvWayJ7V0HVZ4uLAk2FxQisA+qykG/wDmZCpxGkRlcaOPKbHzI91VVljCCAWnUU7fMPeyzZFj9T1lUMcA4EUIP/1P60W9hkGhEfsKJWhhSo6/b7K2JFytcsggGrffXorMLEifSZgiBTbZQJY8yZkbagin8q5pp3VTXUnWPumGA3tSOk90FhmsXFp/nZWOdT7qtzoMmgKyuARp7+iIT/Uj3orHOCrImDt+ViAe/wCENJdUUXW8H8U/ptywS4kQNAuJeawbeS9R8N4bQ2olw1W3H3N+p0x5Gop3G3faaKVEqV7TxRERAREQFxvF34zXBzDyC43XXe8C5A7rheO4zXYZBcA4GgBWWW0RDXFE7cLxfxP+q7oFycQCJJGXrr2VGJjESPtstVjnFpzkUcKSLnSq8+ZmZ3L0IrERqGw7EBIIJippsNFz38XkwnuaQ6XRGWKAVG81NVm7iHFwbhNJDaOdSkCTAtWy1+OGYVJYZLaVbNJAr7IQ01smHyNylx5iK9SCANRSyyOESyMwbJhuWTBaLmtFuYfDtY5pBaS1p5u1SYBoY+/VUccZLYdBa4XiOv1FY8lEymIYNxnAw85jMCRBDaETvU3Vz3AUcRO5EA9fuPMKvxBxc05avaLASSNPYWYxczXFocTA5SDMiJvatLVhVXRhYw+WgP8AaKQRqZsTEqzHxA0ZjNB8vNe1tKj16oRIBjMBR0jWm/cH69FmTtYReprqOx7KEoDy5gdflEkyS2gvO2oK2HODm5oE9KxMSdiDPp9OXwOMWQ10EtOUGkEGSS6JtFCuvh5RUQS6L0pvA81Fulq9sMPFu1smTOUmJiPl3CvawSHZSAZd2OiqLSSCSJ+YO2HSuktmmqvJccxcBSgm0XMHSpVFlrHCZI0MiNYgdQTVQXbU+82mijhjERDgfljSwi9apxAy1iemoI+37UJYPw+cERQg6GZ3mxofotvCxI0InuQK+/otLDdLa0NAZkQToQfTutxgPNQCQIuQTuolMLs4InQwDft+brAMgbE0pNu/RThikU7W1qmIS2sUPbrXrt5KqyHvhpm43k1/iqscdJrE/rqsXWBNt9adNbBU4mOBR0g5SBpNpgmmswg2AYmxnekHZBi2gwToVVw7pobD0jePqokE9QKRSmt0F8zcQdrfZZg3r2VWHizehjzuFiAZ9TPuiCwkm+q7PhfAuyuy4kNI5joOlVp8D4Y5z23APeOy9Rg+FNAIdLgTMGw7Qurj4rWnenJyM1YjW23wWEWsa0nNAuthYsbAAGlFkvVrGo08m07nYiIrIFiZrqskSRoeLYTXM5pAFV47x2X/ACPilyF3/iEYgY5zC6ulrd14M8VmkvcWQTVwp2G5XnZ7Tt6PHp+PrJgJMOoBAm5ceyoxMRpNIDBMCpOaskwsuJ4dxGZthWTSmpJrv6LVxcZstaOYS2Mo6UJtBMrFs1WYwYSQ1xBB5zIBzRYf+s1R2Mf9RGHRrQS6ZLQKEUmhMR5lbWO3nDiZZBbUh2kBuUGtRdaD8D/qGHAAEiBcnLyk+or0U7NKsbiHnFBmDBcNYk6dakdVe7HY4hoeCY5hpBnTeoVuOzDc0DK0y2JtAFQaxNAJ2lQ7DbyPeQYEua2AYIImJAUbhbtPDMc1jeaQJAdBtApQ1NxPmmASMzpLg6QDSCYgbkd53Cx4Xh2tB5yQDmaHAktJtBvHXqo4rh3BgDQDqO9CYOtZrAsNiqphtsY5ouDApJ1toL3sNAnC48gVALmyP9ux/Feq02cYDkOIIy/3AmHQAIPWDrSSr8Q85aDeSyREtNHBu/dQsjh8sf8AEyCf9sRqLCaeavbifKXAZIBbFwBfMN/PyVOLhtaGjD6Ef8CRJob7V3WfCtygsIE6zEG/1/yon7I6beUkggkggyDEHNFCDXQGeyugwKX2rWgPb/C0xgw4QIGoIOgmYFJsesrcwiTE6UJbMGlaaftVleF7mQBEgg233kdysMTV3l3mNNdVMiak1gV0JrHa6FlJFbgkG419fsqp0qOH3JnmEk2OnvZbeC/vGnUU/aoMSTWg0F9Le7qzCAtMRND2pcVp+UlMMmgnmG2aKTrI72WeG9rqTUGeldJ9CE4cmOYDNBpETTQaqp+IGTNGgCQaxaIJ6hVWWPpGYGINutTBupJDgZg/gzeeyqaCLuzC9oIFCaihoVTw39wEOGYwCLTBtqKz/hBsjDDZqR17Xn6H6rFz81Y0kExBqZHRU8PhFuauZrjVpqB2Mz7K2/DWB7y0kVoBUX6KUTOkYDXOsJoLX6AroeDYOd4a5pp3im5juu/wHhTWQWjuSCD5V/C6zMECoAnQ+7rsxcSZ7s4cvLjyDCwwLUgW+yvWDhSpPlf0U4bQKDuvRiNdPOmds5UqFKuoIoUoCwxJpG9eyzWLxIUT4mHB8eaHCsxWoMie2i8D4nw+H8gc5sa9e+q+mcfhSyoJJodhuYXkvFuEcyxaW1uCDPaPVeZmiYnb0uPaJjTzeLgEA8zuYgkV+UNIFIEWJWvxPBMOQtewBsSATNTy0PzGPsupxfDucHNbJaakRlBpr+1zG4TGAthrcNoMiZq6oLZrGkrOLNpq13swhLBhkkkPBoSDNRBIIpBpKu4jiC3EAw45h5UAtBvem7lq8Rg4QGXEAe8OEFlDmcaVnqOwWWNhYcjIHCpkmpdUA36C43TadH9QkB7gPmIMERkaCAK0G09lc9gEnqSOUGh0Mm1PRa+JhSABSCQA+lILqEUIM+mq2sUOe5ucNrAynlqLERMfoJJCtoyvIAAkAwBBq2CS0Vi5p1V+Di0dUSS6lZDulTGlFUQS1zQCHWIJLhrFTc+VircMghxIIMCQZEwIEAijpVZWhTxGDyllJMBzRJFSOalvJTxDmEta9kBvKCJgEDmI2Fvqtl2GJM6nSkyJIjX9qth5cpEnO4CdBF6WUbS0yxsOObMyIvIZ8pE6g0pXRX4fPcy0GDWxpSPXzWoMOJLa0LC0XbYampqArsHFIe8F4zQ0DSS6KV6C3VWlDewMLLlaZitDUCDIPSPwtp4yx84OvbfqdPNa2DiicrxQt5Zm5rBM1qFe97oymJGopQnYmtBVZyvDHh+Ik1gyBJjyjv0ot7cnrHSbmPJc/EYZkQZFPKttTBHVX4PFgh1LAcp0A9zCiUwswswNpECBFus+cR0UNx+YXiSLdeqwdjgmJIxANjaQYrQqrFxYcCAXU9PzChLp4YkX1oRaor5LUY7EmSBIMCsgiTc7xF/yssPiGu5RuBX7rY/0ucyBSBexItr0UJa7yRJFATNaya0vqsmYDpDspgmLAxq2y6XhPhWI8Q40aZJINvYXpuA8PYCHCSKiHakUmtltjwWuxy8itGhwHhbAYfOa5iYFR0v0XTZ4bh5muyiRSSI3Omq3cMTWoussJpF48h9F6OPBWv6ebfNa0+pY3dWAKIRq6IjTnmU5VMKUUoSihSiBERARECCCFVj4YIqAZp7lXIomNpidOBxngOGXEgAHSJnsuZxnwg1zSKGRUOHsFexIUZRK57cakztvXk3j9vl/F/DhBHI4tESW6GI0sI6rlnw0AgZC0wYk08v+UAnzX17EwGkncitYpbRaGJ4NhnsT/dUgi0SFz241o8l015VZ/wCofK4c0Br8KQ2kiukEkCnn2WOG1zmNgO6AxMtmY7kRXfRfQ8fwFhB5eWTBPWmkwudx3wwaHKA6TBmla3WM0tH6bxkpP7eNZiNc5ubDe0uj5v8AcLakRRWswg1wJzBptJ3sfoBUL0PFfDD/AJSw6AwZB85n/Kk/DBIIyQIOafrbQVNlSYt9SvFq/bhYTg7KeUSSBNdY1tYqriMBza0mSBXzqF6Jnwm6AA0CKibDrf3Kyb8NOLctCBTrINNapFLfSZvT7eTZDgQ8wThtMFtjYmRMVrsowsNn/bIzONWuFbc0zoaC3Resb8LzObPUGv8AcATbsqML4WeTnYKt5Rnlpoax0IUxS/0j50+3n8N5Mh1C1wy033kfa0LcxXTDWkGOvMDvS1Pyu7hfDD/lI5dZiQR1iCFdh/CzrvySDSNBNNKKP47z+k/y0+3nG4nLIaSagm5BEzMTtRZsZJpOm4JMAEz0HS69bh/D7GyXA70jzH6WnwxD3Owm4bmtDolw5gN0nDaO5IzVnqHI/wBE42aSARmIvpB97LcwvBsbKHZc3KQRuDUU3Xr8HhMsFrZNqnay2hgkgTTU5fwVvTib9c9+Xrx5Twzwlho/MxzrN1IN6fldzw/w1uGSMgEChvPWLDRdNmFFVllBXTj41aubJyLWVtZEAUA2iPNZuNgRM7VAWYCkLp+Ln2AKQgUwrKilQApQSiIoQlFCIJRQiCUREBERAREQQQoDREfev3UwpUDBzZP40UFsyCBGmqsRNJ218bh5qL6TYnqpZhUGb5tYt5K9FHxhPylS5hmnqsH4Jkfqi2VAKfGD5S1sbDABnXa5UDDJaI2/u/IWyT081KfGNp+U6amDgkfNc1pQSrHMnorXNlQ3Cjsoiuuk/LfatuHRR/TA7rYDUhW1CvyUtw4U5VZlSFOjasBZQsoSERtiphTClSMVMKURCFKIoBERAREQEREEoiICIiAiIgIiICIiAiIgIiICIiAohEQSEREBERAREQEREEIpRBClEQQpREEJCIgSiIidP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95400" y="1524000"/>
            <a:ext cx="61722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Partly burned</a:t>
            </a:r>
          </a:p>
          <a:p>
            <a:r>
              <a:rPr lang="en-US" b="1" dirty="0" smtClean="0"/>
              <a:t>Synonym: burned</a:t>
            </a:r>
            <a:endParaRPr lang="en-US" b="1" dirty="0"/>
          </a:p>
        </p:txBody>
      </p:sp>
      <p:pic>
        <p:nvPicPr>
          <p:cNvPr id="7" name="Picture 6" descr="scorch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0400" y="2595562"/>
            <a:ext cx="4130476" cy="250983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447800" cy="1158240"/>
          </a:xfrm>
          <a:prstGeom prst="rect">
            <a:avLst/>
          </a:prstGeom>
          <a:noFill/>
        </p:spPr>
      </p:pic>
      <p:pic>
        <p:nvPicPr>
          <p:cNvPr id="3" name="Picture 2" descr="http://visionwellnesscenter.com/wp-content/uploads/2012/02/thumbs-u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7696200" y="0"/>
            <a:ext cx="1447800" cy="115824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381000" y="381000"/>
            <a:ext cx="845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/>
              <a:t>Thumbs up, Thumbs down</a:t>
            </a:r>
            <a:endParaRPr lang="en-US" sz="4000" b="1" dirty="0"/>
          </a:p>
        </p:txBody>
      </p:sp>
      <p:pic>
        <p:nvPicPr>
          <p:cNvPr id="10" name="Picture 9" descr="scorched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1447800"/>
            <a:ext cx="3191097" cy="1866900"/>
          </a:xfrm>
          <a:prstGeom prst="rect">
            <a:avLst/>
          </a:prstGeom>
        </p:spPr>
      </p:pic>
      <p:pic>
        <p:nvPicPr>
          <p:cNvPr id="16" name="Picture 15" descr="scorched4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248400" y="3581400"/>
            <a:ext cx="2695575" cy="2019079"/>
          </a:xfrm>
          <a:prstGeom prst="rect">
            <a:avLst/>
          </a:prstGeom>
        </p:spPr>
      </p:pic>
      <p:pic>
        <p:nvPicPr>
          <p:cNvPr id="17" name="Picture 16" descr="scorched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172200" y="1371600"/>
            <a:ext cx="2619375" cy="1743075"/>
          </a:xfrm>
          <a:prstGeom prst="rect">
            <a:avLst/>
          </a:prstGeom>
        </p:spPr>
      </p:pic>
      <p:pic>
        <p:nvPicPr>
          <p:cNvPr id="18" name="Picture 17" descr="scorched3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71800" y="3581400"/>
            <a:ext cx="2667000" cy="2007973"/>
          </a:xfrm>
          <a:prstGeom prst="rect">
            <a:avLst/>
          </a:prstGeom>
        </p:spPr>
      </p:pic>
      <p:pic>
        <p:nvPicPr>
          <p:cNvPr id="19" name="Picture 18" descr="scarce 3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429000" y="1371600"/>
            <a:ext cx="2400300" cy="1905000"/>
          </a:xfrm>
          <a:prstGeom prst="rect">
            <a:avLst/>
          </a:prstGeom>
        </p:spPr>
      </p:pic>
      <p:pic>
        <p:nvPicPr>
          <p:cNvPr id="20" name="Picture 19" descr="sunny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0" y="3810000"/>
            <a:ext cx="2705100" cy="16859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1828800"/>
            <a:ext cx="685800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smtClean="0"/>
              <a:t>raspy</a:t>
            </a:r>
            <a:endParaRPr lang="en-US" sz="11500" b="1" dirty="0"/>
          </a:p>
        </p:txBody>
      </p:sp>
      <p:sp>
        <p:nvSpPr>
          <p:cNvPr id="3" name="Rectangle 2"/>
          <p:cNvSpPr/>
          <p:nvPr/>
        </p:nvSpPr>
        <p:spPr>
          <a:xfrm>
            <a:off x="304800" y="4495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“The birds woke up to Cuckoo’s </a:t>
            </a:r>
            <a:r>
              <a:rPr lang="en-US" u="sng" dirty="0" smtClean="0"/>
              <a:t>raspy</a:t>
            </a:r>
            <a:r>
              <a:rPr lang="en-US" dirty="0" smtClean="0"/>
              <a:t> cry.”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1577</TotalTime>
  <Words>561</Words>
  <Application>Microsoft Office PowerPoint</Application>
  <PresentationFormat>On-screen Show (4:3)</PresentationFormat>
  <Paragraphs>107</Paragraphs>
  <Slides>22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Day 2</vt:lpstr>
      <vt:lpstr>Slide 15</vt:lpstr>
      <vt:lpstr>Slide 16</vt:lpstr>
      <vt:lpstr>Word Association</vt:lpstr>
      <vt:lpstr>Slide 18</vt:lpstr>
      <vt:lpstr>Slide 19</vt:lpstr>
      <vt:lpstr>Slide 20</vt:lpstr>
      <vt:lpstr>Describe a time when…</vt:lpstr>
      <vt:lpstr>Slide 22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Susan</dc:creator>
  <cp:lastModifiedBy>st</cp:lastModifiedBy>
  <cp:revision>134</cp:revision>
  <dcterms:created xsi:type="dcterms:W3CDTF">2013-09-20T22:58:17Z</dcterms:created>
  <dcterms:modified xsi:type="dcterms:W3CDTF">2014-04-15T19:22:12Z</dcterms:modified>
</cp:coreProperties>
</file>