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8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77130A2-8FD7-400F-B43A-A11E4768FA5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68B26DE-E7EF-4F32-B9FF-E6D834AF8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earn360.com/ShowVideo.aspx?GradeLevel=3360058&amp;lid=11687754&amp;pageAll=2&amp;SearchText=culture&amp;ID=22787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r.brainpop.com/socialstudies/geography/continentsandocean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4343400" cy="2514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Unit 5: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Hand-Me-Down Tales from Around the World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33400"/>
            <a:ext cx="3352800" cy="1295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How do texts and images reveal culture?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st.depositphotos.com/1454655/1262/v/950/depositphotos_12628861-Multicultural-children-on-planet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06836"/>
            <a:ext cx="3200400" cy="3231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33173" y="6260067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Grace Hill</a:t>
            </a:r>
          </a:p>
          <a:p>
            <a:r>
              <a:rPr lang="en-US" sz="1200" dirty="0" smtClean="0"/>
              <a:t>J. </a:t>
            </a:r>
            <a:r>
              <a:rPr lang="en-US" sz="1200" dirty="0" err="1" smtClean="0"/>
              <a:t>Sallis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724936"/>
          </a:xfrm>
        </p:spPr>
        <p:txBody>
          <a:bodyPr/>
          <a:lstStyle/>
          <a:p>
            <a:r>
              <a:rPr lang="en-US" dirty="0" smtClean="0"/>
              <a:t>Score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7490908" cy="4232429"/>
          </a:xfrm>
        </p:spPr>
        <p:txBody>
          <a:bodyPr>
            <a:noAutofit/>
          </a:bodyPr>
          <a:lstStyle/>
          <a:p>
            <a:r>
              <a:rPr lang="en-US" dirty="0" smtClean="0"/>
              <a:t>I can explain how </a:t>
            </a:r>
            <a:r>
              <a:rPr lang="en-US" b="1" i="1" dirty="0" smtClean="0">
                <a:solidFill>
                  <a:schemeClr val="accent3"/>
                </a:solidFill>
              </a:rPr>
              <a:t>text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i="1" dirty="0" smtClean="0">
                <a:solidFill>
                  <a:schemeClr val="accent3"/>
                </a:solidFill>
              </a:rPr>
              <a:t>images</a:t>
            </a:r>
            <a:r>
              <a:rPr lang="en-US" dirty="0"/>
              <a:t> </a:t>
            </a:r>
            <a:r>
              <a:rPr lang="en-US" dirty="0" smtClean="0"/>
              <a:t>teach us about </a:t>
            </a:r>
            <a:r>
              <a:rPr lang="en-US" b="1" i="1" dirty="0" smtClean="0">
                <a:solidFill>
                  <a:schemeClr val="accent3"/>
                </a:solidFill>
              </a:rPr>
              <a:t>culture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 think this is new for me. </a:t>
            </a:r>
            <a:r>
              <a:rPr lang="en-US" dirty="0" smtClean="0"/>
              <a:t>I don’t understand all of the words.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 might need help. </a:t>
            </a:r>
            <a:r>
              <a:rPr lang="en-US" dirty="0" smtClean="0"/>
              <a:t>I know what the words mean, but I can’t put them together.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 can do this by myself. </a:t>
            </a:r>
            <a:r>
              <a:rPr lang="en-US" dirty="0" smtClean="0"/>
              <a:t>I know I can get all the teacher’s questions right without any help.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 can teach this. </a:t>
            </a:r>
            <a:r>
              <a:rPr lang="en-US" dirty="0" smtClean="0"/>
              <a:t>My teacher can drink a soda and take a break. I’m taking over the class!</a:t>
            </a:r>
          </a:p>
        </p:txBody>
      </p:sp>
      <p:pic>
        <p:nvPicPr>
          <p:cNvPr id="2050" name="Picture 2" descr="C:\Users\Sallis\AppData\Local\Microsoft\Windows\Temporary Internet Files\Content.IE5\7NK1YBUH\CLIPBOARD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750">
            <a:off x="7827621" y="881795"/>
            <a:ext cx="638610" cy="9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llis\AppData\Local\Microsoft\Windows\Temporary Internet Files\Content.IE5\196YATO5\4639496291_8c55d15138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006287">
            <a:off x="7329845" y="790060"/>
            <a:ext cx="357686" cy="4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2438400"/>
            <a:ext cx="8382000" cy="41910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Culture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is how someone lives. It includes:</a:t>
            </a:r>
          </a:p>
          <a:p>
            <a:pPr lvl="1"/>
            <a:r>
              <a:rPr lang="en-US" dirty="0" smtClean="0"/>
              <a:t>How their family and friends work together</a:t>
            </a:r>
          </a:p>
          <a:p>
            <a:pPr lvl="1"/>
            <a:r>
              <a:rPr lang="en-US" dirty="0" smtClean="0"/>
              <a:t>How they dress</a:t>
            </a:r>
          </a:p>
          <a:p>
            <a:pPr lvl="1"/>
            <a:r>
              <a:rPr lang="en-US" dirty="0" smtClean="0"/>
              <a:t>How they talk</a:t>
            </a:r>
          </a:p>
          <a:p>
            <a:pPr lvl="1"/>
            <a:r>
              <a:rPr lang="en-US" dirty="0" smtClean="0"/>
              <a:t>What foods they eat</a:t>
            </a:r>
          </a:p>
          <a:p>
            <a:pPr lvl="1"/>
            <a:r>
              <a:rPr lang="en-US" dirty="0" smtClean="0"/>
              <a:t>What kind of art and music they enjoy</a:t>
            </a:r>
          </a:p>
          <a:p>
            <a:pPr lvl="1"/>
            <a:r>
              <a:rPr lang="en-US" dirty="0" smtClean="0"/>
              <a:t>What they believe about God</a:t>
            </a:r>
          </a:p>
          <a:p>
            <a:pPr lvl="1"/>
            <a:r>
              <a:rPr lang="en-US" dirty="0" smtClean="0"/>
              <a:t>What kind of jobs they get</a:t>
            </a:r>
            <a:endParaRPr lang="en-US" dirty="0"/>
          </a:p>
          <a:p>
            <a:r>
              <a:rPr lang="en-US" b="1" i="1" dirty="0" smtClean="0">
                <a:solidFill>
                  <a:srgbClr val="FF6700"/>
                </a:solidFill>
              </a:rPr>
              <a:t>Culture </a:t>
            </a:r>
            <a:r>
              <a:rPr lang="en-US" dirty="0" smtClean="0"/>
              <a:t>is learned from parents, and sometimes depends on where a person lives or where they were born.</a:t>
            </a: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8965"/>
            <a:ext cx="4038600" cy="150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07106" y="8625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Click the kids to see a Learn360 video about culture, food, and music.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36027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505200" cy="639762"/>
          </a:xfrm>
        </p:spPr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i="1" dirty="0" smtClean="0">
                <a:solidFill>
                  <a:schemeClr val="accent3"/>
                </a:solidFill>
              </a:rPr>
              <a:t>text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2209801"/>
            <a:ext cx="3851977" cy="35814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Text</a:t>
            </a:r>
            <a:r>
              <a:rPr lang="en-US" dirty="0" smtClean="0">
                <a:solidFill>
                  <a:schemeClr val="accent1"/>
                </a:solidFill>
              </a:rPr>
              <a:t> is the words we read in a book, poem, article, or passage.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29200" y="1447800"/>
            <a:ext cx="3657600" cy="639762"/>
          </a:xfrm>
        </p:spPr>
        <p:txBody>
          <a:bodyPr/>
          <a:lstStyle/>
          <a:p>
            <a:pPr algn="ctr"/>
            <a:r>
              <a:rPr lang="en-US" dirty="0" smtClean="0"/>
              <a:t>What are </a:t>
            </a:r>
            <a:r>
              <a:rPr lang="en-US" i="1" dirty="0" smtClean="0">
                <a:solidFill>
                  <a:schemeClr val="accent3"/>
                </a:solidFill>
              </a:rPr>
              <a:t>images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3962400" cy="3600691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Images </a:t>
            </a:r>
            <a:r>
              <a:rPr lang="en-US" dirty="0" smtClean="0">
                <a:solidFill>
                  <a:schemeClr val="accent1"/>
                </a:solidFill>
              </a:rPr>
              <a:t>are pieces of art, photographs, or pictures that go along with text.</a:t>
            </a:r>
            <a:endParaRPr lang="en-US" b="1" i="1" dirty="0">
              <a:solidFill>
                <a:schemeClr val="accent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47054"/>
            <a:ext cx="3505200" cy="262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99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we will learn about culture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38200" y="1524000"/>
            <a:ext cx="3624072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First, we will talk and read about </a:t>
            </a:r>
            <a:r>
              <a:rPr lang="en-US" sz="3200" b="1" dirty="0" smtClean="0">
                <a:solidFill>
                  <a:schemeClr val="accent3"/>
                </a:solidFill>
              </a:rPr>
              <a:t>geography</a:t>
            </a:r>
            <a:r>
              <a:rPr lang="en-US" sz="3200" dirty="0" smtClean="0"/>
              <a:t>. We will look at maps and photographs of different parts of the world.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762" y="25225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9900"/>
            <a:ext cx="3898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48200" y="5793432"/>
            <a:ext cx="388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Click the globe to see a </a:t>
            </a:r>
            <a:r>
              <a:rPr lang="en-US" sz="1200" i="1" dirty="0" err="1" smtClean="0"/>
              <a:t>Brainpop</a:t>
            </a:r>
            <a:r>
              <a:rPr lang="en-US" sz="1200" i="1" dirty="0" smtClean="0"/>
              <a:t>, Jr. video about continents and oceans.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21864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082973" y="1676400"/>
            <a:ext cx="4411741" cy="460976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Then, we will read folk tales from different parts of the world. We will analyze their central messages by reading the text. </a:t>
            </a:r>
          </a:p>
          <a:p>
            <a:r>
              <a:rPr lang="en-US" sz="2800" dirty="0" smtClean="0"/>
              <a:t>We will use the central messages and images to discuss differences in culture.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599"/>
            <a:ext cx="81137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183" y="1533958"/>
            <a:ext cx="1318764" cy="14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3957"/>
            <a:ext cx="1310534" cy="141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6" y="3200400"/>
            <a:ext cx="1515281" cy="13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1568373" cy="13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692" y="4800600"/>
            <a:ext cx="1244255" cy="14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3794"/>
            <a:ext cx="1234334" cy="15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13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Match these new words with their definitions: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66800" y="1524000"/>
            <a:ext cx="3419856" cy="3977640"/>
          </a:xfrm>
        </p:spPr>
        <p:txBody>
          <a:bodyPr/>
          <a:lstStyle/>
          <a:p>
            <a:pPr marL="68580" indent="0">
              <a:buNone/>
            </a:pPr>
            <a:endParaRPr lang="en-US" u="sng" dirty="0" smtClean="0"/>
          </a:p>
          <a:p>
            <a:pPr marL="68580" indent="0">
              <a:buNone/>
            </a:pPr>
            <a:r>
              <a:rPr lang="en-US" u="sng" dirty="0" smtClean="0"/>
              <a:t> 	 </a:t>
            </a:r>
            <a:r>
              <a:rPr lang="en-US" dirty="0" smtClean="0"/>
              <a:t> Culture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u="sng" dirty="0"/>
              <a:t> </a:t>
            </a:r>
            <a:r>
              <a:rPr lang="en-US" u="sng" dirty="0" smtClean="0"/>
              <a:t>	 </a:t>
            </a:r>
            <a:r>
              <a:rPr lang="en-US" dirty="0" smtClean="0"/>
              <a:t> Geography</a:t>
            </a:r>
          </a:p>
          <a:p>
            <a:pPr marL="68580" indent="0">
              <a:buNone/>
            </a:pPr>
            <a:endParaRPr lang="en-US" u="sng" dirty="0"/>
          </a:p>
          <a:p>
            <a:pPr marL="68580" indent="0">
              <a:buNone/>
            </a:pPr>
            <a:r>
              <a:rPr lang="en-US" u="sng" dirty="0" smtClean="0"/>
              <a:t> 	 </a:t>
            </a:r>
            <a:r>
              <a:rPr lang="en-US" dirty="0" smtClean="0"/>
              <a:t> Text</a:t>
            </a:r>
          </a:p>
          <a:p>
            <a:pPr marL="68580" indent="0">
              <a:buNone/>
            </a:pPr>
            <a:endParaRPr lang="en-US" u="sng" dirty="0"/>
          </a:p>
          <a:p>
            <a:pPr marL="68580" indent="0">
              <a:buNone/>
            </a:pPr>
            <a:r>
              <a:rPr lang="en-US" u="sng" dirty="0" smtClean="0"/>
              <a:t> 	 </a:t>
            </a:r>
            <a:r>
              <a:rPr lang="en-US" dirty="0" smtClean="0"/>
              <a:t> Image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191000" y="1752600"/>
            <a:ext cx="4267200" cy="2971800"/>
          </a:xfrm>
        </p:spPr>
        <p:txBody>
          <a:bodyPr>
            <a:noAutofit/>
          </a:bodyPr>
          <a:lstStyle/>
          <a:p>
            <a:pPr marL="525780" indent="-457200">
              <a:buAutoNum type="alphaLcPeriod"/>
            </a:pPr>
            <a:r>
              <a:rPr lang="en-US" dirty="0" smtClean="0"/>
              <a:t>How someone lives</a:t>
            </a:r>
          </a:p>
          <a:p>
            <a:pPr marL="525780" indent="-457200">
              <a:buAutoNum type="alphaLcPeriod"/>
            </a:pPr>
            <a:r>
              <a:rPr lang="en-US" dirty="0" smtClean="0"/>
              <a:t>The words in a book</a:t>
            </a:r>
          </a:p>
          <a:p>
            <a:pPr marL="525780" indent="-457200">
              <a:buAutoNum type="alphaLcPeriod"/>
            </a:pPr>
            <a:r>
              <a:rPr lang="en-US" dirty="0" smtClean="0"/>
              <a:t>Pictures or art</a:t>
            </a:r>
          </a:p>
          <a:p>
            <a:pPr marL="525780" indent="-457200">
              <a:buAutoNum type="alphaLcPeriod"/>
            </a:pPr>
            <a:r>
              <a:rPr lang="en-US" dirty="0" smtClean="0"/>
              <a:t>Studying maps to find continents, countries, oceans, rivers, and other landforms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1752600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A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667000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D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505200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B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2736" y="43434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C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1422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92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Turn and Talk: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What are 2 things you learned today?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5087695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14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724936"/>
          </a:xfrm>
        </p:spPr>
        <p:txBody>
          <a:bodyPr/>
          <a:lstStyle/>
          <a:p>
            <a:r>
              <a:rPr lang="en-US" dirty="0" smtClean="0"/>
              <a:t>Score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7490908" cy="4232429"/>
          </a:xfrm>
        </p:spPr>
        <p:txBody>
          <a:bodyPr>
            <a:noAutofit/>
          </a:bodyPr>
          <a:lstStyle/>
          <a:p>
            <a:r>
              <a:rPr lang="en-US" dirty="0" smtClean="0"/>
              <a:t>I can explain how </a:t>
            </a:r>
            <a:r>
              <a:rPr lang="en-US" b="1" i="1" dirty="0" smtClean="0">
                <a:solidFill>
                  <a:schemeClr val="accent3"/>
                </a:solidFill>
              </a:rPr>
              <a:t>text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i="1" dirty="0" smtClean="0">
                <a:solidFill>
                  <a:schemeClr val="accent3"/>
                </a:solidFill>
              </a:rPr>
              <a:t>images</a:t>
            </a:r>
            <a:r>
              <a:rPr lang="en-US" dirty="0"/>
              <a:t> </a:t>
            </a:r>
            <a:r>
              <a:rPr lang="en-US" dirty="0" smtClean="0"/>
              <a:t>teach us about </a:t>
            </a:r>
            <a:r>
              <a:rPr lang="en-US" b="1" i="1" dirty="0" smtClean="0">
                <a:solidFill>
                  <a:schemeClr val="accent3"/>
                </a:solidFill>
              </a:rPr>
              <a:t>culture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 think this is new for me. </a:t>
            </a:r>
            <a:r>
              <a:rPr lang="en-US" dirty="0" smtClean="0"/>
              <a:t>I don’t understand all of the words.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 might need help. </a:t>
            </a:r>
            <a:r>
              <a:rPr lang="en-US" dirty="0" smtClean="0"/>
              <a:t>I know what the words mean, but I can’t put them together.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 can do this by myself. </a:t>
            </a:r>
            <a:r>
              <a:rPr lang="en-US" dirty="0" smtClean="0"/>
              <a:t>I know I can get all the teacher’s questions right without any help.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 can teach this. </a:t>
            </a:r>
            <a:r>
              <a:rPr lang="en-US" dirty="0" smtClean="0"/>
              <a:t>My teacher can drink a soda and take a break. I’m taking over the class!</a:t>
            </a:r>
          </a:p>
        </p:txBody>
      </p:sp>
      <p:pic>
        <p:nvPicPr>
          <p:cNvPr id="2050" name="Picture 2" descr="C:\Users\Sallis\AppData\Local\Microsoft\Windows\Temporary Internet Files\Content.IE5\7NK1YBUH\CLIPBOARD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750">
            <a:off x="7827621" y="881795"/>
            <a:ext cx="638610" cy="9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llis\AppData\Local\Microsoft\Windows\Temporary Internet Files\Content.IE5\196YATO5\4639496291_8c55d15138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006287">
            <a:off x="7329845" y="790060"/>
            <a:ext cx="357686" cy="4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400</TotalTime>
  <Words>452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Unit 5: Hand-Me-Down Tales from Around the World </vt:lpstr>
      <vt:lpstr>Score Yourself</vt:lpstr>
      <vt:lpstr>Slide 3</vt:lpstr>
      <vt:lpstr>Let’s Review</vt:lpstr>
      <vt:lpstr>How we will learn about culture</vt:lpstr>
      <vt:lpstr>Slide 6</vt:lpstr>
      <vt:lpstr>Match these new words with their definitions:</vt:lpstr>
      <vt:lpstr>Turn and Talk:  What are 2 things you learned today?</vt:lpstr>
      <vt:lpstr>Score Yourself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</cp:lastModifiedBy>
  <cp:revision>34</cp:revision>
  <dcterms:created xsi:type="dcterms:W3CDTF">2015-02-27T16:24:20Z</dcterms:created>
  <dcterms:modified xsi:type="dcterms:W3CDTF">2015-03-02T14:41:48Z</dcterms:modified>
</cp:coreProperties>
</file>