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67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108" d="100"/>
          <a:sy n="108" d="100"/>
        </p:scale>
        <p:origin x="-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8422E-6E67-4A9A-A0FC-33E8E15E935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A3C69-F2AE-4619-8667-D1B2A7D83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F2AED-F33D-434F-8FA1-CBEB666AB49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A23DE-6675-412D-8488-D5CAEDB62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 – Africa    Book page 4 and 5		Continent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23DE-6675-412D-8488-D5CAEDB62F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 –</a:t>
            </a:r>
            <a:r>
              <a:rPr lang="en-US" baseline="0" dirty="0" smtClean="0"/>
              <a:t> North America   Book page 25 and 26    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23DE-6675-412D-8488-D5CAEDB62FD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</a:t>
            </a:r>
            <a:r>
              <a:rPr lang="en-US" baseline="0" dirty="0" smtClean="0"/>
              <a:t> – Africa           Book page 7 and 8		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23DE-6675-412D-8488-D5CAEDB62F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 – South America    Book page 17        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23DE-6675-412D-8488-D5CAEDB62F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Continent-</a:t>
            </a:r>
            <a:r>
              <a:rPr lang="en-US" baseline="0" dirty="0" smtClean="0"/>
              <a:t> North America   Book page 18                  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23DE-6675-412D-8488-D5CAEDB62F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 – North America   Book page 19 and 20         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23DE-6675-412D-8488-D5CAEDB62F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 – </a:t>
            </a:r>
            <a:r>
              <a:rPr lang="en-US" baseline="0" dirty="0" smtClean="0"/>
              <a:t> Asia   Book page # 21 and 22         Country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23DE-6675-412D-8488-D5CAEDB62F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 – North America </a:t>
            </a:r>
            <a:r>
              <a:rPr lang="en-US" baseline="0" dirty="0" smtClean="0"/>
              <a:t>         B</a:t>
            </a:r>
            <a:r>
              <a:rPr lang="en-US" dirty="0" smtClean="0"/>
              <a:t>ook page 23          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23DE-6675-412D-8488-D5CAEDB62F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 – Asia              Book page 24          Country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23DE-6675-412D-8488-D5CAEDB62FD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Continent – Asia   Book page 25-26      City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23DE-6675-412D-8488-D5CAEDB62FD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EA682AD-AD8C-4A8B-B401-F95B0BE84995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B0ADDBE-F949-4628-AF26-0CE018C91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ldschurchtemples.com/maps/unitedstates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nata.com.au/our-farms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How I Learned Geography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Written by: Uri </a:t>
            </a:r>
            <a:r>
              <a:rPr lang="en-US" dirty="0" err="1" smtClean="0"/>
              <a:t>Shulevitz</a:t>
            </a:r>
            <a:endParaRPr lang="en-US" dirty="0"/>
          </a:p>
        </p:txBody>
      </p:sp>
      <p:pic>
        <p:nvPicPr>
          <p:cNvPr id="1026" name="Picture 2" descr="http://4.bp.blogspot.com/-5WN-I1YcwIg/Un5vf4SPGlI/AAAAAAAACNs/52O-KY7ADFY/s1600/How+I+Learned+G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86200"/>
            <a:ext cx="2190750" cy="2400301"/>
          </a:xfrm>
          <a:prstGeom prst="rect">
            <a:avLst/>
          </a:prstGeom>
          <a:noFill/>
        </p:spPr>
      </p:pic>
      <p:pic>
        <p:nvPicPr>
          <p:cNvPr id="1028" name="Picture 4" descr="http://users.manchester.edu/facstaff/jcase/ProfWeb/LitTech340/authorYou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1905000" cy="2602012"/>
          </a:xfrm>
          <a:prstGeom prst="rect">
            <a:avLst/>
          </a:prstGeom>
          <a:noFill/>
        </p:spPr>
      </p:pic>
      <p:pic>
        <p:nvPicPr>
          <p:cNvPr id="1030" name="Picture 6" descr="http://www.institutechildrenslit.com/rx/tr01/Image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-5791199"/>
            <a:ext cx="3843078" cy="5410200"/>
          </a:xfrm>
          <a:prstGeom prst="rect">
            <a:avLst/>
          </a:prstGeom>
          <a:noFill/>
        </p:spPr>
      </p:pic>
      <p:pic>
        <p:nvPicPr>
          <p:cNvPr id="1032" name="Picture 8" descr="http://www.institutechildrenslit.com/rx/tr01/Image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429000"/>
            <a:ext cx="1948602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0" y="6172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Still alive and living in New York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5486400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Skyscrapers </a:t>
            </a:r>
          </a:p>
          <a:p>
            <a:pPr algn="ctr"/>
            <a:r>
              <a:rPr lang="en-US" sz="3200" dirty="0" smtClean="0"/>
              <a:t>Dubai</a:t>
            </a:r>
            <a:endParaRPr lang="en-US" sz="3200" dirty="0"/>
          </a:p>
        </p:txBody>
      </p:sp>
      <p:pic>
        <p:nvPicPr>
          <p:cNvPr id="92164" name="Picture 4" descr="http://www.panarabiaenquirer.com/wp-content/uploads/2013/01/dubaimarina.jpg"/>
          <p:cNvPicPr>
            <a:picLocks noChangeAspect="1" noChangeArrowheads="1"/>
          </p:cNvPicPr>
          <p:nvPr/>
        </p:nvPicPr>
        <p:blipFill>
          <a:blip r:embed="rId3" cstate="print"/>
          <a:srcRect r="38586"/>
          <a:stretch>
            <a:fillRect/>
          </a:stretch>
        </p:blipFill>
        <p:spPr bwMode="auto">
          <a:xfrm>
            <a:off x="1066800" y="2286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famouswonders.com/wp-content/uploads/2009/04/midtown_manhatt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"/>
            <a:ext cx="7696200" cy="513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55626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Skyscrapers</a:t>
            </a:r>
          </a:p>
          <a:p>
            <a:pPr algn="ctr"/>
            <a:r>
              <a:rPr lang="en-US" sz="3200" dirty="0" smtClean="0"/>
              <a:t>New York City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indonesiapoint.com/images/location-map-of-indone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040411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58674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Where, Oh Where is Indonesia?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here-is-dubai.com/wp-content/uploads/2013/12/Where-is-Dubai-located.jpg?0140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58014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5867400"/>
            <a:ext cx="382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Where exactly is Dubai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sites.google.com/site/virtualtripnyc/home/mapsmall.GIF?attredirects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324600" cy="49343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5638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Where is New York City?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0980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going to call out each of the 10 places studied in this lesson and I want you to point to that place on the map.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95400" y="304800"/>
            <a:ext cx="65531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Review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6258" name="Picture 2" descr="http://comps.canstockphoto.com/can-stock-photo_csp14831874.jpg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</a:blip>
          <a:srcRect/>
          <a:stretch>
            <a:fillRect/>
          </a:stretch>
        </p:blipFill>
        <p:spPr bwMode="auto">
          <a:xfrm>
            <a:off x="5943600" y="1905000"/>
            <a:ext cx="2705100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owayusd.com/teachers/blees/majordeser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33400"/>
            <a:ext cx="854113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be-an-online-travel-agent.com/images/map-of-flor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840682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895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http://www.ldschurchtemples.com/maps/unitedstates/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752600"/>
            <a:ext cx="547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there a map to show where temples are located.</a:t>
            </a:r>
            <a:endParaRPr lang="en-US" dirty="0"/>
          </a:p>
        </p:txBody>
      </p:sp>
      <p:pic>
        <p:nvPicPr>
          <p:cNvPr id="43012" name="Picture 4" descr="http://upload.wikimedia.org/wikipedia/commons/2/2a/Russia-Moscow-Cathedral_of_Christ_the_Saviour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30861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inata.com.au/sites/default/files/farm-map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6335449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819400" y="6324600"/>
            <a:ext cx="4088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http://www.pinata.com.au/our-farms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everonarts.files.wordpress.com/2009/11/dogon-villag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"/>
            <a:ext cx="6705600" cy="50292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4102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Village of Mud and Straw Homes – Republic of Niger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memphistours.com/files/large/10030039_476853356_e29160841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"/>
            <a:ext cx="68072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55626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Bazaar</a:t>
            </a:r>
          </a:p>
          <a:p>
            <a:pPr algn="ctr"/>
            <a:r>
              <a:rPr lang="en-US" sz="3200" dirty="0" smtClean="0"/>
              <a:t>Cairo, Egypt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farm4.static.flickr.com/3170/2886320940_62346b5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5791200" cy="50846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55626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Desert</a:t>
            </a:r>
          </a:p>
          <a:p>
            <a:pPr algn="ctr"/>
            <a:r>
              <a:rPr lang="en-US" sz="3200" dirty="0" smtClean="0"/>
              <a:t>Venezuela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s://yourchoir.files.wordpress.com/2009/03/sandy-cay-caribbean-b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"/>
            <a:ext cx="7010399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09800" y="56388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Beach</a:t>
            </a:r>
          </a:p>
          <a:p>
            <a:pPr algn="ctr"/>
            <a:r>
              <a:rPr lang="en-US" sz="3200" dirty="0" smtClean="0"/>
              <a:t>Caribbean (Bahamas)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photography.nationalgeographic.com/staticfiles/NGS/Shared/StaticFiles/Photography/Images/POD/a/alaska-range-mountains-517968-s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"/>
            <a:ext cx="69088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5486400"/>
            <a:ext cx="4038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Mountain </a:t>
            </a:r>
            <a:r>
              <a:rPr lang="en-US" sz="3200" dirty="0" smtClean="0"/>
              <a:t>Range</a:t>
            </a:r>
          </a:p>
          <a:p>
            <a:pPr algn="ctr"/>
            <a:r>
              <a:rPr lang="en-US" sz="3200" dirty="0" smtClean="0"/>
              <a:t>Alaska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photoatlas.com/photo/thailand-buddha-te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04800"/>
            <a:ext cx="68072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55626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Temple</a:t>
            </a:r>
          </a:p>
          <a:p>
            <a:pPr algn="ctr"/>
            <a:r>
              <a:rPr lang="en-US" sz="3200" dirty="0" smtClean="0"/>
              <a:t>Thailand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kauaigrown.org/images/vendors/large/72-03-1351216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"/>
            <a:ext cx="7620000" cy="5076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54864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Fruit Groves</a:t>
            </a:r>
          </a:p>
          <a:p>
            <a:pPr algn="ctr"/>
            <a:r>
              <a:rPr lang="en-US" sz="3200" dirty="0" smtClean="0"/>
              <a:t>Hawaii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weltrekordreise.ch/bilder%20id/312-P113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010400" cy="5257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4864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Palm Trees and Fresh Water</a:t>
            </a:r>
          </a:p>
          <a:p>
            <a:pPr algn="ctr"/>
            <a:r>
              <a:rPr lang="en-US" sz="3200" dirty="0" smtClean="0"/>
              <a:t>Indonesia</a:t>
            </a:r>
            <a:endParaRPr lang="en-US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166</TotalTime>
  <Words>215</Words>
  <Application>Microsoft Office PowerPoint</Application>
  <PresentationFormat>On-screen Show (4:3)</PresentationFormat>
  <Paragraphs>50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How I Learned Geography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 Learned Geography</dc:title>
  <dc:creator>ST User</dc:creator>
  <cp:lastModifiedBy>ST User</cp:lastModifiedBy>
  <cp:revision>15</cp:revision>
  <dcterms:created xsi:type="dcterms:W3CDTF">2015-03-15T19:42:19Z</dcterms:created>
  <dcterms:modified xsi:type="dcterms:W3CDTF">2016-01-07T19:21:52Z</dcterms:modified>
</cp:coreProperties>
</file>