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32" autoAdjust="0"/>
    <p:restoredTop sz="94660"/>
  </p:normalViewPr>
  <p:slideViewPr>
    <p:cSldViewPr>
      <p:cViewPr>
        <p:scale>
          <a:sx n="50" d="100"/>
          <a:sy n="50" d="100"/>
        </p:scale>
        <p:origin x="-942" y="-5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B2BDF-2484-4EBB-84DF-3ECF81567C3D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43BA5A-B014-47FB-8E7D-E85A90EB58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6587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332D-DE8C-4B46-82BD-8772806E1032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FA6FE7-88CC-4741-8734-56270DE6AC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332D-DE8C-4B46-82BD-8772806E1032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6FE7-88CC-4741-8734-56270DE6AC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332D-DE8C-4B46-82BD-8772806E1032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6FE7-88CC-4741-8734-56270DE6AC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332D-DE8C-4B46-82BD-8772806E1032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FA6FE7-88CC-4741-8734-56270DE6AC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332D-DE8C-4B46-82BD-8772806E1032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FA6FE7-88CC-4741-8734-56270DE6AC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332D-DE8C-4B46-82BD-8772806E1032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FA6FE7-88CC-4741-8734-56270DE6AC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332D-DE8C-4B46-82BD-8772806E1032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FA6FE7-88CC-4741-8734-56270DE6AC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332D-DE8C-4B46-82BD-8772806E1032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FA6FE7-88CC-4741-8734-56270DE6AC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332D-DE8C-4B46-82BD-8772806E1032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FA6FE7-88CC-4741-8734-56270DE6AC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332D-DE8C-4B46-82BD-8772806E1032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FA6FE7-88CC-4741-8734-56270DE6AC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332D-DE8C-4B46-82BD-8772806E1032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FA6FE7-88CC-4741-8734-56270DE6AC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1F4A332D-DE8C-4B46-82BD-8772806E1032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38FA6FE7-88CC-4741-8734-56270DE6ACF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hyperlink" Target="http://www.youtube.com/watch?v=LAKprpl7aPo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04800" y="3132290"/>
            <a:ext cx="8381999" cy="1793167"/>
          </a:xfrm>
        </p:spPr>
        <p:txBody>
          <a:bodyPr/>
          <a:lstStyle/>
          <a:p>
            <a:r>
              <a:rPr lang="en-US" dirty="0" smtClean="0"/>
              <a:t>It’s my </a:t>
            </a:r>
            <a:r>
              <a:rPr lang="en-US" dirty="0" smtClean="0">
                <a:solidFill>
                  <a:srgbClr val="FFC000"/>
                </a:solidFill>
              </a:rPr>
              <a:t>OPINION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It’s not a </a:t>
            </a:r>
            <a:r>
              <a:rPr lang="en-US" dirty="0" smtClean="0">
                <a:solidFill>
                  <a:srgbClr val="FFC000"/>
                </a:solidFill>
              </a:rPr>
              <a:t>FACT</a:t>
            </a:r>
            <a:r>
              <a:rPr lang="en-US" dirty="0" smtClean="0"/>
              <a:t> ~</a:t>
            </a:r>
            <a:endParaRPr lang="en-US" dirty="0"/>
          </a:p>
        </p:txBody>
      </p:sp>
      <p:pic>
        <p:nvPicPr>
          <p:cNvPr id="2050" name="Picture 2" descr="C:\Users\Sallis\AppData\Local\Microsoft\Windows\Temporary Internet Files\Content.IE5\81RPQ2LT\MC90044045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72200" y="990600"/>
            <a:ext cx="2284413" cy="305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2808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3657599"/>
          </a:xfrm>
        </p:spPr>
        <p:txBody>
          <a:bodyPr>
            <a:normAutofit/>
          </a:bodyPr>
          <a:lstStyle/>
          <a:p>
            <a:r>
              <a:rPr lang="en-US" sz="3200" dirty="0" smtClean="0"/>
              <a:t>4 – I can teach the class what an </a:t>
            </a:r>
            <a:r>
              <a:rPr lang="en-US" sz="3200" dirty="0" smtClean="0">
                <a:solidFill>
                  <a:srgbClr val="FFC000"/>
                </a:solidFill>
              </a:rPr>
              <a:t>OPINION</a:t>
            </a:r>
            <a:r>
              <a:rPr lang="en-US" sz="3200" dirty="0" smtClean="0"/>
              <a:t> is</a:t>
            </a:r>
          </a:p>
          <a:p>
            <a:r>
              <a:rPr lang="en-US" sz="3200" dirty="0" smtClean="0"/>
              <a:t>3 – I can answer all of Ms. </a:t>
            </a:r>
            <a:r>
              <a:rPr lang="en-US" sz="3200" dirty="0" err="1" smtClean="0"/>
              <a:t>Sallis’s</a:t>
            </a:r>
            <a:r>
              <a:rPr lang="en-US" sz="3200" dirty="0" smtClean="0"/>
              <a:t> questions about </a:t>
            </a:r>
            <a:r>
              <a:rPr lang="en-US" sz="3200" dirty="0" smtClean="0">
                <a:solidFill>
                  <a:srgbClr val="FFC000"/>
                </a:solidFill>
              </a:rPr>
              <a:t>OPINIONS</a:t>
            </a:r>
          </a:p>
          <a:p>
            <a:r>
              <a:rPr lang="en-US" sz="3200" dirty="0" smtClean="0"/>
              <a:t>2 – I know what an </a:t>
            </a:r>
            <a:r>
              <a:rPr lang="en-US" sz="3200" dirty="0" smtClean="0">
                <a:solidFill>
                  <a:srgbClr val="FFC000"/>
                </a:solidFill>
              </a:rPr>
              <a:t>OPINION</a:t>
            </a:r>
            <a:r>
              <a:rPr lang="en-US" sz="3200" dirty="0" smtClean="0"/>
              <a:t> is but I need help talking about it</a:t>
            </a:r>
          </a:p>
          <a:p>
            <a:r>
              <a:rPr lang="en-US" sz="3200" dirty="0" smtClean="0"/>
              <a:t>1 – </a:t>
            </a:r>
            <a:r>
              <a:rPr lang="en-US" sz="3200" dirty="0" smtClean="0">
                <a:solidFill>
                  <a:srgbClr val="FFC000"/>
                </a:solidFill>
              </a:rPr>
              <a:t>OPINION</a:t>
            </a:r>
            <a:r>
              <a:rPr lang="en-US" sz="3200" dirty="0" smtClean="0"/>
              <a:t> is a new word for me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457200"/>
            <a:ext cx="7543800" cy="914400"/>
          </a:xfrm>
        </p:spPr>
        <p:txBody>
          <a:bodyPr/>
          <a:lstStyle/>
          <a:p>
            <a:r>
              <a:rPr lang="en-US" dirty="0" smtClean="0"/>
              <a:t>Score Yourself</a:t>
            </a:r>
            <a:endParaRPr lang="en-US" dirty="0"/>
          </a:p>
        </p:txBody>
      </p:sp>
      <p:pic>
        <p:nvPicPr>
          <p:cNvPr id="6146" name="Picture 2" descr="C:\Users\Sallis\AppData\Local\Microsoft\Windows\Temporary Internet Files\Content.IE5\81RPQ2LT\MM900043731[1].gif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018327"/>
            <a:ext cx="1973580" cy="2534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6231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3657599"/>
          </a:xfrm>
        </p:spPr>
        <p:txBody>
          <a:bodyPr>
            <a:normAutofit/>
          </a:bodyPr>
          <a:lstStyle/>
          <a:p>
            <a:r>
              <a:rPr lang="en-US" sz="3200" dirty="0" smtClean="0"/>
              <a:t>4 – I can teach the class what an </a:t>
            </a:r>
            <a:r>
              <a:rPr lang="en-US" sz="3200" dirty="0" smtClean="0">
                <a:solidFill>
                  <a:srgbClr val="FFC000"/>
                </a:solidFill>
              </a:rPr>
              <a:t>OPINION</a:t>
            </a:r>
            <a:r>
              <a:rPr lang="en-US" sz="3200" dirty="0" smtClean="0"/>
              <a:t> is</a:t>
            </a:r>
          </a:p>
          <a:p>
            <a:r>
              <a:rPr lang="en-US" sz="3200" dirty="0" smtClean="0"/>
              <a:t>3 – I can answer all of Ms. </a:t>
            </a:r>
            <a:r>
              <a:rPr lang="en-US" sz="3200" dirty="0" err="1" smtClean="0"/>
              <a:t>Sallis’s</a:t>
            </a:r>
            <a:r>
              <a:rPr lang="en-US" sz="3200" dirty="0" smtClean="0"/>
              <a:t> questions about </a:t>
            </a:r>
            <a:r>
              <a:rPr lang="en-US" sz="3200" dirty="0" smtClean="0">
                <a:solidFill>
                  <a:srgbClr val="FFC000"/>
                </a:solidFill>
              </a:rPr>
              <a:t>OPINIONS</a:t>
            </a:r>
          </a:p>
          <a:p>
            <a:r>
              <a:rPr lang="en-US" sz="3200" dirty="0" smtClean="0"/>
              <a:t>2 – I know what an </a:t>
            </a:r>
            <a:r>
              <a:rPr lang="en-US" sz="3200" dirty="0" smtClean="0">
                <a:solidFill>
                  <a:srgbClr val="FFC000"/>
                </a:solidFill>
              </a:rPr>
              <a:t>OPINION</a:t>
            </a:r>
            <a:r>
              <a:rPr lang="en-US" sz="3200" dirty="0" smtClean="0"/>
              <a:t> is but I need help talking about it</a:t>
            </a:r>
          </a:p>
          <a:p>
            <a:r>
              <a:rPr lang="en-US" sz="3200" dirty="0" smtClean="0"/>
              <a:t>1 – </a:t>
            </a:r>
            <a:r>
              <a:rPr lang="en-US" sz="3200" dirty="0" smtClean="0">
                <a:solidFill>
                  <a:srgbClr val="FFC000"/>
                </a:solidFill>
              </a:rPr>
              <a:t>OPINION</a:t>
            </a:r>
            <a:r>
              <a:rPr lang="en-US" sz="3200" dirty="0" smtClean="0"/>
              <a:t> is a new word for me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457200"/>
            <a:ext cx="7543800" cy="914400"/>
          </a:xfrm>
        </p:spPr>
        <p:txBody>
          <a:bodyPr/>
          <a:lstStyle/>
          <a:p>
            <a:r>
              <a:rPr lang="en-US" dirty="0" smtClean="0"/>
              <a:t>Score Yourself</a:t>
            </a:r>
            <a:endParaRPr lang="en-US" dirty="0"/>
          </a:p>
        </p:txBody>
      </p:sp>
      <p:pic>
        <p:nvPicPr>
          <p:cNvPr id="6146" name="Picture 2" descr="C:\Users\Sallis\AppData\Local\Microsoft\Windows\Temporary Internet Files\Content.IE5\81RPQ2LT\MM900043731[1].gif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018327"/>
            <a:ext cx="1973580" cy="2534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1814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533400"/>
            <a:ext cx="7543800" cy="914400"/>
          </a:xfrm>
        </p:spPr>
        <p:txBody>
          <a:bodyPr/>
          <a:lstStyle/>
          <a:p>
            <a:r>
              <a:rPr lang="en-US" dirty="0" smtClean="0"/>
              <a:t>Complete this sentence.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609600" y="1981200"/>
            <a:ext cx="4267200" cy="3429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The girl is ______. </a:t>
            </a:r>
            <a:endParaRPr lang="en-US" sz="3600" dirty="0"/>
          </a:p>
        </p:txBody>
      </p:sp>
      <p:pic>
        <p:nvPicPr>
          <p:cNvPr id="1026" name="Picture 2" descr="C:\Users\Sallis\AppData\Local\Microsoft\Windows\Temporary Internet Files\Content.IE5\IH7PSOK8\MC900232599[1].wmf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008022"/>
            <a:ext cx="2525461" cy="3480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4797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7543800" cy="914400"/>
          </a:xfrm>
        </p:spPr>
        <p:txBody>
          <a:bodyPr/>
          <a:lstStyle/>
          <a:p>
            <a:r>
              <a:rPr lang="en-US" dirty="0" smtClean="0"/>
              <a:t>What is the difference?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81000" y="1752600"/>
            <a:ext cx="4236720" cy="3429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An </a:t>
            </a:r>
            <a:r>
              <a:rPr lang="en-US" sz="2800" dirty="0" smtClean="0">
                <a:solidFill>
                  <a:srgbClr val="FFC000"/>
                </a:solidFill>
              </a:rPr>
              <a:t>OPINION</a:t>
            </a:r>
            <a:r>
              <a:rPr lang="en-US" sz="2800" dirty="0" smtClean="0"/>
              <a:t> is something that one person or a group of people think or believe. </a:t>
            </a:r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876800" y="1752600"/>
            <a:ext cx="3886200" cy="3432175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 </a:t>
            </a:r>
            <a:r>
              <a:rPr lang="en-US" sz="2800" dirty="0" smtClean="0">
                <a:solidFill>
                  <a:srgbClr val="FFC000"/>
                </a:solidFill>
              </a:rPr>
              <a:t>FACT</a:t>
            </a:r>
            <a:r>
              <a:rPr lang="en-US" sz="2800" dirty="0" smtClean="0"/>
              <a:t> is something that happened and you can see, touch, or prove it.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52304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52400" y="381000"/>
            <a:ext cx="8763000" cy="1600200"/>
          </a:xfrm>
        </p:spPr>
        <p:txBody>
          <a:bodyPr/>
          <a:lstStyle/>
          <a:p>
            <a:r>
              <a:rPr lang="en-US" dirty="0" smtClean="0"/>
              <a:t>Let’s hear a song about </a:t>
            </a:r>
            <a:r>
              <a:rPr lang="en-US" dirty="0" smtClean="0">
                <a:solidFill>
                  <a:srgbClr val="FFC000"/>
                </a:solidFill>
              </a:rPr>
              <a:t>FACT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C000"/>
                </a:solidFill>
              </a:rPr>
              <a:t>OPINION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3075" name="Picture 3" descr="C:\Users\Sallis\AppData\Local\Microsoft\Windows\Temporary Internet Files\Content.IE5\IH7PSOK8\MC900446064[1].wmf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828800"/>
            <a:ext cx="2971800" cy="4257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8520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914400"/>
          </a:xfrm>
        </p:spPr>
        <p:txBody>
          <a:bodyPr/>
          <a:lstStyle/>
          <a:p>
            <a:r>
              <a:rPr lang="en-US" dirty="0" smtClean="0"/>
              <a:t>So let’s look at this girl again.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228600" y="2209800"/>
            <a:ext cx="1987468" cy="2743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2273318" y="1219200"/>
            <a:ext cx="6477000" cy="452323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C000"/>
                </a:solidFill>
              </a:rPr>
              <a:t>FACT</a:t>
            </a:r>
            <a:r>
              <a:rPr lang="en-US" sz="3200" dirty="0" smtClean="0"/>
              <a:t> or </a:t>
            </a:r>
            <a:r>
              <a:rPr lang="en-US" sz="3200" dirty="0" smtClean="0">
                <a:solidFill>
                  <a:srgbClr val="FFC000"/>
                </a:solidFill>
              </a:rPr>
              <a:t>OPINION</a:t>
            </a:r>
            <a:r>
              <a:rPr lang="en-US" sz="3200" dirty="0" smtClean="0"/>
              <a:t>?</a:t>
            </a:r>
          </a:p>
          <a:p>
            <a:pPr lvl="1"/>
            <a:r>
              <a:rPr lang="en-US" sz="2800" dirty="0" smtClean="0"/>
              <a:t>The girl is jumping.</a:t>
            </a:r>
            <a:endParaRPr lang="en-US" sz="2800" dirty="0"/>
          </a:p>
          <a:p>
            <a:pPr lvl="1"/>
            <a:r>
              <a:rPr lang="en-US" sz="2800" dirty="0" smtClean="0"/>
              <a:t>The girl is cute.</a:t>
            </a:r>
          </a:p>
          <a:p>
            <a:pPr lvl="1"/>
            <a:r>
              <a:rPr lang="en-US" sz="2800" dirty="0" smtClean="0"/>
              <a:t>The girl is wearing a purple shirt.</a:t>
            </a:r>
          </a:p>
          <a:p>
            <a:pPr lvl="1"/>
            <a:r>
              <a:rPr lang="en-US" sz="2800" dirty="0" smtClean="0"/>
              <a:t>The girl is happy.</a:t>
            </a:r>
          </a:p>
          <a:p>
            <a:pPr lvl="1"/>
            <a:r>
              <a:rPr lang="en-US" sz="2800" dirty="0" smtClean="0"/>
              <a:t>The girl is flying.</a:t>
            </a:r>
          </a:p>
        </p:txBody>
      </p:sp>
      <p:sp>
        <p:nvSpPr>
          <p:cNvPr id="8" name="Rectangle 7"/>
          <p:cNvSpPr/>
          <p:nvPr/>
        </p:nvSpPr>
        <p:spPr>
          <a:xfrm rot="19429571">
            <a:off x="362698" y="2576620"/>
            <a:ext cx="8920424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cap="none" spc="0" dirty="0" smtClean="0">
                <a:ln w="900" cmpd="sng">
                  <a:solidFill>
                    <a:schemeClr val="bg1">
                      <a:alpha val="55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FACTS can be untrue!</a:t>
            </a:r>
            <a:endParaRPr lang="en-US" sz="6600" b="1" cap="none" spc="0" dirty="0">
              <a:ln w="900" cmpd="sng">
                <a:solidFill>
                  <a:schemeClr val="bg1">
                    <a:alpha val="55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3474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219200" y="685800"/>
            <a:ext cx="4081272" cy="639762"/>
          </a:xfrm>
        </p:spPr>
        <p:txBody>
          <a:bodyPr/>
          <a:lstStyle/>
          <a:p>
            <a:r>
              <a:rPr lang="en-US" sz="2800" dirty="0" smtClean="0"/>
              <a:t>The puppy is _____.</a:t>
            </a:r>
            <a:endParaRPr lang="en-US" sz="2800" dirty="0"/>
          </a:p>
        </p:txBody>
      </p:sp>
      <p:pic>
        <p:nvPicPr>
          <p:cNvPr id="5122" name="Picture 2" descr="C:\Users\Sallis\AppData\Local\Microsoft\Windows\Temporary Internet Files\Content.IE5\7NK1YBUH\MC900139567[1].wm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1828800" y="1676399"/>
            <a:ext cx="1981200" cy="2476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886200" cy="639762"/>
          </a:xfrm>
        </p:spPr>
        <p:txBody>
          <a:bodyPr/>
          <a:lstStyle/>
          <a:p>
            <a:r>
              <a:rPr lang="en-US" sz="2800" dirty="0" smtClean="0"/>
              <a:t>The flower is ______.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try </a:t>
            </a:r>
            <a:r>
              <a:rPr lang="en-US" dirty="0" smtClean="0">
                <a:solidFill>
                  <a:srgbClr val="FFC000"/>
                </a:solidFill>
              </a:rPr>
              <a:t>OPINIONS</a:t>
            </a:r>
            <a:r>
              <a:rPr lang="en-US" dirty="0" smtClean="0"/>
              <a:t>.</a:t>
            </a:r>
            <a:endParaRPr lang="en-US" dirty="0">
              <a:solidFill>
                <a:srgbClr val="FFC000"/>
              </a:solidFill>
            </a:endParaRPr>
          </a:p>
        </p:txBody>
      </p:sp>
      <p:pic>
        <p:nvPicPr>
          <p:cNvPr id="5123" name="Picture 3" descr="C:\Users\Sallis\AppData\Local\Microsoft\Windows\Temporary Internet Files\Content.IE5\7NK1YBUH\MC900384212[1].wmf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828800"/>
            <a:ext cx="1597048" cy="2209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17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219200" y="685800"/>
            <a:ext cx="4081272" cy="639762"/>
          </a:xfrm>
        </p:spPr>
        <p:txBody>
          <a:bodyPr/>
          <a:lstStyle/>
          <a:p>
            <a:r>
              <a:rPr lang="en-US" sz="2800" dirty="0" smtClean="0"/>
              <a:t>The puppy is _____.</a:t>
            </a:r>
            <a:endParaRPr lang="en-US" sz="2800" dirty="0"/>
          </a:p>
        </p:txBody>
      </p:sp>
      <p:pic>
        <p:nvPicPr>
          <p:cNvPr id="5122" name="Picture 2" descr="C:\Users\Sallis\AppData\Local\Microsoft\Windows\Temporary Internet Files\Content.IE5\7NK1YBUH\MC900139567[1].wm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1752600" y="1905000"/>
            <a:ext cx="1712671" cy="2140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886200" cy="639762"/>
          </a:xfrm>
        </p:spPr>
        <p:txBody>
          <a:bodyPr/>
          <a:lstStyle/>
          <a:p>
            <a:r>
              <a:rPr lang="en-US" sz="2800" dirty="0" smtClean="0"/>
              <a:t>The flower is ______.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some </a:t>
            </a:r>
            <a:r>
              <a:rPr lang="en-US" dirty="0" smtClean="0">
                <a:solidFill>
                  <a:srgbClr val="FFC000"/>
                </a:solidFill>
              </a:rPr>
              <a:t>FACTS</a:t>
            </a:r>
            <a:r>
              <a:rPr lang="en-US" dirty="0" smtClean="0"/>
              <a:t>.</a:t>
            </a:r>
            <a:endParaRPr lang="en-US" dirty="0">
              <a:solidFill>
                <a:srgbClr val="FFC000"/>
              </a:solidFill>
            </a:endParaRPr>
          </a:p>
        </p:txBody>
      </p:sp>
      <p:pic>
        <p:nvPicPr>
          <p:cNvPr id="5123" name="Picture 3" descr="C:\Users\Sallis\AppData\Local\Microsoft\Windows\Temporary Internet Files\Content.IE5\7NK1YBUH\MC900384212[1].wmf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904999"/>
            <a:ext cx="1600200" cy="2213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3126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228600" y="609600"/>
            <a:ext cx="8686800" cy="914400"/>
          </a:xfrm>
        </p:spPr>
        <p:txBody>
          <a:bodyPr/>
          <a:lstStyle/>
          <a:p>
            <a:r>
              <a:rPr lang="en-US" sz="4000" dirty="0" smtClean="0"/>
              <a:t>Tell your partner about </a:t>
            </a:r>
            <a:r>
              <a:rPr lang="en-US" sz="4000" dirty="0" smtClean="0">
                <a:solidFill>
                  <a:srgbClr val="FFC000"/>
                </a:solidFill>
              </a:rPr>
              <a:t>OPINIONS</a:t>
            </a:r>
            <a:r>
              <a:rPr lang="en-US" sz="4000" dirty="0" smtClean="0"/>
              <a:t>.</a:t>
            </a:r>
            <a:endParaRPr lang="en-US" sz="4000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572000" y="1981200"/>
            <a:ext cx="4343400" cy="3733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What did you learn about </a:t>
            </a:r>
            <a:r>
              <a:rPr lang="en-US" sz="2400" dirty="0" smtClean="0">
                <a:solidFill>
                  <a:srgbClr val="FFC000"/>
                </a:solidFill>
              </a:rPr>
              <a:t>OPINIONS</a:t>
            </a:r>
            <a:r>
              <a:rPr lang="en-US" sz="2400" dirty="0" smtClean="0"/>
              <a:t>?</a:t>
            </a:r>
          </a:p>
          <a:p>
            <a:r>
              <a:rPr lang="en-US" sz="2400" dirty="0" smtClean="0"/>
              <a:t>How are </a:t>
            </a:r>
            <a:r>
              <a:rPr lang="en-US" sz="2400" dirty="0" smtClean="0">
                <a:solidFill>
                  <a:srgbClr val="FFC000"/>
                </a:solidFill>
              </a:rPr>
              <a:t>OPINIONS</a:t>
            </a:r>
            <a:r>
              <a:rPr lang="en-US" sz="2400" dirty="0" smtClean="0"/>
              <a:t> different from </a:t>
            </a:r>
            <a:r>
              <a:rPr lang="en-US" sz="2400" dirty="0" smtClean="0">
                <a:solidFill>
                  <a:srgbClr val="FFC000"/>
                </a:solidFill>
              </a:rPr>
              <a:t>FACTS</a:t>
            </a:r>
            <a:r>
              <a:rPr lang="en-US" sz="2400" dirty="0" smtClean="0"/>
              <a:t>?</a:t>
            </a:r>
          </a:p>
          <a:p>
            <a:r>
              <a:rPr lang="en-US" sz="2400" dirty="0" smtClean="0"/>
              <a:t>Can you give an example of an </a:t>
            </a:r>
            <a:r>
              <a:rPr lang="en-US" sz="2400" dirty="0" smtClean="0">
                <a:solidFill>
                  <a:srgbClr val="FFC000"/>
                </a:solidFill>
              </a:rPr>
              <a:t>OPINION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pic>
        <p:nvPicPr>
          <p:cNvPr id="7170" name="Picture 2" descr="C:\Users\Sallis\AppData\Local\Microsoft\Windows\Temporary Internet Files\Content.IE5\196YATO5\MC900229375[1].wmf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" y="1981200"/>
            <a:ext cx="3243468" cy="3823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066800" y="2362200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One thing I know about OPINIONS that I didn’t know yesterday is…</a:t>
            </a:r>
            <a:endParaRPr lang="en-US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291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2465</TotalTime>
  <Words>276</Words>
  <Application>Microsoft Office PowerPoint</Application>
  <PresentationFormat>On-screen Show (4:3)</PresentationFormat>
  <Paragraphs>37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Elemental</vt:lpstr>
      <vt:lpstr>It’s my OPINION!</vt:lpstr>
      <vt:lpstr>Score Yourself</vt:lpstr>
      <vt:lpstr>Complete this sentence.</vt:lpstr>
      <vt:lpstr>What is the difference?</vt:lpstr>
      <vt:lpstr>Let’s hear a song about FACT and OPINION.</vt:lpstr>
      <vt:lpstr>So let’s look at this girl again.</vt:lpstr>
      <vt:lpstr>Let’s try OPINIONS.</vt:lpstr>
      <vt:lpstr>Now some FACTS.</vt:lpstr>
      <vt:lpstr>Tell your partner about OPINIONS.</vt:lpstr>
      <vt:lpstr>Score Yourself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Monday</dc:title>
  <dc:creator>st</dc:creator>
  <cp:lastModifiedBy>st</cp:lastModifiedBy>
  <cp:revision>219</cp:revision>
  <dcterms:created xsi:type="dcterms:W3CDTF">2012-08-27T12:36:24Z</dcterms:created>
  <dcterms:modified xsi:type="dcterms:W3CDTF">2014-02-25T19:21:14Z</dcterms:modified>
</cp:coreProperties>
</file>