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71" r:id="rId6"/>
    <p:sldId id="262" r:id="rId7"/>
    <p:sldId id="261" r:id="rId8"/>
    <p:sldId id="265" r:id="rId9"/>
    <p:sldId id="266" r:id="rId10"/>
    <p:sldId id="267" r:id="rId11"/>
    <p:sldId id="268" r:id="rId12"/>
    <p:sldId id="270" r:id="rId13"/>
    <p:sldId id="263" r:id="rId14"/>
    <p:sldId id="264" r:id="rId15"/>
    <p:sldId id="269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09178-83B0-4883-A80A-CECD3173116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C16DF3-CDCF-41F9-8399-79DD03AC0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 you think</a:t>
            </a:r>
            <a:r>
              <a:rPr lang="en-US" baseline="0" dirty="0" smtClean="0"/>
              <a:t> of these pictures?  (Show one at a time.)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16DF3-CDCF-41F9-8399-79DD03AC04F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</a:t>
            </a:r>
            <a:r>
              <a:rPr lang="en-US" baseline="0" dirty="0" smtClean="0"/>
              <a:t> handout with 3 pictures… students write a fact, then an opinion about each.  Next Lesson is using facts to support opinions.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16DF3-CDCF-41F9-8399-79DD03AC04F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Reflect on the goal…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16DF3-CDCF-41F9-8399-79DD03AC04F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Learning- Add to notebooks</a:t>
            </a:r>
          </a:p>
          <a:p>
            <a:r>
              <a:rPr lang="en-US" dirty="0" smtClean="0"/>
              <a:t>An opinion</a:t>
            </a:r>
            <a:r>
              <a:rPr lang="en-US" baseline="0" dirty="0" smtClean="0"/>
              <a:t> is a way to think about something or a </a:t>
            </a:r>
            <a:r>
              <a:rPr lang="en-US" baseline="0" dirty="0" err="1" smtClean="0"/>
              <a:t>judgement</a:t>
            </a:r>
            <a:r>
              <a:rPr lang="en-US" baseline="0" dirty="0" smtClean="0"/>
              <a:t>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 opinion is not a fact.   </a:t>
            </a:r>
          </a:p>
          <a:p>
            <a:r>
              <a:rPr lang="en-US" baseline="0" dirty="0" smtClean="0"/>
              <a:t>A fact is a piece of information that can be proven true.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16DF3-CDCF-41F9-8399-79DD03AC04F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F-O-O-F-O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16DF3-CDCF-41F9-8399-79DD03AC04F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Guided Application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16DF3-CDCF-41F9-8399-79DD03AC04F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Turn to a partner</a:t>
            </a:r>
            <a:r>
              <a:rPr lang="en-US" baseline="0" dirty="0" smtClean="0"/>
              <a:t> and tell your partner your new learning.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16DF3-CDCF-41F9-8399-79DD03AC04F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Learning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16DF3-CDCF-41F9-8399-79DD03AC04F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Learning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16DF3-CDCF-41F9-8399-79DD03AC04F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 Have students partner</a:t>
            </a:r>
            <a:r>
              <a:rPr lang="en-US" baseline="0" dirty="0" smtClean="0"/>
              <a:t> up.  Share some with group.  Decide if it’s a true fact or an opinion by doing thumbs up/down or some other response.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16DF3-CDCF-41F9-8399-79DD03AC04F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 Have students partner</a:t>
            </a:r>
            <a:r>
              <a:rPr lang="en-US" baseline="0" dirty="0" smtClean="0"/>
              <a:t> up.  Share some with group.  Decide if it’s a true fact or an opinion by doing thumbs up/down or some other response.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16DF3-CDCF-41F9-8399-79DD03AC04F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9400148-E78B-4688-A32A-1163299AE31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3C9C384-57E0-4DB6-A76D-3E440FABD8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400148-E78B-4688-A32A-1163299AE31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9C384-57E0-4DB6-A76D-3E440FABD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400148-E78B-4688-A32A-1163299AE31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9C384-57E0-4DB6-A76D-3E440FABD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400148-E78B-4688-A32A-1163299AE31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9C384-57E0-4DB6-A76D-3E440FABD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9400148-E78B-4688-A32A-1163299AE31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3C9C384-57E0-4DB6-A76D-3E440FABD8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400148-E78B-4688-A32A-1163299AE31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3C9C384-57E0-4DB6-A76D-3E440FABD8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400148-E78B-4688-A32A-1163299AE31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3C9C384-57E0-4DB6-A76D-3E440FABD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400148-E78B-4688-A32A-1163299AE31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9C384-57E0-4DB6-A76D-3E440FABD8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400148-E78B-4688-A32A-1163299AE31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9C384-57E0-4DB6-A76D-3E440FABD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9400148-E78B-4688-A32A-1163299AE31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3C9C384-57E0-4DB6-A76D-3E440FABD8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9400148-E78B-4688-A32A-1163299AE31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3C9C384-57E0-4DB6-A76D-3E440FABD8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9400148-E78B-4688-A32A-1163299AE31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3C9C384-57E0-4DB6-A76D-3E440FABD8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yDnyS_xDDCrLGM&amp;tbnid=kqcxbPcz5j-zxM:&amp;ved=0CAUQjRw&amp;url=http://castlehillschool.com/sites/kindergarten/2012/09/07/apples/&amp;ei=Hy1xUrmMIOTA2gXMq4DYAg&amp;bvm=bv.55617003,d.b2I&amp;psig=AFQjCNHtALoaAWgOthH3i3fqPlSuNy7pqw&amp;ust=138323521936687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Introducing Opinion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819400"/>
            <a:ext cx="7931834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Grade</a:t>
            </a:r>
          </a:p>
          <a:p>
            <a:r>
              <a:rPr lang="en-US" dirty="0" smtClean="0"/>
              <a:t>Coaching Cycle </a:t>
            </a:r>
          </a:p>
          <a:p>
            <a:r>
              <a:rPr lang="en-US" dirty="0" smtClean="0"/>
              <a:t>Jennifer Bradshaw &amp; Gail </a:t>
            </a:r>
            <a:r>
              <a:rPr lang="en-US" dirty="0" err="1" smtClean="0"/>
              <a:t>Undernehr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fact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tell or write a fact to inform or tell someone information about something.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an opinion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tell or write an opinion to tell someone how you feel about something.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know if you are writing a fact or an opinion? 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fact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Opinion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If you are writing a fact, your purpose is to give or tell true information. 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You know you are writing a fact if it can be proven to be true. 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If you are writing an opinion, your purpose is to tell how you think about something  </a:t>
            </a:r>
          </a:p>
          <a:p>
            <a:endParaRPr lang="en-US" dirty="0" smtClean="0"/>
          </a:p>
          <a:p>
            <a:r>
              <a:rPr lang="en-US" dirty="0" smtClean="0"/>
              <a:t>You know you are writing an opinion if it cannot be proven.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 and Opinion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 a fact about….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Now tell an opinion.</a:t>
            </a:r>
            <a:endParaRPr lang="en-US" dirty="0"/>
          </a:p>
        </p:txBody>
      </p:sp>
      <p:pic>
        <p:nvPicPr>
          <p:cNvPr id="18434" name="Picture 2" descr="http://www.pizzapay.biz/wp-content/uploads/2012/11/PizzaPay_Pizza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438400"/>
            <a:ext cx="4948120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 and Opinion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 a fact about….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Now tell an opinion.</a:t>
            </a:r>
            <a:endParaRPr lang="en-US" dirty="0"/>
          </a:p>
        </p:txBody>
      </p:sp>
      <p:pic>
        <p:nvPicPr>
          <p:cNvPr id="27650" name="Picture 2" descr="https://encrypted-tbn1.gstatic.com/images?q=tbn:ANd9GcQjlBe95TKnp78ndfyQnJdkul0sIXFfgmSwgpDC2aq6D0KPGU9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399" y="2514600"/>
            <a:ext cx="4425397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turn!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fact about each apple (red, green, yellow).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At the bottom, write your opinion.  The best apple is __________________.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146" name="Picture 2" descr="http://castlehillschool.com/sites/kindergarten/files/2012/09/ApplesOnly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2819401"/>
            <a:ext cx="1981200" cy="19913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1/Part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Revisit the Goal:  I can write a fact and opinion about something.  </a:t>
            </a:r>
          </a:p>
          <a:p>
            <a:endParaRPr lang="en-US" dirty="0" smtClean="0"/>
          </a:p>
          <a:p>
            <a:r>
              <a:rPr lang="en-US" dirty="0" smtClean="0"/>
              <a:t>Score yourself</a:t>
            </a:r>
          </a:p>
          <a:p>
            <a:endParaRPr lang="en-US" dirty="0" smtClean="0"/>
          </a:p>
          <a:p>
            <a:r>
              <a:rPr lang="en-US" dirty="0" smtClean="0"/>
              <a:t>4- Go get some coffee, Mrs. </a:t>
            </a:r>
            <a:r>
              <a:rPr lang="en-US" dirty="0" err="1" smtClean="0"/>
              <a:t>Undernehr</a:t>
            </a:r>
            <a:r>
              <a:rPr lang="en-US" dirty="0" smtClean="0"/>
              <a:t>- I got this!</a:t>
            </a:r>
          </a:p>
          <a:p>
            <a:r>
              <a:rPr lang="en-US" dirty="0" smtClean="0"/>
              <a:t>3-  I can </a:t>
            </a:r>
            <a:r>
              <a:rPr lang="en-US" dirty="0" err="1" smtClean="0"/>
              <a:t>can</a:t>
            </a:r>
            <a:r>
              <a:rPr lang="en-US" dirty="0" smtClean="0"/>
              <a:t> identify and write an opinion, no problem</a:t>
            </a:r>
          </a:p>
          <a:p>
            <a:r>
              <a:rPr lang="en-US" dirty="0" smtClean="0"/>
              <a:t>2- I can do it with some help.</a:t>
            </a:r>
          </a:p>
          <a:p>
            <a:r>
              <a:rPr lang="en-US" dirty="0" smtClean="0"/>
              <a:t>1- What is an opinion?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1/ 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Goal:  I can identify and compare an opinion and a fact.  </a:t>
            </a:r>
          </a:p>
          <a:p>
            <a:endParaRPr lang="en-US" dirty="0" smtClean="0"/>
          </a:p>
          <a:p>
            <a:r>
              <a:rPr lang="en-US" dirty="0" smtClean="0"/>
              <a:t>Score yourself</a:t>
            </a:r>
          </a:p>
          <a:p>
            <a:endParaRPr lang="en-US" dirty="0" smtClean="0"/>
          </a:p>
          <a:p>
            <a:r>
              <a:rPr lang="en-US" dirty="0" smtClean="0"/>
              <a:t>4- Go do your nails, Mrs. </a:t>
            </a:r>
            <a:r>
              <a:rPr lang="en-US" dirty="0" err="1" smtClean="0"/>
              <a:t>Undernehr</a:t>
            </a:r>
            <a:r>
              <a:rPr lang="en-US" dirty="0" smtClean="0"/>
              <a:t>- I got this!</a:t>
            </a:r>
          </a:p>
          <a:p>
            <a:r>
              <a:rPr lang="en-US" dirty="0" smtClean="0"/>
              <a:t>3-  I can </a:t>
            </a:r>
            <a:r>
              <a:rPr lang="en-US" dirty="0" err="1" smtClean="0"/>
              <a:t>can</a:t>
            </a:r>
            <a:r>
              <a:rPr lang="en-US" dirty="0" smtClean="0"/>
              <a:t> identify and write an opinion, no problem</a:t>
            </a:r>
          </a:p>
          <a:p>
            <a:r>
              <a:rPr lang="en-US" dirty="0" smtClean="0"/>
              <a:t>2- I can do it with some help.</a:t>
            </a:r>
          </a:p>
          <a:p>
            <a:r>
              <a:rPr lang="en-US" dirty="0" smtClean="0"/>
              <a:t>1- What is an opinion?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s://encrypted-tbn0.gstatic.com/images?q=tbn:ANd9GcRmO1QLA1AZaUedSeuNDLtdvrzUR2aa97UPbcXuwrcFSbBNqtRXh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905000"/>
            <a:ext cx="3429738" cy="2895600"/>
          </a:xfrm>
          <a:prstGeom prst="rect">
            <a:avLst/>
          </a:prstGeom>
          <a:noFill/>
        </p:spPr>
      </p:pic>
      <p:pic>
        <p:nvPicPr>
          <p:cNvPr id="1028" name="Picture 4" descr="http://upload.wikimedia.org/wikipedia/commons/b/b9/Chocolate_Chip_Cookies_-_kimberlykv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3352800"/>
            <a:ext cx="3794352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opinion?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 opinion is _______________________</a:t>
            </a:r>
          </a:p>
          <a:p>
            <a:pPr>
              <a:buNone/>
            </a:pPr>
            <a:r>
              <a:rPr lang="en-US" dirty="0" smtClean="0"/>
              <a:t>_____________________________________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*When you make an </a:t>
            </a:r>
            <a:r>
              <a:rPr lang="en-US" b="1" dirty="0" smtClean="0"/>
              <a:t>opinion</a:t>
            </a:r>
            <a:r>
              <a:rPr lang="en-US" dirty="0" smtClean="0"/>
              <a:t>, you are making a </a:t>
            </a:r>
            <a:r>
              <a:rPr lang="en-US" dirty="0" err="1" smtClean="0"/>
              <a:t>judgement</a:t>
            </a:r>
            <a:r>
              <a:rPr lang="en-US" dirty="0" smtClean="0"/>
              <a:t> about something.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 opinion is not _______________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fact is _______________________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 or Opinion?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Sunday is the best day of the week.  </a:t>
            </a:r>
          </a:p>
          <a:p>
            <a:r>
              <a:rPr lang="en-US" dirty="0" smtClean="0"/>
              <a:t>This has been a terrible week!</a:t>
            </a:r>
          </a:p>
          <a:p>
            <a:r>
              <a:rPr lang="en-US" dirty="0" smtClean="0"/>
              <a:t>The first day of school is scary.</a:t>
            </a:r>
          </a:p>
          <a:p>
            <a:r>
              <a:rPr lang="en-US" dirty="0" smtClean="0"/>
              <a:t>Your birthday only comes once a year.</a:t>
            </a:r>
          </a:p>
          <a:p>
            <a:r>
              <a:rPr lang="en-US" dirty="0" smtClean="0"/>
              <a:t>Everyone should make Valentine’s Day cards.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You can tell facts AND have an opinion about something, so what’s the difference? 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372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3200400"/>
                <a:gridCol w="3810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Opinion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What is it?</a:t>
                      </a:r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When do you use it?</a:t>
                      </a:r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 on the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Goal:  I can identify and compare an opinion and a fact.  </a:t>
            </a:r>
          </a:p>
          <a:p>
            <a:endParaRPr lang="en-US" dirty="0" smtClean="0"/>
          </a:p>
          <a:p>
            <a:r>
              <a:rPr lang="en-US" dirty="0" smtClean="0"/>
              <a:t>Score yourself</a:t>
            </a:r>
          </a:p>
          <a:p>
            <a:endParaRPr lang="en-US" dirty="0" smtClean="0"/>
          </a:p>
          <a:p>
            <a:r>
              <a:rPr lang="en-US" dirty="0" smtClean="0"/>
              <a:t>4- Go do your nails, Mrs. </a:t>
            </a:r>
            <a:r>
              <a:rPr lang="en-US" dirty="0" err="1" smtClean="0"/>
              <a:t>Undernehr</a:t>
            </a:r>
            <a:r>
              <a:rPr lang="en-US" dirty="0" smtClean="0"/>
              <a:t>- I got this!</a:t>
            </a:r>
          </a:p>
          <a:p>
            <a:r>
              <a:rPr lang="en-US" dirty="0" smtClean="0"/>
              <a:t>3-  I can </a:t>
            </a:r>
            <a:r>
              <a:rPr lang="en-US" dirty="0" err="1" smtClean="0"/>
              <a:t>can</a:t>
            </a:r>
            <a:r>
              <a:rPr lang="en-US" dirty="0" smtClean="0"/>
              <a:t> identify and write an opinion, no problem</a:t>
            </a:r>
          </a:p>
          <a:p>
            <a:r>
              <a:rPr lang="en-US" dirty="0" smtClean="0"/>
              <a:t>2- I can do it with some help.</a:t>
            </a:r>
          </a:p>
          <a:p>
            <a:r>
              <a:rPr lang="en-US" dirty="0" smtClean="0"/>
              <a:t>1- What is an opinion?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1/Part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Goal:  I can write a fact and opinion about something.  </a:t>
            </a:r>
          </a:p>
          <a:p>
            <a:endParaRPr lang="en-US" dirty="0" smtClean="0"/>
          </a:p>
          <a:p>
            <a:r>
              <a:rPr lang="en-US" dirty="0" smtClean="0"/>
              <a:t>Score yourself</a:t>
            </a:r>
          </a:p>
          <a:p>
            <a:endParaRPr lang="en-US" dirty="0" smtClean="0"/>
          </a:p>
          <a:p>
            <a:r>
              <a:rPr lang="en-US" dirty="0" smtClean="0"/>
              <a:t>4- Go get some coffee, Mrs. </a:t>
            </a:r>
            <a:r>
              <a:rPr lang="en-US" dirty="0" err="1" smtClean="0"/>
              <a:t>Undernehr</a:t>
            </a:r>
            <a:r>
              <a:rPr lang="en-US" dirty="0" smtClean="0"/>
              <a:t>- I got this!</a:t>
            </a:r>
          </a:p>
          <a:p>
            <a:r>
              <a:rPr lang="en-US" dirty="0" smtClean="0"/>
              <a:t>3-  I can </a:t>
            </a:r>
            <a:r>
              <a:rPr lang="en-US" dirty="0" err="1" smtClean="0"/>
              <a:t>can</a:t>
            </a:r>
            <a:r>
              <a:rPr lang="en-US" dirty="0" smtClean="0"/>
              <a:t> identify and write an opinion, no problem</a:t>
            </a:r>
          </a:p>
          <a:p>
            <a:r>
              <a:rPr lang="en-US" dirty="0" smtClean="0"/>
              <a:t>2- I can do it with some help.</a:t>
            </a:r>
          </a:p>
          <a:p>
            <a:r>
              <a:rPr lang="en-US" dirty="0" smtClean="0"/>
              <a:t>1- What is an opinion?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back in your notes.  </a:t>
            </a:r>
          </a:p>
          <a:p>
            <a:r>
              <a:rPr lang="en-US" dirty="0" smtClean="0"/>
              <a:t>What is a fact?</a:t>
            </a:r>
          </a:p>
          <a:p>
            <a:r>
              <a:rPr lang="en-US" dirty="0" smtClean="0"/>
              <a:t>What is an opinion?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101</TotalTime>
  <Words>712</Words>
  <Application>Microsoft Office PowerPoint</Application>
  <PresentationFormat>On-screen Show (4:3)</PresentationFormat>
  <Paragraphs>145</Paragraphs>
  <Slides>16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Foundry</vt:lpstr>
      <vt:lpstr>Introducing Opinion Writing</vt:lpstr>
      <vt:lpstr>Day 1/ Part 1</vt:lpstr>
      <vt:lpstr>APK</vt:lpstr>
      <vt:lpstr>What is an opinion?</vt:lpstr>
      <vt:lpstr>Fact or Opinion?</vt:lpstr>
      <vt:lpstr>You can tell facts AND have an opinion about something, so what’s the difference? </vt:lpstr>
      <vt:lpstr>Reflect on the goal</vt:lpstr>
      <vt:lpstr>Day 1/Part 2</vt:lpstr>
      <vt:lpstr>APK</vt:lpstr>
      <vt:lpstr>Writing a fact</vt:lpstr>
      <vt:lpstr>Writing an opinion</vt:lpstr>
      <vt:lpstr>How do you know if you are writing a fact or an opinion?  </vt:lpstr>
      <vt:lpstr>Fact and Opinion</vt:lpstr>
      <vt:lpstr>Fact and Opinion</vt:lpstr>
      <vt:lpstr>Your turn!</vt:lpstr>
      <vt:lpstr>Day 1/Part 2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Opinion Writing</dc:title>
  <dc:creator>st</dc:creator>
  <cp:lastModifiedBy>st</cp:lastModifiedBy>
  <cp:revision>15</cp:revision>
  <dcterms:created xsi:type="dcterms:W3CDTF">2013-10-27T19:16:39Z</dcterms:created>
  <dcterms:modified xsi:type="dcterms:W3CDTF">2014-02-14T19:45:45Z</dcterms:modified>
</cp:coreProperties>
</file>