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69" r:id="rId4"/>
    <p:sldId id="261" r:id="rId5"/>
    <p:sldId id="257" r:id="rId6"/>
    <p:sldId id="264" r:id="rId7"/>
    <p:sldId id="263" r:id="rId8"/>
    <p:sldId id="259" r:id="rId9"/>
    <p:sldId id="266" r:id="rId10"/>
    <p:sldId id="262" r:id="rId11"/>
    <p:sldId id="258" r:id="rId12"/>
    <p:sldId id="265" r:id="rId13"/>
    <p:sldId id="267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201" autoAdjust="0"/>
  </p:normalViewPr>
  <p:slideViewPr>
    <p:cSldViewPr>
      <p:cViewPr>
        <p:scale>
          <a:sx n="50" d="100"/>
          <a:sy n="50" d="100"/>
        </p:scale>
        <p:origin x="-108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/url?sa=i&amp;rct=j&amp;q=&amp;esrc=s&amp;frm=1&amp;source=images&amp;cd=&amp;cad=rja&amp;docid=0rgcec6V4PThoM&amp;tbnid=KHZCO9MZUf3pqM:&amp;ved=0CAUQjRw&amp;url=http://cynthialeitichsmith.blogspot.com/2010/06/guest-post-sharron-l-mcelmeel-on.html&amp;ei=8NXeUtHBBIuG2wWjkIGgCQ&amp;bvm=bv.59568121,d.b2I&amp;psig=AFQjCNFe7RX6eru4jHDGJS_xRKCYYzZVEQ&amp;ust=1390421869673684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2nd Grade Text Talk</a:t>
            </a:r>
          </a:p>
          <a:p>
            <a:r>
              <a:rPr lang="en-US" sz="2800" b="1" dirty="0" smtClean="0"/>
              <a:t>Unit 4</a:t>
            </a:r>
            <a:endParaRPr lang="en-US" sz="2800" b="1" dirty="0"/>
          </a:p>
        </p:txBody>
      </p:sp>
      <p:sp>
        <p:nvSpPr>
          <p:cNvPr id="27650" name="AutoShape 2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85800" y="10668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data:image/jpeg;base64,/9j/4AAQSkZJRgABAQAAAQABAAD/2wCEAAkGBxQTEhUUExQVFhUXFxcYFxgYFxgYGRcXGBgWFxUXFBQYHCggGBolHBUXITEhJSksLi4uFx8zODMsNygtLisBCgoKDg0OGhAQGywkICQsLCwsLCwsLCwsLCwsLCwsLCwsLCwsLCwsLCwsLCwsLCwsLCwsLCwsLCwsLCwsLCwsLP/AABEIAQMAwwMBEQACEQEDEQH/xAAcAAABBQEBAQAAAAAAAAAAAAADAQIEBQYABwj/xABHEAACAQIEAwYEAwYDBgMJAAABAhEAAwQSITEFQVEGE2FxgZEiMqGxUsHRBxQjQuHwFXKSQ1NigqKyMzTxJESTo7PCw9Lj/8QAGwEAAgMBAQEAAAAAAAAAAAAAAAECAwQFBgf/xAAyEQACAgEEAAQFBAIBBQEAAAAAAQIRAwQSITEFE0FRFCIyYXEGI4GhQpHBFTNS0fEk/9oADAMBAAIRAxEAPwD23uF/CvsKAO7hfwr7CgDu4X8K+woA7uF/CvsKAO7hfwr7CgDu4X8K+woA7uF/CvsKAO7hfwr7CgDu4X8K+woAa9tACSFAGp0FAAe+s9bYPQ5QeuxoAa+KsDdre07rtEz7UAOa/ZG5t/8AT1C/cgedADVxNg/zWtgd12OooAJbe0xhchMTAg6adPMUAG7hfwr7CgDu4X8K+woA7uF/CvsKAO7hfwr7CgDu4X8K+woA7uF/CvsKAO7hfwr7CgDu4X8K+woA7uF/CvsKAE/d1/CvsKAC0AdQB1AHUAdQB1AAsTiUtqWuMqKN2YhQPMnQUAYjt12+TDoEwrpcvPOoIZbY/EY0J6CkJ2eWYjtjj2LE4m78UTByj4doywF9N+dFodS9jccK/acFTD2sTbJJBW/caZC7KwQDUkQTQnfQSTXZ6BgbGGxCi9ayujTDAkgwxmZ8Z9z1pgSG4RZJkoDpEco05eg9qAHjhlrX4BrE+hBH1A9hQA3/AAiz/u11idOmg+hNABbGCRGLKoBO58zJ+tAEmgCJxXHpYsveuGERSzHwHIdSdgPGgTPnziH7QcfcvO6Yi5bVmJVFIyqOSiR0jXmZp0RsGn7QuJL/AO93PVbZ+6UUFslWv2o8SH+2VvO0n5AUUFsl2f2t8QG/cN/mtH/7WFFC3Ml2v2w43nbwx8luD/8AIaKHuDr+2XE88NZ93H1ooNxKT9s9wfNhEPleI+hQ0UG4kp+2SR/5P/53/wDOgNxUYftfjLVwOb7OBurSVM8iNPpVO4LZquDftJQWyMRJuBhlyLoynr0jX6VJSHuL7F9tLFu8bbTCpmZt9YBCADnB8qe5WLchOO9rFt2Ld20Mwug5GPygiNGAO++ngaTlRJOyswv7TLHwrdR1bZyNVU9RzI5/rQpWG5F9ju1FhMOb6MLiyFAGhLHWDO2mtStBZ5n+0HtC2MwtvULku/GmuoZT3beMQ3uKUZWOiFwTg9prKuwmQdCZA3BgDauVn1GRSpM9BpdLicVaLq3grYj4E02+EaeNZfOnzyavh8a9CtHA1u8RsZ1zWrrZWExrladtRtNdPR5VKO19nF8QwbZbvQ1PZFTw3GvgLhJs3/4mGczuPmQ8g0D6D8Qrcc1HoNq8rCVII6ggj3FIkEpgdQB1AHUAeQ/tk4pfusMJat3DbSHuMEYhmiVEjcKNfM+FNEXZ5Y2AvLvbuDzRh+VAhFwNw/7N/wDQ36UANbBsNwR5gj8qABBDTEOYdaBHR7UAFCaVJITJFuwxGgMUUBZm8xETpMjz86z0KwF8nlTQ0wli7C5T6Gih8Ghx3aBjhbWFhVW3rK/zHWCY56nzmk3YMzzGdaaIhmxTHRiSOnLptRRJSH2bBuyM2oGg3k8gOlVznt5NenxPI+DT37DAILWUAESpkwI5ct65inG3uPReXNOO0nX0Y24XKWjmJE9YNZ4tb7fROdtOuyFhQ1u2CwHeLrKCIY6SAAORNXqVz+UqlhrHeTsBxbt2+KeypREVGUq+udXEfGLn8oMbR78utT2pHmpfUzOYTjuIs5hZuuvxalW+aDprz1O/OpCs9L7FftDe/cFnEi0sIT3pbJJWN1OknU6EbHSmmBBuduTh+K3c90vhicpAOYJAEMgHQ7xvJ3NMD0rCcVs3Qpt3bb5gSuVlMgaGBPKmBMoAw3ab/wAw/kv/AGigaK+2INAAk+VvCgAmHQQo8vzpgWjYdcoOUT5D8P8AWmKivxCCV0GwG3n+lAUQ8Rw2yZm1bP8AyL1HhQFFZf4NYH+yTcnbz+lNMVItsBhra21ARAI/CN9zy60BSPMbdzQeQqloprke2u1CECFon0+1MaHjkJka/r+VA2xUNJkR6WiY150NjJWDIR51IMg+R0J86qyR3RNGnzvFNSNbZxKlAw+U8/6da5MoSUqPVw1EJw3pnNfIUaqIOu50G/r+dLy7fRDfxdlX2ivEIgViC8mdtIgiP+b6Vo0uO27Mfiep2xUY+pnThxp8Q2ro7qODYV8METPmVpjQbgyJBG/PejcFka5YHKTy9fCpJhZFuJoT4+tTTE2Lg8UbVwMPmUhhy2OmophZ9Adju1qY9bhVChQrIJkwwkHTxDD0oCyk7VgnEMJInLqN/lG1Jk10VVwEAnM+gPTl1gUwCXGhGPn9qACYYt8Og9zy9KYF0TKD1+y0wKTiN8oUIEyQD5Hn6TQRY29deCco2OzHkeWlAyPitvQ0CJNhjlXyH2pgeVJsPSqisL3lBGhO8PWgdDCCPLf8j96YB0u9aiJoLYuCT7D2n7mkxHG6o2ooC04LxgWyVb5D/wBJ2mOdZNTg3K12dLQ6vypbZdMvMRfRVzg51iYUyNNfQa1jSySe1nanlwxxvJFWZbinEC7hm8gOUa6CujixRhGked1GaWabkwQdTrHvFTooBXoAJ8CR6bUICVgMVaHxMrE+ER9abi/QaIt6C0rOvIj7QakuhMj9zLt4QPXc1OwLTAYi7h2Fy05VlKmATBy6wwB+Ico86juFZvMRxTvSl58qki1mn4VDlVDAE+JNO76L49WMvM+QyoB+MRm841jwpjYW8n8PzP5UxD8KggEWz8pOgXop60AXKAd0sfh/L+lMDPcfcDJIkbfSfypkWNcoUJVNp1+GJETzpDGXz/frTES7I+Ff8o+wqQHm4wFxQMynbl/SsyyRfRWI+G23kmAI/Xw1p7hxjboeMA/4GMHcCR5zS8xDlBxAYjCtroZEaazEjl601Ndht4LB+A3RBNs66jSq1qIe4bGRhwm4M0qwiJ011209Kn5sHzYqYW1wS6yhshjyqD1EE6bHtYFuG3FklWEeHhNS8yL9RVRqOzWEPcMHUgOTvzBABj2rmavIt6a9Dt+Hx34nFkC92aeAAykgjfzE/SavjrI+pysmFwk0xbvAHGnw+jfkRQtVErcGNXs3cgyymeRJoWshYbBlngF0Isqs5RPxDeNQfGpfFRbE4sPa4E+5gAdSPyoeqiLayLhOB3O7uOYViWIUgzpt9qlLUxUkhqBK4Jw3PkZiNi2xneBP1qObLtTSLPJ+WzQ43hQu2hbBJAdSdtphh9a0YJXBDS4omfuqQTGpIO5+lXbkFDrq6AeP00H51IRJscOTQQdvuI500BPa1kQKNhoNtNDQBS8UwofQzA8Y3/8AU0xEb/C0VdBrJ5CdR1iaQqA4gfYH2pgWWFSUQ/8ACv2FOxFLwrhhawhaZM777kc64GbUJTaRa8N9B7nCJgDflTxZnJ0gWNxdj7PDMqhTy9RSzZHGXJKWPcwNsW1v5WXU5UkxGxb7wPVak1KWHcmCh6F4uEHhXO81lvloCOGDvWcmQVUR4iZn6VP4h7El7gsSJf7qvSqvNlY/LREu8KBuB50G49CPvVq1DUa9RPErIWLxChoQaDQ+dbsOlc4XJ8lmDVLBOvT1ADFGR9RU8emuLi+y3xDLjntlBl3bwltwGQ6eUkHmDrpXJyTljltkURxRkrTCfuS9fp/Wq/OfsSeKJ1zhikaGT4zRHUSTF8Omdb4eOo9v61N6hsFgQHidnJadxllFJGkagczNTw5HKaiSWBWUvAsMbqvqsysyeUafnW/VZFjaJ58L6vgtsDwnK+b4eezeH1qOm1KlOjK8NAv8HJ1BJUkwO8IEchAH51DNqtk2kNYG0A/cjmgSSOfetA+lS+KlV2xPDySEwd3cXMo2+dyR9aj8c102C07ZI/d2EZsQx9GO3jNR+Py+iJLTr1YS8oZQssfHJBPTUUPX5X2yfkRI9zhzEaFgdNS5+0VH4+SfLIvB7CW+Bz81w+QH9aH4nNdB8N7lnYwaqoWX0Ecqg/E8/uS+HXuQroCnLIMDkdhy/SfCteswqMrRXB8DEvjMo1JYx5cyfYUtGqmTCYx8lxVjR5I6Ajf33q/WwTimJIzPHZGItHWGcH/lGRWPpofanppp4ZIhPtGqFhhodfHaa5EpKy4LbTSoNjQVVqFjK/it/IIG52/Wtuhw752+jPqMmyPHqZ0n+/Gu+ujFF2ITTbJolcO4gbbSPlO46/1rHqdLHPF+5OGR4mqJXFO12GstlzM7c1trJHmSQJ8N65OLw/NM3SzQ9Cswv7RLebKbFyNlIKliehTl6E1fPwmVWpckI6hXVGwwuIW6oe3qp2OnIwfqK5mSDxvbI0Jp8oFxjAm5aZZAG5ETIAJjw1AqWnzKGRMklbMv2MtgXWQaZknzIPP0Jrq+IS/bUi3NiVcF72owhGEvsG2tsfbX8qwaPP8AvRRiyR+UJ2cw4OEsFWkG2m3WBmB9ZHpUdXkazStepLFG4osFwKbxWV55Fm1DhhlG0j1qPmy9R7QyoOlRc2OhctRsAiCotiBlaaY7Fy1ILMlg+IDFP3qAgDMmsTBCsNt+nrXpNbKnTMGNpom2cOe9Q8hM+ekVTp8i3JFpMxmBDMGJ2mAOp3JPpWnWv9u0CKLtHh5Cj/gvR/8ADJ/IVk00qTf4ITNAuK0BI3A28qwzx8stT4CG+DtUdjRLcEstNRcQsy/F72a6eg0Hp/Wa9Do8fl4TmZ25Toj4ixlYqdxvWmE1NWiutrBqtSYSk2Dvj4WI3Ck+wJpoXMmVHCrKqqx8zAFvxGdZNVz+Y6+OMUidiVjfmOhPnttUYJrksaXqaPsFcUWGtAzkdo/ykyPrNcTxXE1NT9xY1So0p8a5Ku7LeigweA7lldLTH+K6NGp7tpCvBOwYLtyk10J5vMhtb9Alkb7JPbDMcHeVFLM6hAACSSxA0ABqnRV5yb6Kcv08Cdl8E9lCjKQhW24B/kuMv8ZB4BgD/wAxqWtyxyS3LsWNNKi7NYS4bFIB0UWJDZpjCqdKrfZEQ0wOmnYHnfZRTba9a5KUPqV2+1em1j3qMjDjVcGqw9zaseJ1NMuJN28ugnVp/wCneuhq5LynQIhYzB53tt+HOpEx8LrBMczIHua5cMm1SX4CUbYXB4dlQK5BI0BHMDYkcj1qE5pytDSYUWtaW4ZIS3oT0BPtUU7ZOPdGYt4JmuCIOs6+9dtalLHT9iOfQSi966O4uP4zen2FW6N3iRzc/E2RK1FQK+kggbkaefKkyWOVTRAv4QIwzAjIYyz6RPpvUFI7G1doJcyPCvIA5kgbERsfD+9qatA9r4NR2OweVWeAAwAHoTyrh+KZ1Kor0JUkX0Cd65Tuh2GFVgdTToDppAdSAcFpWJscyUrEmNyUbh2KFpWhWdQB00xmNtYcLfJ2zoo82UtMnrlI9q78p3jr2ZlS5LJErM3ySKzCG4VR1TQXrkjmUJYZlmOcGOlaZyjzFv0FbNDaFYJFlBMtRsdHRRYqFF2KXK6GuCrxljKcy7bjwNbMeTdwzpYcinHbIq+JsS2bqBPmNPtFdXRtKO04viGBwnu9GRRW05wkzQ0xUywxHDP3lQ6Zc4AVw2zCNDpzrnTz+ROpdM6unyboUUrYK6p7thHLeZmdJ59K0xzxnG0Xxirs2XAbim2qDkNPHrPjXA1a+ZzLpwpWiecP0MGsjyJcFO0IFiqm7J0KaQCigB6gVAiEkcqKI8ji4NDFTEzCoUOmdIpUFMTLTQ0Ny1MLKBK6jKkEUVFskEUVFsAtt6i0NBnugDWoqLHaI/eyantoVnA0gDlhGtQ5TJKVcopcZZUeRMQa6WDI2+OzSs2Oa25CtvYMwSp0j+9a6mLUu0pIxZPDV3GSopikEkEg8yNP6Gu7BQyxtIxzx7eGTuHcRe0SZkeUH9J9qxavwxZo0hYpbGQuNcYus4ygAQQpjUz18Qdo+tYsWieCNM6GLLEXht69ahjcMgzl0bXnJNXvQQmvnRPJnjW2KL3h3atUcpfzamc41A/4So1A8p3rk+I+Gq/2l0GOLcbNRYvq6hkYMp5gyK4M4SxupIl0EM1C0B2anQAb2NRPndV/zED71dj0WbL9EW/4KcmfFj+qSRVY7tfhkHwszn/hED/U0fSa6uD9O6qfMqj+Tm5PGcEeI2/wUx7eGfhsgj/Pr7xFdOP6XtfX/pGN+Oc/QXXDe1di7AJNtjyfb0cae8Vy9X+ntVh5ity+xs0/i+DLw+H9y/jrXCyYpwdSVHVTT6FNQA6KkBSha6NlQ8Uhj1NQYzmSmmAypCHhai2Oh5So2FAstOwoh8Zt/wAOfEfmPzrd4dL92jNql+3ZnMTeI0BP97V6rT6eM42zPhzTj0yGzE+db8cFBUhzm5O2cDUmRQ8roPE/RdT9ctUzVstj7DMUxCmN+XmazTNF8GdtYxSfjzFp3HT+lY5xb5L8WWKVM2PZdGsvne4LVvXNnYAt4ZDqfOufqtNPMtsYWwz6zBjXMkWvEO2tpZFpS56n4R+p+lGl/TU5c5nX2OHn8bguMSszeN7TYi7pmKjovwj33Nej03g2kw1Ubf3OPn8T1OXuVfZFW0nUkz/fM11Y4ox6Vfg5ryNvnn8jTbUan66/ep7YLsN830KfAflUrXoiPP8Akxjgncx5fqai1KXfBZFxi+rLHh/Fr9lSbbvlXcGWQdJDSBXN1ml0WSOzKl/ybNPqNUpXjb/4PU1uyAROoBgxpI200r5pqoQhlksfR7bDucE2LnrPRbRVWmmt8lRSS0UVU2yYRUFQbYzntxQpBQiqKbkwo5RSbAIyCo7goGBQ2BA41/4R8x9xW/w51mRm1X/bZjcUpBlhprtr717bDnx7UkYIyVAVcHYg+RrWpJkzs0b0P3DoNdYA6kAKoGv4j8Ta+1UN+rJplZxTiAVYAJzDQ7AAyJHWs0px9C1O+igVBG+o+nSKot2OiZYvyMrHUbeI/Wunpc25bWef8Q0jhPzIq0yWgG9dJJJHFbk2OOY7QPE6/SnUn0JbF9X9DcvVifLT7a/WjbXbDff0o6zhyT8CEnqASfU1RPPhxfU0aIY8+ZUk3/BZ4TgV194UeOp9h+tczUePYcfEeTqafwDPPnJ8poOF8Bw6n+KrOdN2+GefwrH1muLrPH9RkjWJJfc6+D9P4ocy+Yse1FtP3J0squ6nKqgfzqSYHlvXF0efJLUqeZ+/LNWbTbMW2Kr8Fzw+yRathvmCKD5gCa5ueSeWTXuzRB1FJkwKOlVWO2ViW62OQqCZahZKhyGkwsc0+lCi30JyS7It/G213uIPNhV8NLln1FlU8+OPbRWt2hsj+YnyB/Ot8PCNRPijJPxPBH1I93tavJCfMgfaa6GL9N5p/VKjBk8fxR+lWQr/AGsc/Kir5kn9K3Yv0xCLucrMc/1BkkvkiVd/jdxiO8f4Z1GgHr1ro/8AStNgg9q5MkfEdTnmr6XsWMzXK5R1wF7Cq24E9Y19xrVkcko9E4zaADCQdCd5112+tWrUTrktWRCDBCZb4jvr1PQbVCWSUuweRUB4xgu8tmPmXVfHw9f0qNkIZWmZBV15/wB/1qxc8GxulbEZIMH+op04sgpRyR46LTAXifhOp5dTy9a6Wl1lfLI4niHhy+vH/pF1huD3G+f4B03b25VTqfGsUOIcv+g0ngObJ80+F/ZZ2OEWl3GY9W1+m1cDUeK6jL06/B6LT+C6bEuVb+5N71FgCPIVz3vny2dSMYR4SE/eZ20pbKJbh9vU1GXQbi6wBCkaSetYMqbIz5RdI1YTI0L3nhTCitxN0W0LmYUSY1NbcWN5ZqMfUWSaxxcn6GbxfbEbW7fq3/6j9a9Lp/002rnL+Dg5vHop1BFTe7S32/nI8FAH1ifrXUx+AYY+iOfPxrLL1IV3H3H+Zmb/ADMT9zW/F4VihzX9GLJ4jll2/wCwOY1tWnxpdGN55tjWaNzVnyx9SKjOXSGd50B9dKhv/wDFFvkxX1M4yeYHlv7mm1N9sW6EelYndLzE+ev3peVH2sPOn6Oi84ffzLB3H25GuJrtP5c9y6Z2tDqFkhtfaD3RWE3DAaYxCaYDiNKaI9GM4zhu7uGB8JOnhHL2irWkqNeHI5x5RL4Hh0xEpcOqiQRuRMaNyjSlqda4Y6cbfuLDoVLNvjKl7FfjrHc3mVSdDoecbqfPWq8cvMjbNU04So3uFxGZFY/zKG9SAa4uSFSaOpjlxY13Lcv09KnSXY7Ot4Uk1BzoVNllhuGseVZp54rsKoucLwqN6wZNTzwReSiwt2QNhFZnNy7K3OwygVAg2dmFPaIrL6yjDqpHuK34nWRMJq4s85wuAd7Ny6BmFsgOBqwBB+KByEa177S6+ONqE/U8jrNA5fPD+SEbnRWPpH3iux5qa+VWcnyHdSaR3xHYBfMyfYfrUf3H6UOsUe3f4O7pubE/SmsU327DzY/4qhAIpbUukJzlLtiwak+CPHoDF4DqfACf6Cq/MS+5YsE39gi3WPKPPU+w/Wpb5y9KE8cIeth8DdKsDJ6HpHlVGoweZBpsuw51jmqVIvGM1558cHoE75GxvQNnRQJHEwKkkSUdxA7Q4Uvhi0fIQ3ofh/Oskcv/AOjajqRxbcFmc7MXSuJtgfzZlPjIn7gVfqo7sbI6d1NE/thhStxLg2cZT5r19CPaqtFkUotFmqjUrL3slbN6yAJlDl9IBB+/tWPXSWOd+5fppXGmaqxwMncgfU1yp6xF25It8NgEUbVhnnnJkHNkjuwKrbfqQtscgqK7EwkxQyIFjQiaR1SsCtY/D4xp+VboL5hN2jO9jg9nvSwIJKxIOpGafTWup4hkjLZtfRm0uF3Lcuw3FuEWrssqi1c30+RvNf5fMVs0HjWXA1HJ80f7Rj1/gePMt0OGZjG4F7XziB+LdT5NXsdNrcOojugzyOo0OfTy2yj/ACQ+9P8AKCfHYe5q/wAz2VlXlJfU6GgE7x96gm33wN7V9PI7uxz+tS2r1I75f4hUWdgTVOTV4MS5Zbj0ufM6imyZa4PdeNMo6nQfrXH1Hj2KP0Kzs6fwDLLmXBbYbsyg1ZmbyhR5da5OT9RZXxFJHWx/p3Cvrk2GfhpEwQAORmfLbWqIa+MlcuzTPw2UeI9FfiHysVPzdK2LImrRStHO6JV3ChbZfNsuaI8JiscddJz20aH4dxdgeF/HmJGg69SfvvUtVnklSNOn00VyT+KW5s3EAjMh5eGkVgwSayKTNWRJxaPPuALOMsgDdtPUEfnXb1D/AGmcvFxkR6Lxjsqb9koWAYEMh5Bh18DqK4Gn16xzTrg3ZkpxoquwPFFtXHwjgKwLa8y66EE9IXQeHjW3xTDLLjWSPKMmGW1tM9AWvMvg1MJpSoiMZqdEkhM1RoKHK1ITQkU0A6KkFlMUMV0LQIaoNEixSHqgqDbJpgruHBEaeW49RVuPPODtMjKMZqpKzNdpMEltAyrBJjQ6czty25RXpfDPF80rhJ2jz/iPg+B1OPD+wTBdnkIBYsZjQQBVep8ezPiHBdpv0/git0+Syt8FtDa2PWT9zXKyeKaifcmdPH4bpsfUUS0w8bADygVjllcny2bIwjHpJBVsVS5k9w/uutR3WLcMZAdJ3qabQzP9oMNs/QZTHh8p9tPQV2dHn3R2lGSPqR8TipwsdSE/P7D6U44az36CcvlLXs5gZtdZO/LT/wBaya7NUkOLpFz/AIdIhtdI9OgrnrU07CUkzzngOEROK92CcqO4QkjdQY15mREV6HPklLR7vVo50UvMPWyK8oazMcU7EWL997zPcDPGiEKAYgnY7/r1rqY/FMkIKFFTwpuyz4Nwz93Qp3ty4OXeEEjyMVi1GfzndJfgtjGly7J81nJDgKAsSkA9DUWRY6KEKx4Wp0KynZ62UOxMtFkrGXnVFLMQqjUk8qStukWQbbofhGW4AyMGB5jWo5N0XTROSrtFT21wbNaTIpaH1ABJ1BjQVu8LzRjN7n6GLV3KCoseH4VhZt5hDBFkcwYGlZdRli8j29WasMnsSYV5FVpplouHsmZNOU0RbHtbafKoKcUK0JdssxqKyRRJSSHLw8czFR88i8rEv8MRlZTMMI/rU8WplGSkvQi532YHiNru37ptDmn20ke9enxZFkhvRB10egcEtZbKCI0n31rzOrluyMcicFrMRsy/H+wVu8Tcsnur2bNMnKxmdR/KZ1kV2NL4hOMdmTlGacFdouuDWsQtoDE5DcGmZCTmHItoIPlWbVRxuV4+i3HfqS81Y6LaONIB6W6XZFugwECKfRCxndCotktzHBRURWPWpx4IsIRWiiJT20FNsvSHd3UNw9pn+3cjDAD+a4oPlBI+oFbNC/3L+xq0i+eyl704HGhVnumCZgTupABOvMGTWucVqcLb7Rpa87G2+z0Brg6gfnXD2yb4OaosbdcKpZiAoBJJ5Ab0Ri5OkCu6ImDx9m9PdXFaN43HmDrVs8WTH9SoscZR7Qt3i2HQS11BqRvrKkq2m+hBFJYMsukyKhOT4RJt3VYBlIYHUEGQfI1TKMoumRprsdNKhig0UIKKG6Is81/akxXEYcro2Rj5ww3r0fgvOOVlGVtSRYdhO1LORYvmSZyHSR/wmOXT26VX4noUv3IfyPHNvs39s1xY8skzrjRTk6fARVkZ3pW2WpDKCQtRESLJpLsrkONRfIkNzUmOhpanQ6OD01YqCd8atUmLYRQtRci2zqQzPdtdbKDrdQfet2h+p/g06ft/gznbVu8xYRdSFRP+YkmP+oV0NGtuFt+7NOnVY7YfCX+9xF9bi2WMkA3mICqpIhBHl0qOTGoxi49fYjKG2KaLhsRZ/crltrwuBRlZl1ILGUA11A0A15VkUJ/EKSiUbZeYuCq7KMFKhbbhouP3jCAwVCAqjpLKdztWrVLd9T444LNRbfL9hvZHgKYqzfe58xOUNvlMBi3nJH160anUPDOKj0h6jM8UopGv4Jwz93tLazZokkxEyZMDkK5GfL5k9xkyZfMlZMaqSCHIKBMITUGiB5v+1HCOLtm/IyZe68Q5ZmnyI+1ej8GnHa4epTmVNSIPYsA422fBj65D+da/EW/h2OH1HqqXIry3KL2hWaaRGqGZKkiVnZKd0G4cLdRbFuCqtJKyLY19KdUNAiaCVHUgEpoB01IAYalRJ9gsJirdwsEdWKmCAZg+NTlilFW0OUXGrIHaHhxv2sikKwZWUnYEf2at02Xyp7mW4pqDtgeDdmltMbrsbl0ySx2BO8Dr41PUa15Ftjwh5dQ5LauEC4x2QtXnNwMyMfmiCCesHY1LBr5QjtfIY9VKKoW92WtjDNZtmGMHOdyy7ZvDfTxpx10vN3y69hrUtz3MFwLg2JR0e/eDBAyhNW0Ij5jHQddqln1OKSrGh5MsGqiuyf2V4ccNbuIed1ivisAKfYVm1WfzJJr2Kc8vMaf2LZnHXWszhLuitJjlSo0yLYUAbU6IsbdWKb4HFlRx7hK4qy9p9J1B/Cw+Vh/fM1o0uoeHIpocoKSplX2N7OvhkPe92zhjkZRJCkAH4iJ1gaVt12rWZrZ1RHHDYqZpBXMLQ1sUiEh0UWRsWaAEzUh0OR6a7ItELi/E0shS8w7qggTq07+GlX48byt7fQnjxuXQfLVD9mPoS+620Z3MKqliegGtSxxc3SIptySR1r4lDAaEAjyImk04umNtLsJ3RosW4h4t8tt26Kx9gTU8SuaRbHmX8nmHAeKHD3lfXLs46qd/Ub+leiz4FkxuKOrlxb4UWPEePlMc1225ZJAgH4WXKsgD39aohpU8O2S5K8eBPFT7PRMNeDorqZVgCD4GuBki4OmcuUdrphGaopAgU1OiVCMaKsaVnneN7U4i87W7RAV2ypAhoJga+NdyGixQjul6HShp4RjuYvaDhtrDW1l7hxJ1kExvqT0HTnS02V5ZOktosM3OXSo0HYfjT3kZHJLW4+LmVMxPiIrFr9MsclKPqZtVhUHa9TUB65vqY6sVnmiwSoYFoGKWirkgSsaBSYwyGKjZFiM9CQUMz1KgoQtRQ6FzVGgoo+1K5jhQeeJt+0NW3ScKX4NGDhSf2NDarD6mR9FR22vZcHdjScq+7CfpNa9It2VFulV5EWuG0RR0UfYVmyO5P8lclyws1GyFFPxs/wDs96P92/8A2mr9P/3Uasf1r8mA4XwwXcNfYLLoUKnnGuYe2seAru5c/l5Yr0Z0cmRxyR9iInCWOHOI2UMFiNwdC3uQPerfiI+YoIn5y3bDV9keMZMJdzf7GSPJgSo/1T71zNXp7zRr1MeoxXkX3KyxxDG37TMrkLaXUj5nO++5MVoeLT4pJS9S148WN0/U0fY/HXb1km7qQ0BojMIB9YmJrn62EIT+UzaiMIy+UusVblCBuQR7isuN/MvyUwfzcnk3Z4xibM/7xfvFej1HOJ17HYy843Xsejcd7N28VlJJRl0DCNjyIO9cLTayWB0ujlYtRLEUF7EJw9u4w6m7eeMxb/pUKvnMeNbVB6tb8rpI1RTzrdN0kaPgXFP3i3mIyspKuv4WG9YNTheOVLozZcex16GX4jxPGXr9y1ZOTISAgKqzAfzS2pnfTqK6WDDghjUpK7NUMeKMVKXNloOKXsLh7S3vjv3GKqGYQNdM7DpI96zrBjzZW4cJFLxQyTe3ok2eK3Eu20vd0/eHKDaJlWifiQknLpvUJ4Iyi3G1XuQlji43G+CJ2t7SXMNcW3aCfLmJYE7kgACfCrNFpI5Y75f6LNPp1kjukP7P9pbjXBZxKZHYSjQQG5gQeomCOlGo0UFHfDmiObTRS3QZJwnaW2+JexGUglVYn5mHzCOXh1quWilHHvTIy08lBSLuazUykyWG49cxGOW3bMWVLTH84VTJY9J2HlXRlp4Y8Dk+zXLDHHiuXbIDcSxjY1rSOw/iEZYBVUB0JU8sus+NWxxYFgt10W7MSxbmTu0mNYjBuYDd7JA2lWAMeEz71TpsaW9FWGC+ZfYsOM9obi3v3fDIHuxqTsuk6DSTGuv1qrDpIOPmZOivHp4yW/J0Z/tAcebUYiChYbZJnWAcvKteD4fc3j7o0Ylgu4ex6KraVxZK5M5rXIM4xetSWKQqA3bWZSp2YEHyOlEJVJMtTp2ZvsDhyq3wdxcCnzUa/et/iEt21o0aqVuLL/i2Dz2LiAbowHnEj6xWLBlayqTM+OdSTPPOzyFrWLUc7Ob/AENP613NTJRlCX3OnmaTg/uansJbjCz1dvyH5VzvEZfu0ZNU/wBwsuMcWt4ZAzgmTChdyefhWfBgnmlSKseOWR0iXwrHJetrcWcrDnuDsQfWqs2OWOW1leSLi6PLeLYZsPinBEFXzr4jNmUivRYpxy4ePajrY5LJiPXbWqg9QD715afEqONLtow/aDBX7GNGJtWzcBjYFoOXKQQNR4GuzpsuPJg8uTo6GCUJ49knQt+1esYa/eb4Xu3FdlUxlUsJGYbEyZPjQnjyZVj9F6hFxnNR9EEwXE8JftKl14dR81yFcHkVudfXlSyYM2OdxXHsuhTxZYvhcEHtXh7j4fDXjLQkOf8AMFKsRymPrV2inFZJwTJ6eS3OPQHD9qMsLh8LbW4YEgTJ6BQATPnU56O+Zy4JvS3zKXAHtzmN5C65WNlJG8GWkehqeh2rG6HpKUHXuWnaJYxGBA+Yd3/3pH51Rp3ePIVYeYTso+1eCaximYSAzd4h8zJjxDflWvS5FkxUaNNNZMe1gf8AHL4a66EqLujxqskcjybQ+NT+HxcRa66H5GPhM037OuHlQ+IYbjIniBqxHqAPQ1g8QzJyUF/Jk1s7koFLh8W2JZ7l3F9wdcq6iRGgEECOXM1p2+XGMYRv7l+3y4qMY39yTx9x3PDwPwZv/pz6zNVYE92QhhXM2F7UWrmFxoxKiVYgg8piGU9JA+vhS00o5sPlPtC07WXG4Mn8d41axFqwtppZr1vMn8wAmZXzI12qnT6aeGcnPquCrFhljbcvY0bOWNZEkuTEzv3SpeaKiYrViZMS1hVWSqgZjmbxbQEn2FDm3V+gtzfZzinHhjRneC8EaxiLzQO7cQvkxkqR4bVvz6lTxxS7RpyZlOCXsWvCsCLFoWl1ALGfMkx9ay5sjyS3FWSTnJyYnEeHW765bqyAZGpBB8CKMWaWN3EIzcXcSXw+xbtIttFhV2HrO531qrJKU5Wyqdydsh8f4PZxQGeQw2ZdwOYM7irtPqcmHr/RPDknjfyk9XhQo2AAHkNKzP5m2Q282JM01wM5rKspVgCDoQdQR0IoU3F2Lc07RRt2TwobN3Z/y5my+0/Tatfx2XbtNC1ORqrL0AERHhHL2rLuad+pnt9gLXC7SHMlq2rcyqKD7gVb582qbJebJ8NkDjHZ9MQ9t3LDJyEfEJmD/fM1dh1UsUXFFmLO8acV6kjFcKt3Ltu6wOa38uunqOcHWoQ1EoxcV6kVlai17ica4UmIt5H81Ybqeo/SngzyxStDxZZY5WhOH8Ds27HcZcyHVs27HqY56DbaKlk1WSU990/QWTNOU910yxw9tUUKgAVRAA5AVmlJye5lTbbt9lFe7GYZrpuENBklAYWTrIjUeU1rXiGVQ2mhavJGNI7tB2aW7btJaK2haJjQnQ7x4yAaen1couTkrsWHUbW2+bLLHItxSjAMp3BqEG4S3Fabi7XZC4dwGxaOZEAbqSSR5EnT0qzJqck1Vlk805qmyy0G1UJN9lImantFYy9jwjBcrMcubSNpy8zvJFKGDfHda7FKVMBxLFnvkV3e3byggoD8dzNGVnAMACIGk5j0rVgxp43tpvp37e5TLiSvorsH2ja7lCqgZrmUAs2iFC+Y/DrqrKY0kHXSrp+H44fM5cV/YRzN8JAm41c+cpJQ3CFXMJ/hse7ObdljWNNasWixVtT7rngj5su6H8X4i5wtu6GCMWWQlxcrTPw94A3TlOvWoaTT41nlB8r7jyTk4KVjDxu8oIyAlUViXUqwhbWYsshSzF2yqCNUImpfBYZO2/7F5s6odc4tfXvSVTLmtwSXOUMgIzJkBUHKRvozDel8Jp5bUm//AIPzJq+CZwzirXbrI1soACQSdSQVkRHLOAfEGs+o0kMWNTjKyzHmcnTRUWeIYgEs9tzbtI7jlnKZ7ZDHxLAieSTW6Wn07ilFq3XXoUrJku2uETLHaEs6W8tsM1uZ734c5AKqGVWGUzAaTqCBMVR/0+EVuTbSf9E/ObpAMFxi8ptNcQtmsW5KtIzRcMmVEuxCiBtO5qc9HinFqMqpkVlkmrXYReNX71psi2w3cs895mjV1ULlEZhlnU6HSofB4MM05Nvmg82clwhbPGXs/AtpSFRcozP/ADd3DF2HyHvSNpzW29HLRYcr3OXqxeZJKqJmF4g74sI4AyW7gIUsZabJzGQBl3A8jVOXTY4ae4u7ZKMm50zRRpXLLRhWhErBuKmhoYKlQx6VBiY27ejapRgNIjB53q9wS6AXN0pUA3U1JJCFiihNixTojuCo1ZnxwXUPAqKk0JiG2JmNal5kqoEOAFQ3yE0cWjanFtsVEFeIoQD1BMaSIIBkev0Nalgkn2LcvYE/E8onu38o1/ljTr8W1TjptzS3IW/7DX4uokhWIHMDfSdOuxHmtNaVvuSDzF7BE4kCrtDQkztrAnT0qD0zjJRvsalauhF4gGWShAlRrG5GYH2j103qbwyT27hb01dAG4ymso2gDDQRvEA9dz6HpUvhJXxJC8xewR+KATKNHUQfwzABnZp8pqHw7kr3B5iXoEvY8KSpU6eUERMg7em+9KOBtXY3kXsLh+JyYyMPHSNp6zTnp+PqRHf9hP8AGkME5hMaRtPWNjTejkn6CWRewR+KKAphjmBI02ifmOw2/sUo6STbVrglvSQMcXT8LzppA5iRGutS+Dl7oj5qOXiyFFcK0MSIjUR+IToNv9QpPSS3ONol5qoE/HEictyIn5dd8vPnPKprQv3QvOijn4mmUtDQHKaCZIBMiOWlNaZqW1tdWHmqgTcUTmGmY25xP5RU/hZV2hedFe4/CcUR2VQGGZcwkabkRvvodKjl00oJu+mEcqZYTWWiTYjk8qmiLGd351ZuRGhLd/Ss/lmmx4vVF4x2OFyedLZQrFkdajTHY6lTAaXip2xCljSAUNS5AQ0WwEmmBwanyI4GkA9DS5A4t0FTQii4/wAWuWGtxlysG+YHUjLAzhgEBDH4joIrp6TTxzRdvozZcjg0T8fjwlousMSVVNZBZ2CpqOUkbVRiwOWXY+CcppQ3Ffa7QIFk944VC7uECgBWZT8DNm+ZSIE1ploZbuGl7IrWdVzf+hTx+0AJFxWKFspABBAkITOjEa9IIPMU/gMnv0w+Ii/yOHHxt3d05QDcPwEW/iZDPxS0FG+UHQTUXoZJ/V+PuCzp+n5Fv8UY27bWwB3z5UZx8IHxMHMHXMFkCROYbVHHp15klP8Ax9hyyvanFdkUcaCNdS4Wd0ZQAiZZzCygCyYnPdGhOgO9XvRuSjKPCa5K1mptPsIvGYbL3VwlmI1yDKwA/hggwx5xM770fB7knu4/9h51N8ArPHYtrcuJdkohyKqnMzEiU1JGqncj3pvQtycYtfn7EfPpWzRodBofWuc1TovUrHRQMYtsRsKzbmaju7FG4TEyVKxUcUqKYAWmasStCCLcqG0Y9rmmlLaANWJNNqhhZqFAMutIIBgxv0qUVT5EyKy3J0uADpE/U6nT7eNaYzxVzEg1L3GulwmBeAEdOfP86anir6RVL3ClHM/xekQAOYJ23kAj1qKyY0/pHtfuILN0D/xeQA0HTczvrHtUt+J/4i2y9xy4ZswZyGgMF02zbmfLSjzoqO2PAbeeRwwCZWU20yt8wyiDERI57D2qLzyu76G4xqh5waRGRYK5NhGTX4Y6anTxpLPO7v7i2x9iuucBXvbbBLYRZk6l2lLiZCCIKw87/wAvtrWtksbjbtlLwrcmTm4cmR0QC3mTJKgCBDZYHhmJ9azfET3KT/JZsVUvULcwylO7KqVgDKQCsDbQ1DzJb96fLBxVUwH+FWzH8NfhiIERBUjQdMif6RVy1GRXyVuEaJAwKSGKLmBJBgSCQASPGBSWaaVWJxiMuYC0VylFiAPQHMIO4g601nmnaYbI9BlIAj0qHLZI6adACsNoKzSNKJMaVUMSKkAsVEQC4NauiAEipAMY0wHWjUWAS9UY9gRSauQCTQIRBRIA9gVFjJaCoCFFIRwNNAKKbEEAqImMuGKYDDViK2JmpgKWqQhBSEIm9TAkKK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8194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838200"/>
            <a:ext cx="3786463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clammy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0600"/>
            <a:ext cx="82896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Use the context clues to figure</a:t>
            </a:r>
          </a:p>
          <a:p>
            <a:pPr algn="ctr"/>
            <a:r>
              <a:rPr lang="en-US" sz="4400" dirty="0" smtClean="0"/>
              <a:t> out what the word </a:t>
            </a:r>
            <a:r>
              <a:rPr lang="en-US" sz="4400" dirty="0" smtClean="0">
                <a:solidFill>
                  <a:srgbClr val="FF0000"/>
                </a:solidFill>
              </a:rPr>
              <a:t>clammy</a:t>
            </a:r>
            <a:r>
              <a:rPr lang="en-US" sz="4400" dirty="0" smtClean="0"/>
              <a:t> means.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3810000"/>
            <a:ext cx="70297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Turn and talk to a friend about what </a:t>
            </a:r>
          </a:p>
          <a:p>
            <a:pPr algn="ctr"/>
            <a:r>
              <a:rPr lang="en-US" sz="3600" dirty="0" smtClean="0"/>
              <a:t>you think the word </a:t>
            </a:r>
            <a:r>
              <a:rPr lang="en-US" sz="3600" dirty="0" smtClean="0">
                <a:solidFill>
                  <a:srgbClr val="FF0000"/>
                </a:solidFill>
              </a:rPr>
              <a:t>clammy</a:t>
            </a:r>
            <a:r>
              <a:rPr lang="en-US" sz="3600" dirty="0" smtClean="0"/>
              <a:t> means.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858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What helped you figure out what the word </a:t>
            </a:r>
            <a:r>
              <a:rPr lang="en-US" sz="5400" b="1" dirty="0" smtClean="0">
                <a:solidFill>
                  <a:srgbClr val="FF0000"/>
                </a:solidFill>
              </a:rPr>
              <a:t>clammy</a:t>
            </a:r>
            <a:r>
              <a:rPr lang="en-US" sz="5400" b="1" dirty="0" smtClean="0"/>
              <a:t> means? 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fret</a:t>
            </a:r>
          </a:p>
          <a:p>
            <a:pPr algn="ctr"/>
            <a:r>
              <a:rPr lang="en-US" sz="9600" b="1" dirty="0" smtClean="0"/>
              <a:t>hurdle</a:t>
            </a:r>
          </a:p>
          <a:p>
            <a:pPr algn="ctr"/>
            <a:r>
              <a:rPr lang="en-US" sz="9600" b="1" dirty="0" smtClean="0"/>
              <a:t>clammy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words/phrases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make real-life connections to new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make real-life connections to new words.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L.2.5.a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fretting 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304800"/>
            <a:ext cx="5486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fretting</a:t>
            </a:r>
            <a:endParaRPr lang="en-US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905000"/>
            <a:ext cx="162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worry a little</a:t>
            </a:r>
            <a:endParaRPr lang="en-US" dirty="0"/>
          </a:p>
        </p:txBody>
      </p:sp>
      <p:pic>
        <p:nvPicPr>
          <p:cNvPr id="10" name="Picture 9" descr="imagesCA5W0PY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3429000"/>
            <a:ext cx="3993995" cy="2133600"/>
          </a:xfrm>
          <a:prstGeom prst="rect">
            <a:avLst/>
          </a:prstGeom>
        </p:spPr>
      </p:pic>
      <p:pic>
        <p:nvPicPr>
          <p:cNvPr id="11" name="Picture 10" descr="imagesCA420FN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67200" y="2590800"/>
            <a:ext cx="3549754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14400"/>
            <a:ext cx="8534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Describe something that would make you fret. </a:t>
            </a:r>
          </a:p>
          <a:p>
            <a:endParaRPr lang="en-US" sz="4400" b="1" dirty="0" smtClean="0"/>
          </a:p>
          <a:p>
            <a:pPr algn="ctr"/>
            <a:r>
              <a:rPr lang="en-US" sz="4400" b="1" dirty="0" smtClean="0"/>
              <a:t>I would fret if _________ because ___________.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981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hurdle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hurdle</a:t>
            </a:r>
            <a:endParaRPr lang="en-US" sz="72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12192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 obstacle; something that stands in the way</a:t>
            </a:r>
            <a:endParaRPr lang="en-US" sz="3200" dirty="0"/>
          </a:p>
        </p:txBody>
      </p:sp>
      <p:pic>
        <p:nvPicPr>
          <p:cNvPr id="9" name="Picture 8" descr="imagesCA2FG9E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895600"/>
            <a:ext cx="4343400" cy="2792186"/>
          </a:xfrm>
          <a:prstGeom prst="rect">
            <a:avLst/>
          </a:prstGeom>
        </p:spPr>
      </p:pic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209800"/>
            <a:ext cx="3214688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could be a hurdle? </a:t>
            </a:r>
            <a:endParaRPr lang="en-US" sz="32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2" name="AutoShape 2" descr="data:image/jpeg;base64,/9j/4AAQSkZJRgABAQAAAQABAAD/2wCEAAkGBxQTEhUUEhQVFhQUFBcUFBQXGBQXFRQYFBQXGBQVGBcYHCggGBolHBcUITEiJSkrLi4uFx8zODMsNygtLisBCgoKDg0OFxAQGiwlHBwsLCwsLCwsLCwsLCwsLCwsLCwsLCwsLCwsLCwsLCwsLCwsLCwsLCwsLCwsLCwtKyssLP/AABEIAMIBAwMBIgACEQEDEQH/xAAbAAACAwEBAQAAAAAAAAAAAAACAwABBAUGB//EAEUQAAEDAQUFBAgEAQkJAAAAAAEAAhEDBBIhMVEFE0FhkXGBofAUIjJSkrHB0QZi4fFCFSNDcoKissLSBxYzNFNUY5Pi/8QAGgEAAwEBAQEAAAAAAAAAAAAAAAECAwQFBv/EACsRAAICAgIBAwMCBwAAAAAAAAABAhEDEhMhMQRRYRQiQQXRFVJxgZGhsf/aAAwDAQACEQMRAD8A+elqgan3FLi+4o8OxV1XdTQxXcTSCxN1FCbcV3E6CxN1S6n3FdxFBYm6pCddV3UUKxN1XdThTXR2fSbxEpSdIpdnOqWNzQCQYIlLdSIzBXrTTkQctPosFuseERhqslkKcTgQiuwuidnkQcwl12A6CFonfgmjPTqFbqVvgQFLLSZjLkm1UWiLpSaT6Aa60B2eA4rJaS2fVhDdVXU1ALFEKrqdcULFVCslCmDn3Lp7OotY68Yk5fl59q5wT6dfK9iFnKPQ0z3Ni2iy4IIw8yttPaTXwJErxdO1gtgCIXoNg2VoF4kE6foVx5MaXktM9JQnNO3c5rK1+GASH2gjiuWm/BRve8MXmvxBWefYJnwHNFa7S6CTlqsFW0yBGPAwtscGuxM89tCxmC5xyzJzK5D244ZLt7btEw0ZcVyLq7oXRmxV1Um3Fa0oVhXFLi07tS4qZFme6pcWndq92i0MzbtXcWm4rDVQrM1xXu1quyquIQWZ7iu4tFxXu0wsSwQtNCvd4ILisU1LSYKQVW0k5Im1n9oTfQ4x0110R2hsNEiDjhwxWf2+EX3+RIteuSRVcCruKrivRE7Cbqq6n3FLqoVme4pcWi4pcTCxLWDio5o4JtxS4lQWIuqXU64iAQOzp7HoNz4xplqvT7PuMOJXhw8jAEwnULa9mR6rlyYXL8lqaPoVe3sAgELnV7ZSGLjK8i/aNQ8VnqVXHMrOPpWvyU8h6TaO0GvEDARHYuFQqtZOPGZ1Sty6AeByxV2mwmnF7jw4rWOOK6slybM1rfedKzlq6FCxFylrsdwc5WikvBJzrqifcUVis1bgaj5/JBu17Ctsh7WlxpYROF0/Irjigx74uuGMCAfkuOPqE/DNXjObZrLedBwGqda9nlnYcinVKIY7AHA8c+iY+uXRiQRkqeWV2LRHO3BVigug6zH2iD54qxZnETh4yr5mxaJGBtmJ4JnoTvdPQrW2hkSY+62WdgOUk6Ag+CfMxcaOU6xuGYhU2yE8Pmvc2f8ACzpY55pjEF7HXrwBIw0JIXS2h+GKTHCrTN0sguYMWOwxEfwrjf6hBSpGnC6PAO2FUFNtUgBrssRPeEdHZwuzJkePYF7eq2jUYS+QAIAnMriCygC8HxoDBCcfUzmnY+NI4lGm1uc3uyVltoBdmutaXPB9WHcxkudWlxk59i6MSbdszm1VHP3am7WzdqjTXVZj0ZN2q3a17tQ00WIybtVu1r3ardp2My7tS4tW7U3aLAy3FW7Wo00JYiwM4pobi0lqlxTYGa4nUKIzJ7kdxS4k+0O6NdGsxsESXDLQc1itFQuMuxKK4pcUKKTsblYtryMkp4nNaLidSss4uwb8020uxK2c64ovUUdpMa0NuMww9kKLHnf8pei9z2NnZTDSS8wTPrOnz2Jl9h0Pz7V4Z20HRF4mOxQbUrYfzmGl0Lzfppe518qO1tXYocXOa6L8EgtnLTRcl2w3cDj2FaTtU7u6SL8e1dx8OKxvt1Q/0h7m49VtBZEqZDaYqpYqrSQQTCXSplntggHDJbf5RcDIOOAmACe3NKtdoe8AviJ4AStVZJjvRME966NlttJjGkXt7PrSfVu6ALCaYj+LswKU44QOitrZUyfHZ6PaX4gLi19ORgBjwjn3rKdtvfMk4nJcUSAMVroUxF4/cn7KFijFVRW1nTtNQ3Q1zhlgJwCxh54Y6FA0NmQHdcFpNYNbAmSBxP3TX2/gTtmN7STJQ7jktXpEfwk6z90Da5/JHMSVtv8ABnp8mfcnQqCiVtpVxjLRhyGKy2ogmRlyTWRi4/kE0DoqNA8VbCBjEz54JlQA4yP6sE+JT5GHGJ3JU3JRU2wMR9kV/TDxT5BaCjSKq4n+kDtTDBGaORhoYSxDcW0NGs9qB9QDglyBoY92n07XAi6Et5J0HzUFMQpk1LyUlXgp2JmI7FLiZTalV6zW+04DlMnoE3kjFd9E6NslxVAT20SQDiJE6ZrnWralKnVFJxgmJJIDROsns6qZZoxVt9Asbbo1XEN0a+fJXnPx5tB1MNpNMB7SSRnmvMWLaTqNQPGJuwCeImYkZz28Fw5/1KOPJpr48nTj9I5Q2s+l3FF4UfieucTVA5XG4acFEv4ti9n/AK/cPosnuj2wa73XIhPuu6JEPH9OOg+yWTU4Vv7v6Lp3Oe2bb5913RVvD7r+ixE1eFQ9zApNX3nfA1G4rl8G8Vz7r/hKvfni2p0XNDavvP8Agb90QpVNanwM+6e4Ocvg6O+Puv8AhVNAzuO6LK2i/wD8vSmPmtVKzHiKnWknsyHlaDuflPQKpI/o6nc3BbKdjBzvd7h9E12zmHOfjcpcm/ALP7o5VCpUJ9dhAicjIy9Xnx6LSw8nZaGVtbsunHs/3nKhs+noPics47RVWN+oXsY73J/QqjUAzDuhW70Jmg+IqjZwNOq0UpEPP8GHej83wlTeDR3wO+y2GzjyUs2Jmni77qrYvqH7GR9qbxn4XfZB6Y3U/C77LYLGzQ/E/wC6MWYDIx3vP+ZFyHz/AAY/Sm/m+F/2U9LbGbvhd9k91E+83o8/50Jon3mfAf8AUi5D5vgT6U3U/C77IHWtuvgfsnOshP8AEz/1u/1JR2aPfaP7Lh/mT2kNZkCbS3X5ofSW+8EfoB4Vm+KsbLP/AFejv/gpbMfLEV6U33h1H1Wa17WpsYXCowkcCZ4xwQW9u7Mbu1VedMS3qWCe5Z6drpib1ktw19SmZx5tx1XJl9VXVq/7nTjjfdf8ObV/EkmJ7hgPmltt98gZAk49n0XUO1LOILrHbDzNKn9gs9u23RLQ2nStNLGZ3LXZcILoHReZkp9uV/5OyEq6UaJS2m9p9V7hAOAJAdHZmVz7VXdWeK7mEmmfadUusF04F14QJOuac/bmtWtjh/y1M9o9pX/L9yHMtNW9H/a0sJGpJ8NFzyk6qzaKXscLbW0N7UcXAF2U3w5vcI+S5wdOAEkde5e3q7cY9oL7c98j1gLI2R+UkiOXqlarANlVS1lZ9Q4g3mUWUnGTjLmtlwP5iY5FZyTk7ZapdHzjenl0Vr7Ga+wWeqKVpIbhO4bj1pSe1UpKODTLMPomAN5xyHzXUZsl2cgKv5J/O2e8/Mr6O2eLvH3OeGs0d8vmtFO0NHvdQtP8i857o+iOjsdo7dJvDpgqTZEpw9wKdpaeB6rUxhIkfNOp2LDEnuF1PZZgPeH9pyo55SiZW0ScgU+nZncZWprIyJ6k/NPY5OzNzM4sZ1hN9CdqT0WxjkwOUthyHPFkdzQmzu0PTBdSUN5LYN2cv0V+h8FTrI9dWUspqRLmzmGzO92e8JgsurVtBUVbE7NmTcDRT0dvurcAdFN0eICN0FMw7hvuhWafILd6Op6MEuVFaSZgHYoXcl0PRQq9GGiXKh8bOdPJXHJdEWcaKtyp5S1iZjbKa0J+5Rto81nLKaLCZe8+e5QEarWaY5q2UDoPqs3kRosRidB0K5m3No07PSNWpECAACA57jhdaDnr2Aru2mnVA/m2NJ1Lro78F4D8Q/gS2WmpvH1Gl2AjIMaBk3HXUd5XPlz6rpdnTh9Pb+59CD+Ot44CnSwODQQS4u4gQceHAZpbfxFaHB0EBwaXiBTBAGoMlsGdeHfya/8As22g32abXaXXtk9SIWrZn4Y2vSqB4s1Um6WmXUuPHEnx5rgeWbPRjjgvCOgza9rj27QeYNNo7ILgRGWXBRP/ANztru9a5SbON3HD4RHRRTvIvWB6Np5A9h+ytpA4JbGjNWKmMHLzpK+is+YsPHhEdgRx05Ibw8nwRUzOQS2EEBCMKgPurnHhinsTQTQmsQ3dEYaf3UuYUMafMo51HyKEU+WCaxvZ55qHIeoAejaOaaxvZ3/qiueeKhzKUGL3aoUVpuqNb5wU7lqAhlEJgpJ11G2mhzKUBIporicGIgzyFOxagZwxXcWi55/ZRtNLYtQM4aqu+QtW7U3aNy1AyXFV1bN2o2ipc0aLGYgw6JraUrayzpgsvklZSyGscZjbSyzKjmHRdDcIH01k5WaqBgcxZ39ez9FvqMVUtmPqYtbI1wA6lS5L8migctzZMBs9MVrobErOxuXeZIHgV6nZ2zW0m5C9mTgY5Axktd1ZOfsaqJ5pn4cfH/Ejlj9lF6aFSW7Hqj473wmsaeAJ7lGqyF7W585qE1nKEymwawgZj2rQ1uvXD6qd2GpV3kSmtYNAoyO3qm0hOXnvUubHoQt8e5GG4ZlXMHASiBA8yB3KdhqBGt7+5MZGncoG8eHPPojbjn584JbFqAXb+3RMDZ5ZoAIgpgKhstQDu5KgEQKIQp2LUCgEQHEKxT88U1lLvS3RSgKa3l4pgp/sE5tPQJu65woeQ0WMQ1iIDknhuiMtEc1LmaLEZhS88VYolaO5E3kluWsZnFFGKBTg7sQk9qlyNVAplIBHggNJx0HzTqVm7Ss3M1WMVnkJ7EdKxl2eHfiuhTsy106ICzci9aMtDZ7G8JPPFaoRyhKVjBLVRaiJQFyAJCiA1POCpOxHyWEQCkkq+5ersjwFEZTHbyRATogpgynDTuU7lahDomAnIzCEDwRtYp2KURgI74nX5o2+f0S2jRNYCp2K1DYdNIRBuEHJUw9p88kwUz2JblKBd3FMHDDvRsaI9Xs/ZNpUCTw7FEshpHGKu8p6p9Ol2AfPkmtpQBHYdU5tPyVm52arGKbSGmGqbTYmjQ49vmUYOmCmzVYwIyRhnnFEO5XKVlqBVzXPzCICPIQmrCG/OWKWyLUAy7SOkJb6nnBE2nOfgUbKYGQ70rb8F6oQ1jjyHM/ROZThMRNaj+oyqVOV0aFEBBRpp8qG7GGoglUSpEE4oZVSll6oCPPNLfirc9JdV5eCAJ0USzVGg+SiVDPmV4nlifHkja0ntV9ysMPFd1niqIbQig8FGjgmsGCLKSKZTPEp1PDgUTGAI3csFLkUokbTzRNbinU2ap9JnKO3NS5lxgLDU6jRnOMuKcKN0wRjplGkrQ2gdIPPFZuRqsYFOiPuDkNExokRGB1A85pjaI1+sInPY3zPZgO1S2bRxgt5cf2TG0zH7JLrYOA+Q+Sp1pcdB3BTsarGawzyAoS0cR4fRYhLsye9NbSRbL0SHb1uhPgpI08Sha1MaEh0DHIdExrFYCNFgSFEQCY2kjYKFNatFJiNrQEUpN2AV5S8gJVSkAxUXILyElAUEXoLyolA4oAqo9IDh9ldUrO9xjtzn9Mu1NAMe0TiceOJ+iiwB491x7SZz5qJio8mGomskI7hmAE2nZnGI6DjqupyPJURac2l+nNaxY4AvQ2cReIERMjhKbRIgQ0kceE95w0whQ5msYWZqdmyW6nYhHt+dATh+yIOdjjGZIZkZJjFE0hs5TlwJyUORrHGXRpwcg4Rn365HqmNozjgOyefFKfaevDjxzSX1yVDZtHGbw5rQe+Z8Et9t0xOvDosAKYCk2aqCQ51ZxzJVNhD3JjKaksglPpsJRUqS0NCYWC1kI4VgIgEWIgCIBS6ja1KwIAmNpo2MTAlYFMpo1JVEpgSVJQlUgQUqiqvIC5ADJQunh4qXkLnoGRzkh71bnJT3DXlkTn2IAB7pMcYGGGXEpMHpljGfApddxL7oDobEkg3ScCADIn5YImMvEjEziQcW9ePdPDVNAW5xHD/ABf6SohNgBxLcf6zh9VSYrOASDNxsjDE5Dh5wTRePtOBzkNGPee7COSTUtAyz8B+iWbQTyVtnLHGbi2Mz1gnrmVbrSJnEz9Fzy6c1d5Q2aqCNptRQCqs7UYSstIcHowUprSn02pFBtanU6alNq0NagZTWprWqgiCAGBGEtoTQgAgUUqgExrUARjU9qEBXKAGBXKBXKQrCVEoZVEpiCBVEoC5UXIAsuVNb+vngl3kROCALlC4oSULnIGVUd5+iRvRIEGTjhiMOJ6JhPelvOHsnKMOEZdgTQwXk+9E8vOCz1aZcQ7elrRoW+sSZgyCCNMinipN5ucZwTPrHHLP+LogpMuOdhdvYkyTJ7Mhhh00VIlhPBnNw/suPiAoj7MeaiZJ45GFFECQTUxuaiikpDNEbFFEhj2LTTCiiANDUQUUQwDamNUUSGGiCiiBjmJjVFECYaoK1ECLCsKlE0BChKtRMQBQHioohjBCjVaikaAefPelPOXnRRRAw25+eaU9ok4DDLlg5RRUhGiyD1W8zjz9pLqD/EVFFSJZxrXVIeYJ6nRUoog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4" name="AutoShape 4" descr="data:image/jpeg;base64,/9j/4AAQSkZJRgABAQAAAQABAAD/2wCEAAkGBxQTEhUUEhQVFhQUFBcUFBQXGBQXFRQYFBQXGBQVGBcYHCggGBolHBcUITEiJSkrLi4uFx8zODMsNygtLisBCgoKDg0OFxAQGiwlHBwsLCwsLCwsLCwsLCwsLCwsLCwsLCwsLCwsLCwsLCwsLCwsLCwsLCwsLCwsLCwtKyssLP/AABEIAMIBAwMBIgACEQEDEQH/xAAbAAACAwEBAQAAAAAAAAAAAAACAwABBAUGB//EAEUQAAEDAQUFBAgEAQkJAAAAAAEAAhEDBBIhMVEFE0FhkXGBofAUIjJSkrHB0QZi4fFCFSNDcoKissLSBxYzNFNUY5Pi/8QAGgEAAwEBAQEAAAAAAAAAAAAAAAECAwQFBv/EACsRAAICAgIBAwMCBwAAAAAAAAABAhEDEhMhMQRRYRQiQQXRFVJxgZGhsf/aAAwDAQACEQMRAD8A+elqgan3FLi+4o8OxV1XdTQxXcTSCxN1FCbcV3E6CxN1S6n3FdxFBYm6pCddV3UUKxN1XdThTXR2fSbxEpSdIpdnOqWNzQCQYIlLdSIzBXrTTkQctPosFuseERhqslkKcTgQiuwuidnkQcwl12A6CFonfgmjPTqFbqVvgQFLLSZjLkm1UWiLpSaT6Aa60B2eA4rJaS2fVhDdVXU1ALFEKrqdcULFVCslCmDn3Lp7OotY68Yk5fl59q5wT6dfK9iFnKPQ0z3Ni2iy4IIw8yttPaTXwJErxdO1gtgCIXoNg2VoF4kE6foVx5MaXktM9JQnNO3c5rK1+GASH2gjiuWm/BRve8MXmvxBWefYJnwHNFa7S6CTlqsFW0yBGPAwtscGuxM89tCxmC5xyzJzK5D244ZLt7btEw0ZcVyLq7oXRmxV1Um3Fa0oVhXFLi07tS4qZFme6pcWndq92i0MzbtXcWm4rDVQrM1xXu1quyquIQWZ7iu4tFxXu0wsSwQtNCvd4ILisU1LSYKQVW0k5Im1n9oTfQ4x0110R2hsNEiDjhwxWf2+EX3+RIteuSRVcCruKrivRE7Cbqq6n3FLqoVme4pcWi4pcTCxLWDio5o4JtxS4lQWIuqXU64iAQOzp7HoNz4xplqvT7PuMOJXhw8jAEwnULa9mR6rlyYXL8lqaPoVe3sAgELnV7ZSGLjK8i/aNQ8VnqVXHMrOPpWvyU8h6TaO0GvEDARHYuFQqtZOPGZ1Sty6AeByxV2mwmnF7jw4rWOOK6slybM1rfedKzlq6FCxFylrsdwc5WikvBJzrqifcUVis1bgaj5/JBu17Ctsh7WlxpYROF0/Irjigx74uuGMCAfkuOPqE/DNXjObZrLedBwGqda9nlnYcinVKIY7AHA8c+iY+uXRiQRkqeWV2LRHO3BVigug6zH2iD54qxZnETh4yr5mxaJGBtmJ4JnoTvdPQrW2hkSY+62WdgOUk6Ag+CfMxcaOU6xuGYhU2yE8Pmvc2f8ACzpY55pjEF7HXrwBIw0JIXS2h+GKTHCrTN0sguYMWOwxEfwrjf6hBSpGnC6PAO2FUFNtUgBrssRPeEdHZwuzJkePYF7eq2jUYS+QAIAnMriCygC8HxoDBCcfUzmnY+NI4lGm1uc3uyVltoBdmutaXPB9WHcxkudWlxk59i6MSbdszm1VHP3am7WzdqjTXVZj0ZN2q3a17tQ00WIybtVu1r3ardp2My7tS4tW7U3aLAy3FW7Wo00JYiwM4pobi0lqlxTYGa4nUKIzJ7kdxS4k+0O6NdGsxsESXDLQc1itFQuMuxKK4pcUKKTsblYtryMkp4nNaLidSss4uwb8020uxK2c64ovUUdpMa0NuMww9kKLHnf8pei9z2NnZTDSS8wTPrOnz2Jl9h0Pz7V4Z20HRF4mOxQbUrYfzmGl0Lzfppe518qO1tXYocXOa6L8EgtnLTRcl2w3cDj2FaTtU7u6SL8e1dx8OKxvt1Q/0h7m49VtBZEqZDaYqpYqrSQQTCXSplntggHDJbf5RcDIOOAmACe3NKtdoe8AviJ4AStVZJjvRME966NlttJjGkXt7PrSfVu6ALCaYj+LswKU44QOitrZUyfHZ6PaX4gLi19ORgBjwjn3rKdtvfMk4nJcUSAMVroUxF4/cn7KFijFVRW1nTtNQ3Q1zhlgJwCxh54Y6FA0NmQHdcFpNYNbAmSBxP3TX2/gTtmN7STJQ7jktXpEfwk6z90Da5/JHMSVtv8ABnp8mfcnQqCiVtpVxjLRhyGKy2ogmRlyTWRi4/kE0DoqNA8VbCBjEz54JlQA4yP6sE+JT5GHGJ3JU3JRU2wMR9kV/TDxT5BaCjSKq4n+kDtTDBGaORhoYSxDcW0NGs9qB9QDglyBoY92n07XAi6Et5J0HzUFMQpk1LyUlXgp2JmI7FLiZTalV6zW+04DlMnoE3kjFd9E6NslxVAT20SQDiJE6ZrnWralKnVFJxgmJJIDROsns6qZZoxVt9Asbbo1XEN0a+fJXnPx5tB1MNpNMB7SSRnmvMWLaTqNQPGJuwCeImYkZz28Fw5/1KOPJpr48nTj9I5Q2s+l3FF4UfieucTVA5XG4acFEv4ti9n/AK/cPosnuj2wa73XIhPuu6JEPH9OOg+yWTU4Vv7v6Lp3Oe2bb5913RVvD7r+ixE1eFQ9zApNX3nfA1G4rl8G8Vz7r/hKvfni2p0XNDavvP8Agb90QpVNanwM+6e4Ocvg6O+Puv8AhVNAzuO6LK2i/wD8vSmPmtVKzHiKnWknsyHlaDuflPQKpI/o6nc3BbKdjBzvd7h9E12zmHOfjcpcm/ALP7o5VCpUJ9dhAicjIy9Xnx6LSw8nZaGVtbsunHs/3nKhs+noPics47RVWN+oXsY73J/QqjUAzDuhW70Jmg+IqjZwNOq0UpEPP8GHej83wlTeDR3wO+y2GzjyUs2Jmni77qrYvqH7GR9qbxn4XfZB6Y3U/C77LYLGzQ/E/wC6MWYDIx3vP+ZFyHz/AAY/Sm/m+F/2U9LbGbvhd9k91E+83o8/50Jon3mfAf8AUi5D5vgT6U3U/C77IHWtuvgfsnOshP8AEz/1u/1JR2aPfaP7Lh/mT2kNZkCbS3X5ofSW+8EfoB4Vm+KsbLP/AFejv/gpbMfLEV6U33h1H1Wa17WpsYXCowkcCZ4xwQW9u7Mbu1VedMS3qWCe5Z6drpib1ktw19SmZx5tx1XJl9VXVq/7nTjjfdf8ObV/EkmJ7hgPmltt98gZAk49n0XUO1LOILrHbDzNKn9gs9u23RLQ2nStNLGZ3LXZcILoHReZkp9uV/5OyEq6UaJS2m9p9V7hAOAJAdHZmVz7VXdWeK7mEmmfadUusF04F14QJOuac/bmtWtjh/y1M9o9pX/L9yHMtNW9H/a0sJGpJ8NFzyk6qzaKXscLbW0N7UcXAF2U3w5vcI+S5wdOAEkde5e3q7cY9oL7c98j1gLI2R+UkiOXqlarANlVS1lZ9Q4g3mUWUnGTjLmtlwP5iY5FZyTk7ZapdHzjenl0Vr7Ga+wWeqKVpIbhO4bj1pSe1UpKODTLMPomAN5xyHzXUZsl2cgKv5J/O2e8/Mr6O2eLvH3OeGs0d8vmtFO0NHvdQtP8i857o+iOjsdo7dJvDpgqTZEpw9wKdpaeB6rUxhIkfNOp2LDEnuF1PZZgPeH9pyo55SiZW0ScgU+nZncZWprIyJ6k/NPY5OzNzM4sZ1hN9CdqT0WxjkwOUthyHPFkdzQmzu0PTBdSUN5LYN2cv0V+h8FTrI9dWUspqRLmzmGzO92e8JgsurVtBUVbE7NmTcDRT0dvurcAdFN0eICN0FMw7hvuhWafILd6Op6MEuVFaSZgHYoXcl0PRQq9GGiXKh8bOdPJXHJdEWcaKtyp5S1iZjbKa0J+5Rto81nLKaLCZe8+e5QEarWaY5q2UDoPqs3kRosRidB0K5m3No07PSNWpECAACA57jhdaDnr2Aru2mnVA/m2NJ1Lro78F4D8Q/gS2WmpvH1Gl2AjIMaBk3HXUd5XPlz6rpdnTh9Pb+59CD+Ot44CnSwODQQS4u4gQceHAZpbfxFaHB0EBwaXiBTBAGoMlsGdeHfya/8As22g32abXaXXtk9SIWrZn4Y2vSqB4s1Um6WmXUuPHEnx5rgeWbPRjjgvCOgza9rj27QeYNNo7ILgRGWXBRP/ANztru9a5SbON3HD4RHRRTvIvWB6Np5A9h+ytpA4JbGjNWKmMHLzpK+is+YsPHhEdgRx05Ibw8nwRUzOQS2EEBCMKgPurnHhinsTQTQmsQ3dEYaf3UuYUMafMo51HyKEU+WCaxvZ55qHIeoAejaOaaxvZ3/qiueeKhzKUGL3aoUVpuqNb5wU7lqAhlEJgpJ11G2mhzKUBIporicGIgzyFOxagZwxXcWi55/ZRtNLYtQM4aqu+QtW7U3aNy1AyXFV1bN2o2ipc0aLGYgw6JraUrayzpgsvklZSyGscZjbSyzKjmHRdDcIH01k5WaqBgcxZ39ez9FvqMVUtmPqYtbI1wA6lS5L8migctzZMBs9MVrobErOxuXeZIHgV6nZ2zW0m5C9mTgY5Axktd1ZOfsaqJ5pn4cfH/Ejlj9lF6aFSW7Hqj473wmsaeAJ7lGqyF7W585qE1nKEymwawgZj2rQ1uvXD6qd2GpV3kSmtYNAoyO3qm0hOXnvUubHoQt8e5GG4ZlXMHASiBA8yB3KdhqBGt7+5MZGncoG8eHPPojbjn584JbFqAXb+3RMDZ5ZoAIgpgKhstQDu5KgEQKIQp2LUCgEQHEKxT88U1lLvS3RSgKa3l4pgp/sE5tPQJu65woeQ0WMQ1iIDknhuiMtEc1LmaLEZhS88VYolaO5E3kluWsZnFFGKBTg7sQk9qlyNVAplIBHggNJx0HzTqVm7Ss3M1WMVnkJ7EdKxl2eHfiuhTsy106ICzci9aMtDZ7G8JPPFaoRyhKVjBLVRaiJQFyAJCiA1POCpOxHyWEQCkkq+5ersjwFEZTHbyRATogpgynDTuU7lahDomAnIzCEDwRtYp2KURgI74nX5o2+f0S2jRNYCp2K1DYdNIRBuEHJUw9p88kwUz2JblKBd3FMHDDvRsaI9Xs/ZNpUCTw7FEshpHGKu8p6p9Ol2AfPkmtpQBHYdU5tPyVm52arGKbSGmGqbTYmjQ49vmUYOmCmzVYwIyRhnnFEO5XKVlqBVzXPzCICPIQmrCG/OWKWyLUAy7SOkJb6nnBE2nOfgUbKYGQ70rb8F6oQ1jjyHM/ROZThMRNaj+oyqVOV0aFEBBRpp8qG7GGoglUSpEE4oZVSll6oCPPNLfirc9JdV5eCAJ0USzVGg+SiVDPmV4nlifHkja0ntV9ysMPFd1niqIbQig8FGjgmsGCLKSKZTPEp1PDgUTGAI3csFLkUokbTzRNbinU2ap9JnKO3NS5lxgLDU6jRnOMuKcKN0wRjplGkrQ2gdIPPFZuRqsYFOiPuDkNExokRGB1A85pjaI1+sInPY3zPZgO1S2bRxgt5cf2TG0zH7JLrYOA+Q+Sp1pcdB3BTsarGawzyAoS0cR4fRYhLsye9NbSRbL0SHb1uhPgpI08Sha1MaEh0DHIdExrFYCNFgSFEQCY2kjYKFNatFJiNrQEUpN2AV5S8gJVSkAxUXILyElAUEXoLyolA4oAqo9IDh9ldUrO9xjtzn9Mu1NAMe0TiceOJ+iiwB491x7SZz5qJio8mGomskI7hmAE2nZnGI6DjqupyPJURac2l+nNaxY4AvQ2cReIERMjhKbRIgQ0kceE95w0whQ5msYWZqdmyW6nYhHt+dATh+yIOdjjGZIZkZJjFE0hs5TlwJyUORrHGXRpwcg4Rn365HqmNozjgOyefFKfaevDjxzSX1yVDZtHGbw5rQe+Z8Et9t0xOvDosAKYCk2aqCQ51ZxzJVNhD3JjKaksglPpsJRUqS0NCYWC1kI4VgIgEWIgCIBS6ja1KwIAmNpo2MTAlYFMpo1JVEpgSVJQlUgQUqiqvIC5ADJQunh4qXkLnoGRzkh71bnJT3DXlkTn2IAB7pMcYGGGXEpMHpljGfApddxL7oDobEkg3ScCADIn5YImMvEjEziQcW9ePdPDVNAW5xHD/ABf6SohNgBxLcf6zh9VSYrOASDNxsjDE5Dh5wTRePtOBzkNGPee7COSTUtAyz8B+iWbQTyVtnLHGbi2Mz1gnrmVbrSJnEz9Fzy6c1d5Q2aqCNptRQCqs7UYSstIcHowUprSn02pFBtanU6alNq0NagZTWprWqgiCAGBGEtoTQgAgUUqgExrUARjU9qEBXKAGBXKBXKQrCVEoZVEpiCBVEoC5UXIAsuVNb+vngl3kROCALlC4oSULnIGVUd5+iRvRIEGTjhiMOJ6JhPelvOHsnKMOEZdgTQwXk+9E8vOCz1aZcQ7elrRoW+sSZgyCCNMinipN5ucZwTPrHHLP+LogpMuOdhdvYkyTJ7Mhhh00VIlhPBnNw/suPiAoj7MeaiZJ45GFFECQTUxuaiikpDNEbFFEhj2LTTCiiANDUQUUQwDamNUUSGGiCiiBjmJjVFECYaoK1ECLCsKlE0BChKtRMQBQHioohjBCjVaikaAefPelPOXnRRRAw25+eaU9ok4DDLlg5RRUhGiyD1W8zjz9pLqD/EVFFSJZxrXVIeYJ6nRUoog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6" name="AutoShape 6" descr="data:image/jpeg;base64,/9j/4AAQSkZJRgABAQAAAQABAAD/2wCEAAkGBxQTEhUUEhQVFhQUFBcUFBQXGBQXFRQYFBQXGBQVGBcYHCggGBolHBcUITEiJSkrLi4uFx8zODMsNygtLisBCgoKDg0OFxAQGiwlHBwsLCwsLCwsLCwsLCwsLCwsLCwsLCwsLCwsLCwsLCwsLCwsLCwsLCwsLCwsLCwtKyssLP/AABEIAMIBAwMBIgACEQEDEQH/xAAbAAACAwEBAQAAAAAAAAAAAAACAwABBAUGB//EAEUQAAEDAQUFBAgEAQkJAAAAAAEAAhEDBBIhMVEFE0FhkXGBofAUIjJSkrHB0QZi4fFCFSNDcoKissLSBxYzNFNUY5Pi/8QAGgEAAwEBAQEAAAAAAAAAAAAAAAECAwQFBv/EACsRAAICAgIBAwMCBwAAAAAAAAABAhEDEhMhMQRRYRQiQQXRFVJxgZGhsf/aAAwDAQACEQMRAD8A+elqgan3FLi+4o8OxV1XdTQxXcTSCxN1FCbcV3E6CxN1S6n3FdxFBYm6pCddV3UUKxN1XdThTXR2fSbxEpSdIpdnOqWNzQCQYIlLdSIzBXrTTkQctPosFuseERhqslkKcTgQiuwuidnkQcwl12A6CFonfgmjPTqFbqVvgQFLLSZjLkm1UWiLpSaT6Aa60B2eA4rJaS2fVhDdVXU1ALFEKrqdcULFVCslCmDn3Lp7OotY68Yk5fl59q5wT6dfK9iFnKPQ0z3Ni2iy4IIw8yttPaTXwJErxdO1gtgCIXoNg2VoF4kE6foVx5MaXktM9JQnNO3c5rK1+GASH2gjiuWm/BRve8MXmvxBWefYJnwHNFa7S6CTlqsFW0yBGPAwtscGuxM89tCxmC5xyzJzK5D244ZLt7btEw0ZcVyLq7oXRmxV1Um3Fa0oVhXFLi07tS4qZFme6pcWndq92i0MzbtXcWm4rDVQrM1xXu1quyquIQWZ7iu4tFxXu0wsSwQtNCvd4ILisU1LSYKQVW0k5Im1n9oTfQ4x0110R2hsNEiDjhwxWf2+EX3+RIteuSRVcCruKrivRE7Cbqq6n3FLqoVme4pcWi4pcTCxLWDio5o4JtxS4lQWIuqXU64iAQOzp7HoNz4xplqvT7PuMOJXhw8jAEwnULa9mR6rlyYXL8lqaPoVe3sAgELnV7ZSGLjK8i/aNQ8VnqVXHMrOPpWvyU8h6TaO0GvEDARHYuFQqtZOPGZ1Sty6AeByxV2mwmnF7jw4rWOOK6slybM1rfedKzlq6FCxFylrsdwc5WikvBJzrqifcUVis1bgaj5/JBu17Ctsh7WlxpYROF0/Irjigx74uuGMCAfkuOPqE/DNXjObZrLedBwGqda9nlnYcinVKIY7AHA8c+iY+uXRiQRkqeWV2LRHO3BVigug6zH2iD54qxZnETh4yr5mxaJGBtmJ4JnoTvdPQrW2hkSY+62WdgOUk6Ag+CfMxcaOU6xuGYhU2yE8Pmvc2f8ACzpY55pjEF7HXrwBIw0JIXS2h+GKTHCrTN0sguYMWOwxEfwrjf6hBSpGnC6PAO2FUFNtUgBrssRPeEdHZwuzJkePYF7eq2jUYS+QAIAnMriCygC8HxoDBCcfUzmnY+NI4lGm1uc3uyVltoBdmutaXPB9WHcxkudWlxk59i6MSbdszm1VHP3am7WzdqjTXVZj0ZN2q3a17tQ00WIybtVu1r3ardp2My7tS4tW7U3aLAy3FW7Wo00JYiwM4pobi0lqlxTYGa4nUKIzJ7kdxS4k+0O6NdGsxsESXDLQc1itFQuMuxKK4pcUKKTsblYtryMkp4nNaLidSss4uwb8020uxK2c64ovUUdpMa0NuMww9kKLHnf8pei9z2NnZTDSS8wTPrOnz2Jl9h0Pz7V4Z20HRF4mOxQbUrYfzmGl0Lzfppe518qO1tXYocXOa6L8EgtnLTRcl2w3cDj2FaTtU7u6SL8e1dx8OKxvt1Q/0h7m49VtBZEqZDaYqpYqrSQQTCXSplntggHDJbf5RcDIOOAmACe3NKtdoe8AviJ4AStVZJjvRME966NlttJjGkXt7PrSfVu6ALCaYj+LswKU44QOitrZUyfHZ6PaX4gLi19ORgBjwjn3rKdtvfMk4nJcUSAMVroUxF4/cn7KFijFVRW1nTtNQ3Q1zhlgJwCxh54Y6FA0NmQHdcFpNYNbAmSBxP3TX2/gTtmN7STJQ7jktXpEfwk6z90Da5/JHMSVtv8ABnp8mfcnQqCiVtpVxjLRhyGKy2ogmRlyTWRi4/kE0DoqNA8VbCBjEz54JlQA4yP6sE+JT5GHGJ3JU3JRU2wMR9kV/TDxT5BaCjSKq4n+kDtTDBGaORhoYSxDcW0NGs9qB9QDglyBoY92n07XAi6Et5J0HzUFMQpk1LyUlXgp2JmI7FLiZTalV6zW+04DlMnoE3kjFd9E6NslxVAT20SQDiJE6ZrnWralKnVFJxgmJJIDROsns6qZZoxVt9Asbbo1XEN0a+fJXnPx5tB1MNpNMB7SSRnmvMWLaTqNQPGJuwCeImYkZz28Fw5/1KOPJpr48nTj9I5Q2s+l3FF4UfieucTVA5XG4acFEv4ti9n/AK/cPosnuj2wa73XIhPuu6JEPH9OOg+yWTU4Vv7v6Lp3Oe2bb5913RVvD7r+ixE1eFQ9zApNX3nfA1G4rl8G8Vz7r/hKvfni2p0XNDavvP8Agb90QpVNanwM+6e4Ocvg6O+Puv8AhVNAzuO6LK2i/wD8vSmPmtVKzHiKnWknsyHlaDuflPQKpI/o6nc3BbKdjBzvd7h9E12zmHOfjcpcm/ALP7o5VCpUJ9dhAicjIy9Xnx6LSw8nZaGVtbsunHs/3nKhs+noPics47RVWN+oXsY73J/QqjUAzDuhW70Jmg+IqjZwNOq0UpEPP8GHej83wlTeDR3wO+y2GzjyUs2Jmni77qrYvqH7GR9qbxn4XfZB6Y3U/C77LYLGzQ/E/wC6MWYDIx3vP+ZFyHz/AAY/Sm/m+F/2U9LbGbvhd9k91E+83o8/50Jon3mfAf8AUi5D5vgT6U3U/C77IHWtuvgfsnOshP8AEz/1u/1JR2aPfaP7Lh/mT2kNZkCbS3X5ofSW+8EfoB4Vm+KsbLP/AFejv/gpbMfLEV6U33h1H1Wa17WpsYXCowkcCZ4xwQW9u7Mbu1VedMS3qWCe5Z6drpib1ktw19SmZx5tx1XJl9VXVq/7nTjjfdf8ObV/EkmJ7hgPmltt98gZAk49n0XUO1LOILrHbDzNKn9gs9u23RLQ2nStNLGZ3LXZcILoHReZkp9uV/5OyEq6UaJS2m9p9V7hAOAJAdHZmVz7VXdWeK7mEmmfadUusF04F14QJOuac/bmtWtjh/y1M9o9pX/L9yHMtNW9H/a0sJGpJ8NFzyk6qzaKXscLbW0N7UcXAF2U3w5vcI+S5wdOAEkde5e3q7cY9oL7c98j1gLI2R+UkiOXqlarANlVS1lZ9Q4g3mUWUnGTjLmtlwP5iY5FZyTk7ZapdHzjenl0Vr7Ga+wWeqKVpIbhO4bj1pSe1UpKODTLMPomAN5xyHzXUZsl2cgKv5J/O2e8/Mr6O2eLvH3OeGs0d8vmtFO0NHvdQtP8i857o+iOjsdo7dJvDpgqTZEpw9wKdpaeB6rUxhIkfNOp2LDEnuF1PZZgPeH9pyo55SiZW0ScgU+nZncZWprIyJ6k/NPY5OzNzM4sZ1hN9CdqT0WxjkwOUthyHPFkdzQmzu0PTBdSUN5LYN2cv0V+h8FTrI9dWUspqRLmzmGzO92e8JgsurVtBUVbE7NmTcDRT0dvurcAdFN0eICN0FMw7hvuhWafILd6Op6MEuVFaSZgHYoXcl0PRQq9GGiXKh8bOdPJXHJdEWcaKtyp5S1iZjbKa0J+5Rto81nLKaLCZe8+e5QEarWaY5q2UDoPqs3kRosRidB0K5m3No07PSNWpECAACA57jhdaDnr2Aru2mnVA/m2NJ1Lro78F4D8Q/gS2WmpvH1Gl2AjIMaBk3HXUd5XPlz6rpdnTh9Pb+59CD+Ot44CnSwODQQS4u4gQceHAZpbfxFaHB0EBwaXiBTBAGoMlsGdeHfya/8As22g32abXaXXtk9SIWrZn4Y2vSqB4s1Um6WmXUuPHEnx5rgeWbPRjjgvCOgza9rj27QeYNNo7ILgRGWXBRP/ANztru9a5SbON3HD4RHRRTvIvWB6Np5A9h+ytpA4JbGjNWKmMHLzpK+is+YsPHhEdgRx05Ibw8nwRUzOQS2EEBCMKgPurnHhinsTQTQmsQ3dEYaf3UuYUMafMo51HyKEU+WCaxvZ55qHIeoAejaOaaxvZ3/qiueeKhzKUGL3aoUVpuqNb5wU7lqAhlEJgpJ11G2mhzKUBIporicGIgzyFOxagZwxXcWi55/ZRtNLYtQM4aqu+QtW7U3aNy1AyXFV1bN2o2ipc0aLGYgw6JraUrayzpgsvklZSyGscZjbSyzKjmHRdDcIH01k5WaqBgcxZ39ez9FvqMVUtmPqYtbI1wA6lS5L8migctzZMBs9MVrobErOxuXeZIHgV6nZ2zW0m5C9mTgY5Axktd1ZOfsaqJ5pn4cfH/Ejlj9lF6aFSW7Hqj473wmsaeAJ7lGqyF7W585qE1nKEymwawgZj2rQ1uvXD6qd2GpV3kSmtYNAoyO3qm0hOXnvUubHoQt8e5GG4ZlXMHASiBA8yB3KdhqBGt7+5MZGncoG8eHPPojbjn584JbFqAXb+3RMDZ5ZoAIgpgKhstQDu5KgEQKIQp2LUCgEQHEKxT88U1lLvS3RSgKa3l4pgp/sE5tPQJu65woeQ0WMQ1iIDknhuiMtEc1LmaLEZhS88VYolaO5E3kluWsZnFFGKBTg7sQk9qlyNVAplIBHggNJx0HzTqVm7Ss3M1WMVnkJ7EdKxl2eHfiuhTsy106ICzci9aMtDZ7G8JPPFaoRyhKVjBLVRaiJQFyAJCiA1POCpOxHyWEQCkkq+5ersjwFEZTHbyRATogpgynDTuU7lahDomAnIzCEDwRtYp2KURgI74nX5o2+f0S2jRNYCp2K1DYdNIRBuEHJUw9p88kwUz2JblKBd3FMHDDvRsaI9Xs/ZNpUCTw7FEshpHGKu8p6p9Ol2AfPkmtpQBHYdU5tPyVm52arGKbSGmGqbTYmjQ49vmUYOmCmzVYwIyRhnnFEO5XKVlqBVzXPzCICPIQmrCG/OWKWyLUAy7SOkJb6nnBE2nOfgUbKYGQ70rb8F6oQ1jjyHM/ROZThMRNaj+oyqVOV0aFEBBRpp8qG7GGoglUSpEE4oZVSll6oCPPNLfirc9JdV5eCAJ0USzVGg+SiVDPmV4nlifHkja0ntV9ysMPFd1niqIbQig8FGjgmsGCLKSKZTPEp1PDgUTGAI3csFLkUokbTzRNbinU2ap9JnKO3NS5lxgLDU6jRnOMuKcKN0wRjplGkrQ2gdIPPFZuRqsYFOiPuDkNExokRGB1A85pjaI1+sInPY3zPZgO1S2bRxgt5cf2TG0zH7JLrYOA+Q+Sp1pcdB3BTsarGawzyAoS0cR4fRYhLsye9NbSRbL0SHb1uhPgpI08Sha1MaEh0DHIdExrFYCNFgSFEQCY2kjYKFNatFJiNrQEUpN2AV5S8gJVSkAxUXILyElAUEXoLyolA4oAqo9IDh9ldUrO9xjtzn9Mu1NAMe0TiceOJ+iiwB491x7SZz5qJio8mGomskI7hmAE2nZnGI6DjqupyPJURac2l+nNaxY4AvQ2cReIERMjhKbRIgQ0kceE95w0whQ5msYWZqdmyW6nYhHt+dATh+yIOdjjGZIZkZJjFE0hs5TlwJyUORrHGXRpwcg4Rn365HqmNozjgOyefFKfaevDjxzSX1yVDZtHGbw5rQe+Z8Et9t0xOvDosAKYCk2aqCQ51ZxzJVNhD3JjKaksglPpsJRUqS0NCYWC1kI4VgIgEWIgCIBS6ja1KwIAmNpo2MTAlYFMpo1JVEpgSVJQlUgQUqiqvIC5ADJQunh4qXkLnoGRzkh71bnJT3DXlkTn2IAB7pMcYGGGXEpMHpljGfApddxL7oDobEkg3ScCADIn5YImMvEjEziQcW9ePdPDVNAW5xHD/ABf6SohNgBxLcf6zh9VSYrOASDNxsjDE5Dh5wTRePtOBzkNGPee7COSTUtAyz8B+iWbQTyVtnLHGbi2Mz1gnrmVbrSJnEz9Fzy6c1d5Q2aqCNptRQCqs7UYSstIcHowUprSn02pFBtanU6alNq0NagZTWprWqgiCAGBGEtoTQgAgUUqgExrUARjU9qEBXKAGBXKBXKQrCVEoZVEpiCBVEoC5UXIAsuVNb+vngl3kROCALlC4oSULnIGVUd5+iRvRIEGTjhiMOJ6JhPelvOHsnKMOEZdgTQwXk+9E8vOCz1aZcQ7elrRoW+sSZgyCCNMinipN5ucZwTPrHHLP+LogpMuOdhdvYkyTJ7Mhhh00VIlhPBnNw/suPiAoj7MeaiZJ45GFFECQTUxuaiikpDNEbFFEhj2LTTCiiANDUQUUQwDamNUUSGGiCiiBjmJjVFECYaoK1ECLCsKlE0BChKtRMQBQHioohjBCjVaikaAefPelPOXnRRRAw25+eaU9ok4DDLlg5RRUhGiyD1W8zjz9pLqD/EVFFSJZxrXVIeYJ6nRUoog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imagesCAETVGQ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1981200"/>
            <a:ext cx="2819400" cy="2567454"/>
          </a:xfrm>
          <a:prstGeom prst="rect">
            <a:avLst/>
          </a:prstGeom>
        </p:spPr>
      </p:pic>
      <p:pic>
        <p:nvPicPr>
          <p:cNvPr id="14" name="Picture 13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1524000"/>
            <a:ext cx="3048000" cy="2286000"/>
          </a:xfrm>
          <a:prstGeom prst="rect">
            <a:avLst/>
          </a:prstGeom>
        </p:spPr>
      </p:pic>
      <p:pic>
        <p:nvPicPr>
          <p:cNvPr id="15" name="Picture 14" descr="untitl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2400" y="4038600"/>
            <a:ext cx="291147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275</Words>
  <Application>Microsoft Office PowerPoint</Application>
  <PresentationFormat>On-screen Show (4:3)</PresentationFormat>
  <Paragraphs>61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68</cp:revision>
  <dcterms:created xsi:type="dcterms:W3CDTF">2013-09-20T22:58:17Z</dcterms:created>
  <dcterms:modified xsi:type="dcterms:W3CDTF">2014-01-27T20:25:34Z</dcterms:modified>
</cp:coreProperties>
</file>