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75" r:id="rId2"/>
    <p:sldId id="256" r:id="rId3"/>
    <p:sldId id="273" r:id="rId4"/>
    <p:sldId id="261" r:id="rId5"/>
    <p:sldId id="257" r:id="rId6"/>
    <p:sldId id="263" r:id="rId7"/>
    <p:sldId id="259" r:id="rId8"/>
    <p:sldId id="262" r:id="rId9"/>
    <p:sldId id="258" r:id="rId10"/>
    <p:sldId id="295" r:id="rId11"/>
    <p:sldId id="267" r:id="rId12"/>
    <p:sldId id="271" r:id="rId13"/>
    <p:sldId id="272" r:id="rId14"/>
    <p:sldId id="276" r:id="rId15"/>
    <p:sldId id="277" r:id="rId16"/>
    <p:sldId id="278" r:id="rId17"/>
    <p:sldId id="274" r:id="rId18"/>
    <p:sldId id="279" r:id="rId19"/>
    <p:sldId id="280" r:id="rId20"/>
    <p:sldId id="281" r:id="rId21"/>
    <p:sldId id="283" r:id="rId22"/>
    <p:sldId id="282" r:id="rId23"/>
    <p:sldId id="284" r:id="rId24"/>
    <p:sldId id="285" r:id="rId25"/>
    <p:sldId id="290" r:id="rId26"/>
    <p:sldId id="289" r:id="rId27"/>
    <p:sldId id="292" r:id="rId28"/>
    <p:sldId id="29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3" autoAdjust="0"/>
    <p:restoredTop sz="84386" autoAdjust="0"/>
  </p:normalViewPr>
  <p:slideViewPr>
    <p:cSldViewPr>
      <p:cViewPr>
        <p:scale>
          <a:sx n="80" d="100"/>
          <a:sy n="80" d="100"/>
        </p:scale>
        <p:origin x="-7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</a:t>
            </a:r>
          </a:p>
          <a:p>
            <a:r>
              <a:rPr lang="en-US" dirty="0" smtClean="0"/>
              <a:t>Word</a:t>
            </a:r>
            <a:r>
              <a:rPr lang="en-US" baseline="0" dirty="0" smtClean="0"/>
              <a:t> Association </a:t>
            </a:r>
          </a:p>
          <a:p>
            <a:r>
              <a:rPr lang="en-US" baseline="0" dirty="0" smtClean="0"/>
              <a:t>Have students explain their thinking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New Information-</a:t>
            </a:r>
          </a:p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“She took raisins, candies, and nuts and gave him two bright eyes, a laughing mouth, and a cowboy vest with </a:t>
            </a:r>
            <a:r>
              <a:rPr lang="en-US" u="sng" baseline="0" dirty="0" smtClean="0"/>
              <a:t>fringe</a:t>
            </a:r>
            <a:r>
              <a:rPr lang="en-US" baseline="0" dirty="0" smtClean="0"/>
              <a:t>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… “until he met some hungry cowboys riding the range. The cowboys yelled, ‘</a:t>
            </a:r>
            <a:r>
              <a:rPr lang="en-US" u="sng" baseline="0" dirty="0" smtClean="0"/>
              <a:t>Stampede</a:t>
            </a:r>
            <a:r>
              <a:rPr lang="en-US" baseline="0" dirty="0" smtClean="0"/>
              <a:t>!’ They wanted gingerbread too. 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“He turned down a </a:t>
            </a:r>
            <a:r>
              <a:rPr lang="en-US" u="sng" baseline="0" dirty="0" smtClean="0"/>
              <a:t>canyon</a:t>
            </a:r>
            <a:r>
              <a:rPr lang="en-US" baseline="0" dirty="0" smtClean="0"/>
              <a:t> and raced away as fast as his boots could carry him.”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</a:p>
          <a:p>
            <a:r>
              <a:rPr lang="en-US" dirty="0" smtClean="0"/>
              <a:t>Thumbs</a:t>
            </a:r>
            <a:r>
              <a:rPr lang="en-US" baseline="0" dirty="0" smtClean="0"/>
              <a:t> up if this item might have fringe. Thumbs down if not likely.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1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7526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8000" b="1" dirty="0" smtClean="0"/>
              <a:t>Day 1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47800" cy="1158240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7696200" y="0"/>
            <a:ext cx="1447800" cy="115824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Thumbs up, Thumbs down</a:t>
            </a:r>
            <a:endParaRPr lang="en-US" sz="4000" b="1" dirty="0"/>
          </a:p>
        </p:txBody>
      </p:sp>
      <p:pic>
        <p:nvPicPr>
          <p:cNvPr id="5122" name="Picture 2" descr="H:\My Pictures\Lesson Pix\irritab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24000"/>
            <a:ext cx="2628900" cy="1743075"/>
          </a:xfrm>
          <a:prstGeom prst="rect">
            <a:avLst/>
          </a:prstGeom>
          <a:noFill/>
        </p:spPr>
      </p:pic>
      <p:pic>
        <p:nvPicPr>
          <p:cNvPr id="5123" name="Picture 3" descr="H:\My Pictures\Lesson Pix\i just like this pictur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1447800"/>
            <a:ext cx="2457450" cy="1866900"/>
          </a:xfrm>
          <a:prstGeom prst="rect">
            <a:avLst/>
          </a:prstGeom>
          <a:noFill/>
        </p:spPr>
      </p:pic>
      <p:pic>
        <p:nvPicPr>
          <p:cNvPr id="5124" name="Picture 4" descr="H:\My Pictures\Lesson Pix\irratable 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62725" y="1089025"/>
            <a:ext cx="1743075" cy="2619375"/>
          </a:xfrm>
          <a:prstGeom prst="rect">
            <a:avLst/>
          </a:prstGeom>
          <a:noFill/>
        </p:spPr>
      </p:pic>
      <p:pic>
        <p:nvPicPr>
          <p:cNvPr id="5125" name="Picture 5" descr="H:\My Pictures\Lesson Pix\pouting 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09938" y="3878263"/>
            <a:ext cx="2619375" cy="1743075"/>
          </a:xfrm>
          <a:prstGeom prst="rect">
            <a:avLst/>
          </a:prstGeom>
          <a:noFill/>
        </p:spPr>
      </p:pic>
      <p:pic>
        <p:nvPicPr>
          <p:cNvPr id="5126" name="Picture 6" descr="H:\My Pictures\Lesson Pix\people talking 2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31750" y="3709988"/>
            <a:ext cx="2724150" cy="1676400"/>
          </a:xfrm>
          <a:prstGeom prst="rect">
            <a:avLst/>
          </a:prstGeom>
          <a:noFill/>
        </p:spPr>
      </p:pic>
      <p:pic>
        <p:nvPicPr>
          <p:cNvPr id="5127" name="Picture 7" descr="H:\My Pictures\Lesson Pix\remors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48400" y="3886200"/>
            <a:ext cx="260985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credit</a:t>
            </a:r>
          </a:p>
          <a:p>
            <a:pPr algn="ctr"/>
            <a:r>
              <a:rPr lang="en-US" sz="9600" b="1" dirty="0" smtClean="0"/>
              <a:t>marshals</a:t>
            </a:r>
          </a:p>
          <a:p>
            <a:pPr algn="ctr"/>
            <a:r>
              <a:rPr lang="en-US" sz="9600" b="1" dirty="0" smtClean="0"/>
              <a:t>irritable</a:t>
            </a:r>
          </a:p>
          <a:p>
            <a:pPr algn="ctr"/>
            <a:endParaRPr lang="en-US" sz="9600" b="1" dirty="0" smtClean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Turn and tell your partner the words and what they mean.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4114800"/>
            <a:ext cx="996914" cy="14478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credit</a:t>
            </a:r>
          </a:p>
          <a:p>
            <a:r>
              <a:rPr lang="en-US" sz="9600" b="1" dirty="0" smtClean="0"/>
              <a:t>marshals</a:t>
            </a:r>
          </a:p>
          <a:p>
            <a:r>
              <a:rPr lang="en-US" sz="9600" b="1" dirty="0" smtClean="0"/>
              <a:t>irritable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or write a sentence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1828800"/>
            <a:ext cx="1581531" cy="19893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33400" y="198120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/>
              <a:t>Day 2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yesterday.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Word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958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Which has the same duties as </a:t>
            </a:r>
            <a:r>
              <a:rPr lang="en-US" u="sng" dirty="0" smtClean="0"/>
              <a:t>a police officer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Which word is a synonym for </a:t>
            </a:r>
            <a:r>
              <a:rPr lang="en-US" u="sng" dirty="0" smtClean="0"/>
              <a:t>grouchy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Which word goes with an </a:t>
            </a:r>
            <a:r>
              <a:rPr lang="en-US" u="sng" dirty="0" smtClean="0"/>
              <a:t>pride and honor</a:t>
            </a:r>
            <a:r>
              <a:rPr lang="en-US" dirty="0" smtClean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09800"/>
            <a:ext cx="2362200" cy="2590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Credit</a:t>
            </a:r>
          </a:p>
          <a:p>
            <a:pPr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Marshals</a:t>
            </a:r>
          </a:p>
          <a:p>
            <a:pPr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irritable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1676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Day 3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152400"/>
            <a:ext cx="6172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u="sng" dirty="0" smtClean="0"/>
              <a:t>The Story of Ruby Bridges</a:t>
            </a:r>
            <a:endParaRPr lang="en-US" sz="3600" b="1" u="sng" dirty="0" smtClean="0"/>
          </a:p>
        </p:txBody>
      </p:sp>
      <p:pic>
        <p:nvPicPr>
          <p:cNvPr id="1026" name="Picture 2" descr="H:\My Pictures\Lesson Pix\the story of ruby brid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990600"/>
            <a:ext cx="3581400" cy="4553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Scowl at your partner.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Describe a time when…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b="1" dirty="0" smtClean="0"/>
              <a:t>You were </a:t>
            </a:r>
            <a:r>
              <a:rPr lang="en-US" b="1" u="sng" dirty="0" smtClean="0"/>
              <a:t>irritable</a:t>
            </a:r>
            <a:endParaRPr lang="en-US" b="1" dirty="0" smtClean="0"/>
          </a:p>
          <a:p>
            <a:pPr>
              <a:buFont typeface="Courier New" pitchFamily="49" charset="0"/>
              <a:buChar char="o"/>
            </a:pPr>
            <a:endParaRPr lang="en-US" sz="2800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You gave someone </a:t>
            </a:r>
            <a:r>
              <a:rPr lang="en-US" b="1" u="sng" dirty="0" smtClean="0"/>
              <a:t>credit</a:t>
            </a:r>
            <a:r>
              <a:rPr lang="en-US" b="1" dirty="0" smtClean="0"/>
              <a:t> for doing something</a:t>
            </a:r>
          </a:p>
          <a:p>
            <a:pPr>
              <a:buFont typeface="Courier New" pitchFamily="49" charset="0"/>
              <a:buChar char="o"/>
            </a:pPr>
            <a:endParaRPr lang="en-US" sz="2800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In a book, movie or real life you saw a police officer or a </a:t>
            </a:r>
            <a:r>
              <a:rPr lang="en-US" b="1" u="sng" dirty="0" smtClean="0"/>
              <a:t>marshal</a:t>
            </a:r>
            <a:endParaRPr lang="en-US" b="1" dirty="0" smtClean="0"/>
          </a:p>
          <a:p>
            <a:pPr algn="ctr"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1676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Day 4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286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what all of these pictures have in common.</a:t>
            </a:r>
            <a:endParaRPr lang="en-US" sz="4400" b="1" dirty="0"/>
          </a:p>
        </p:txBody>
      </p:sp>
      <p:pic>
        <p:nvPicPr>
          <p:cNvPr id="7" name="Picture 6" descr="scowli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2971800"/>
            <a:ext cx="2628900" cy="1743075"/>
          </a:xfrm>
          <a:prstGeom prst="rect">
            <a:avLst/>
          </a:prstGeom>
        </p:spPr>
      </p:pic>
      <p:pic>
        <p:nvPicPr>
          <p:cNvPr id="6146" name="Picture 2" descr="H:\My Pictures\Lesson Pix\irratable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600200"/>
            <a:ext cx="1849772" cy="2779712"/>
          </a:xfrm>
          <a:prstGeom prst="rect">
            <a:avLst/>
          </a:prstGeom>
          <a:noFill/>
        </p:spPr>
      </p:pic>
      <p:pic>
        <p:nvPicPr>
          <p:cNvPr id="6147" name="Picture 3" descr="H:\My Pictures\Lesson Pix\irritabl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3581400"/>
            <a:ext cx="1752600" cy="2609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 and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Have you ever given credit to someone when they did something? </a:t>
            </a:r>
          </a:p>
          <a:p>
            <a:pPr algn="ctr">
              <a:buNone/>
            </a:pPr>
            <a:r>
              <a:rPr lang="en-US" dirty="0" smtClean="0"/>
              <a:t>When? Where? What were they doing?</a:t>
            </a:r>
          </a:p>
          <a:p>
            <a:endParaRPr lang="en-US" dirty="0"/>
          </a:p>
        </p:txBody>
      </p:sp>
      <p:pic>
        <p:nvPicPr>
          <p:cNvPr id="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581400"/>
            <a:ext cx="4495469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1336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credit</a:t>
            </a:r>
            <a:endParaRPr lang="en-US" sz="11500" b="1" dirty="0"/>
          </a:p>
        </p:txBody>
      </p:sp>
      <p:sp>
        <p:nvSpPr>
          <p:cNvPr id="3" name="Rectangle 2"/>
          <p:cNvSpPr/>
          <p:nvPr/>
        </p:nvSpPr>
        <p:spPr>
          <a:xfrm>
            <a:off x="228600" y="44196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“…Ruby would be a good girl and she’d hold her head up high and be a </a:t>
            </a:r>
            <a:r>
              <a:rPr lang="en-US" u="sng" dirty="0" smtClean="0"/>
              <a:t>credit </a:t>
            </a:r>
            <a:r>
              <a:rPr lang="en-US" dirty="0" smtClean="0"/>
              <a:t> to her own people and a </a:t>
            </a:r>
            <a:r>
              <a:rPr lang="en-US" u="sng" dirty="0" smtClean="0"/>
              <a:t>credit</a:t>
            </a:r>
            <a:r>
              <a:rPr lang="en-US" dirty="0" smtClean="0"/>
              <a:t> to all the American People.”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828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source of pride and honor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52400"/>
            <a:ext cx="6934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credit</a:t>
            </a:r>
            <a:endParaRPr lang="en-US" sz="11500" b="1" dirty="0"/>
          </a:p>
        </p:txBody>
      </p:sp>
      <p:sp>
        <p:nvSpPr>
          <p:cNvPr id="7" name="Rectangle 6"/>
          <p:cNvSpPr/>
          <p:nvPr/>
        </p:nvSpPr>
        <p:spPr>
          <a:xfrm>
            <a:off x="152400" y="2286000"/>
            <a:ext cx="1679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Synonym: pride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953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 descr="H:\My Pictures\Lesson Pix\credit 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743200"/>
            <a:ext cx="2825750" cy="2825750"/>
          </a:xfrm>
          <a:prstGeom prst="rect">
            <a:avLst/>
          </a:prstGeom>
          <a:noFill/>
        </p:spPr>
      </p:pic>
      <p:pic>
        <p:nvPicPr>
          <p:cNvPr id="2051" name="Picture 3" descr="H:\My Pictures\Lesson Pix\credit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685800"/>
            <a:ext cx="2522537" cy="31500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685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marshals</a:t>
            </a:r>
          </a:p>
          <a:p>
            <a:pPr algn="ctr"/>
            <a:endParaRPr lang="en-US" sz="96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4267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“She walked into the Frantz School surrounded by </a:t>
            </a:r>
            <a:r>
              <a:rPr lang="en-US" u="sng" dirty="0" smtClean="0"/>
              <a:t>marshals</a:t>
            </a:r>
            <a:r>
              <a:rPr lang="en-US" dirty="0" smtClean="0"/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86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marshals</a:t>
            </a:r>
            <a:endParaRPr lang="en-US" sz="96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95400" y="1524000"/>
            <a:ext cx="617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Officers who have </a:t>
            </a:r>
          </a:p>
          <a:p>
            <a:r>
              <a:rPr lang="en-US" sz="2800" dirty="0" smtClean="0"/>
              <a:t>similar duties to police</a:t>
            </a:r>
          </a:p>
        </p:txBody>
      </p:sp>
      <p:pic>
        <p:nvPicPr>
          <p:cNvPr id="3074" name="Picture 2" descr="H:\My Pictures\Lesson Pix\marshals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429000"/>
            <a:ext cx="2993571" cy="1676400"/>
          </a:xfrm>
          <a:prstGeom prst="rect">
            <a:avLst/>
          </a:prstGeom>
          <a:noFill/>
        </p:spPr>
      </p:pic>
      <p:pic>
        <p:nvPicPr>
          <p:cNvPr id="3075" name="Picture 3" descr="H:\My Pictures\Lesson Pix\marshals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3352800"/>
            <a:ext cx="3417887" cy="2560116"/>
          </a:xfrm>
          <a:prstGeom prst="rect">
            <a:avLst/>
          </a:prstGeom>
          <a:noFill/>
        </p:spPr>
      </p:pic>
      <p:pic>
        <p:nvPicPr>
          <p:cNvPr id="3076" name="Picture 4" descr="H:\My Pictures\Lesson Pix\marsha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533400"/>
            <a:ext cx="2152650" cy="2124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irritable</a:t>
            </a:r>
            <a:endParaRPr lang="en-US" sz="115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4495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“She didn’t seem nervous or anxious or </a:t>
            </a:r>
            <a:r>
              <a:rPr lang="en-US" u="sng" dirty="0" smtClean="0"/>
              <a:t>irritable</a:t>
            </a:r>
            <a:r>
              <a:rPr lang="en-US" dirty="0" smtClean="0"/>
              <a:t> or scared.”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6248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/>
              <a:t>Irritable</a:t>
            </a:r>
          </a:p>
          <a:p>
            <a:r>
              <a:rPr lang="en-US" sz="4000" dirty="0" smtClean="0"/>
              <a:t>Easily annoyed</a:t>
            </a:r>
          </a:p>
          <a:p>
            <a:endParaRPr lang="en-US" sz="88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1938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Synonym: grouchy</a:t>
            </a:r>
          </a:p>
        </p:txBody>
      </p:sp>
      <p:pic>
        <p:nvPicPr>
          <p:cNvPr id="4098" name="Picture 2" descr="H:\My Pictures\Lesson Pix\irritab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6200" y="749299"/>
            <a:ext cx="2540000" cy="37823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720</Words>
  <Application>Microsoft Office PowerPoint</Application>
  <PresentationFormat>On-screen Show (4:3)</PresentationFormat>
  <Paragraphs>126</Paragraphs>
  <Slides>28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Day 2</vt:lpstr>
      <vt:lpstr>Slide 15</vt:lpstr>
      <vt:lpstr>Slide 16</vt:lpstr>
      <vt:lpstr>Word Association</vt:lpstr>
      <vt:lpstr>Slide 18</vt:lpstr>
      <vt:lpstr>Slide 19</vt:lpstr>
      <vt:lpstr>Slide 20</vt:lpstr>
      <vt:lpstr>Slide 21</vt:lpstr>
      <vt:lpstr>Describe a time when…</vt:lpstr>
      <vt:lpstr>Slide 23</vt:lpstr>
      <vt:lpstr>Slide 24</vt:lpstr>
      <vt:lpstr>Slide 25</vt:lpstr>
      <vt:lpstr>Slide 26</vt:lpstr>
      <vt:lpstr>Turn and Talk</vt:lpstr>
      <vt:lpstr>Slide 28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133</cp:revision>
  <dcterms:created xsi:type="dcterms:W3CDTF">2013-09-20T22:58:17Z</dcterms:created>
  <dcterms:modified xsi:type="dcterms:W3CDTF">2014-05-05T20:03:51Z</dcterms:modified>
</cp:coreProperties>
</file>