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5" r:id="rId2"/>
    <p:sldId id="256" r:id="rId3"/>
    <p:sldId id="273" r:id="rId4"/>
    <p:sldId id="261" r:id="rId5"/>
    <p:sldId id="257" r:id="rId6"/>
    <p:sldId id="264" r:id="rId7"/>
    <p:sldId id="263" r:id="rId8"/>
    <p:sldId id="259" r:id="rId9"/>
    <p:sldId id="262" r:id="rId10"/>
    <p:sldId id="258" r:id="rId11"/>
    <p:sldId id="294" r:id="rId12"/>
    <p:sldId id="267" r:id="rId13"/>
    <p:sldId id="271" r:id="rId14"/>
    <p:sldId id="272" r:id="rId15"/>
    <p:sldId id="276" r:id="rId16"/>
    <p:sldId id="277" r:id="rId17"/>
    <p:sldId id="278" r:id="rId18"/>
    <p:sldId id="274" r:id="rId19"/>
    <p:sldId id="279" r:id="rId20"/>
    <p:sldId id="280" r:id="rId21"/>
    <p:sldId id="281" r:id="rId22"/>
    <p:sldId id="283" r:id="rId23"/>
    <p:sldId id="282" r:id="rId24"/>
    <p:sldId id="284" r:id="rId25"/>
    <p:sldId id="285" r:id="rId26"/>
    <p:sldId id="290" r:id="rId27"/>
    <p:sldId id="289" r:id="rId28"/>
    <p:sldId id="292" r:id="rId29"/>
    <p:sldId id="293" r:id="rId30"/>
    <p:sldId id="29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4386" autoAdjust="0"/>
  </p:normalViewPr>
  <p:slideViewPr>
    <p:cSldViewPr>
      <p:cViewPr>
        <p:scale>
          <a:sx n="80" d="100"/>
          <a:sy n="80" d="100"/>
        </p:scale>
        <p:origin x="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Word</a:t>
            </a:r>
            <a:r>
              <a:rPr lang="en-US" baseline="0" dirty="0" smtClean="0"/>
              <a:t> Association </a:t>
            </a:r>
          </a:p>
          <a:p>
            <a:r>
              <a:rPr lang="en-US" baseline="0" dirty="0" smtClean="0"/>
              <a:t>Have students explain their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New Information-</a:t>
            </a:r>
          </a:p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“She took raisins, candies, and nuts and gave him two bright eyes, a laughing mouth, and a cowboy vest with </a:t>
            </a:r>
            <a:r>
              <a:rPr lang="en-US" u="sng" baseline="0" dirty="0" smtClean="0"/>
              <a:t>fringe</a:t>
            </a:r>
            <a:r>
              <a:rPr lang="en-US" baseline="0" dirty="0" smtClean="0"/>
              <a:t>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</a:p>
          <a:p>
            <a:r>
              <a:rPr lang="en-US" dirty="0" smtClean="0"/>
              <a:t>Thumbs</a:t>
            </a:r>
            <a:r>
              <a:rPr lang="en-US" baseline="0" dirty="0" smtClean="0"/>
              <a:t> up if this item might have fringe. Thumbs down if not likely.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… “until he met some hungry cowboys riding the range. The cowboys yelled, ‘</a:t>
            </a:r>
            <a:r>
              <a:rPr lang="en-US" u="sng" baseline="0" dirty="0" smtClean="0"/>
              <a:t>Stampede</a:t>
            </a:r>
            <a:r>
              <a:rPr lang="en-US" baseline="0" dirty="0" smtClean="0"/>
              <a:t>!’ They wanted gingerbread too. 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“He turned down a </a:t>
            </a:r>
            <a:r>
              <a:rPr lang="en-US" u="sng" baseline="0" dirty="0" smtClean="0"/>
              <a:t>canyon</a:t>
            </a:r>
            <a:r>
              <a:rPr lang="en-US" baseline="0" dirty="0" smtClean="0"/>
              <a:t> and raced away as fast as his boots could carry him.”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5NQoIm1Bf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7526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8000" b="1" dirty="0" smtClean="0"/>
              <a:t>Day 1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624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protested</a:t>
            </a:r>
          </a:p>
          <a:p>
            <a:r>
              <a:rPr lang="en-US" sz="3200" dirty="0" smtClean="0"/>
              <a:t>To complain about or object to something that you feel is wrong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0" y="2286000"/>
            <a:ext cx="1777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Synonym: object</a:t>
            </a:r>
          </a:p>
        </p:txBody>
      </p:sp>
      <p:pic>
        <p:nvPicPr>
          <p:cNvPr id="5122" name="Picture 2" descr="H:\My Pictures\Lesson Pix\protest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438400"/>
            <a:ext cx="3581400" cy="2374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67000" y="22860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protested</a:t>
            </a:r>
          </a:p>
        </p:txBody>
      </p:sp>
      <p:pic>
        <p:nvPicPr>
          <p:cNvPr id="6146" name="Picture 2" descr="H:\My Pictures\Lesson Pix\protest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0"/>
            <a:ext cx="2657475" cy="1714500"/>
          </a:xfrm>
          <a:prstGeom prst="rect">
            <a:avLst/>
          </a:prstGeom>
          <a:noFill/>
        </p:spPr>
      </p:pic>
      <p:pic>
        <p:nvPicPr>
          <p:cNvPr id="6147" name="Picture 3" descr="H:\My Pictures\Lesson Pix\protest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276600"/>
            <a:ext cx="2409825" cy="1895475"/>
          </a:xfrm>
          <a:prstGeom prst="rect">
            <a:avLst/>
          </a:prstGeom>
          <a:noFill/>
        </p:spPr>
      </p:pic>
      <p:pic>
        <p:nvPicPr>
          <p:cNvPr id="6148" name="Picture 4" descr="H:\My Pictures\Lesson Pix\protes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6096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blistering</a:t>
            </a:r>
          </a:p>
          <a:p>
            <a:pPr algn="ctr"/>
            <a:r>
              <a:rPr lang="en-US" sz="9600" b="1" dirty="0" smtClean="0"/>
              <a:t>convinced</a:t>
            </a:r>
          </a:p>
          <a:p>
            <a:pPr algn="ctr"/>
            <a:r>
              <a:rPr lang="en-US" sz="9600" b="1" dirty="0" smtClean="0"/>
              <a:t>protested</a:t>
            </a:r>
          </a:p>
          <a:p>
            <a:pPr algn="ctr"/>
            <a:endParaRPr lang="en-US" sz="9600" b="1" dirty="0" smtClean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Turn and tell your partner the words and what they mean.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114800"/>
            <a:ext cx="996914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blistering</a:t>
            </a:r>
          </a:p>
          <a:p>
            <a:r>
              <a:rPr lang="en-US" sz="9600" b="1" dirty="0" smtClean="0"/>
              <a:t>convinced</a:t>
            </a:r>
          </a:p>
          <a:p>
            <a:r>
              <a:rPr lang="en-US" sz="9600" b="1" dirty="0" smtClean="0"/>
              <a:t>protested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or write a sentence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1828800"/>
            <a:ext cx="1581531" cy="1989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19812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Day 2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yesterday.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Word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Which word goes with </a:t>
            </a:r>
            <a:r>
              <a:rPr lang="en-US" u="sng" dirty="0" smtClean="0"/>
              <a:t>making others believe you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is a synonym for </a:t>
            </a:r>
            <a:r>
              <a:rPr lang="en-US" u="sng" dirty="0" smtClean="0"/>
              <a:t>fiery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means </a:t>
            </a:r>
            <a:r>
              <a:rPr lang="en-US" u="sng" dirty="0" smtClean="0"/>
              <a:t>to object to something</a:t>
            </a:r>
            <a:r>
              <a:rPr lang="en-US" dirty="0" smtClean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09800"/>
            <a:ext cx="2362200" cy="259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blistering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convinced 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protested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152400"/>
            <a:ext cx="6172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u="sng" dirty="0" smtClean="0"/>
              <a:t>Martin’s Big Words</a:t>
            </a:r>
            <a:endParaRPr lang="en-US" sz="3600" b="1" u="sng" dirty="0" smtClean="0"/>
          </a:p>
        </p:txBody>
      </p:sp>
      <p:pic>
        <p:nvPicPr>
          <p:cNvPr id="1026" name="Picture 2" descr="H:\My Pictures\Lesson Pix\martin's big word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990600"/>
            <a:ext cx="3059112" cy="39243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3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what it means to protest something.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Describe a time when…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b="1" dirty="0" smtClean="0"/>
              <a:t>You felt </a:t>
            </a:r>
            <a:r>
              <a:rPr lang="en-US" b="1" u="sng" dirty="0" smtClean="0"/>
              <a:t>blistering</a:t>
            </a:r>
            <a:r>
              <a:rPr lang="en-US" b="1" dirty="0" smtClean="0"/>
              <a:t> heat</a:t>
            </a:r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someone might </a:t>
            </a:r>
            <a:r>
              <a:rPr lang="en-US" b="1" u="sng" dirty="0" smtClean="0"/>
              <a:t>protest</a:t>
            </a:r>
            <a:r>
              <a:rPr lang="en-US" b="1" dirty="0" smtClean="0"/>
              <a:t> (in real life, a book, or a movie)</a:t>
            </a:r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you had to be </a:t>
            </a:r>
            <a:r>
              <a:rPr lang="en-US" b="1" u="sng" dirty="0" smtClean="0"/>
              <a:t>convinced</a:t>
            </a:r>
            <a:r>
              <a:rPr lang="en-US" b="1" dirty="0" smtClean="0"/>
              <a:t> of something</a:t>
            </a:r>
          </a:p>
          <a:p>
            <a:pPr algn="ctr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4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what all of these pictures have in common.</a:t>
            </a:r>
            <a:endParaRPr lang="en-US" sz="4400" b="1" dirty="0"/>
          </a:p>
        </p:txBody>
      </p:sp>
      <p:pic>
        <p:nvPicPr>
          <p:cNvPr id="7170" name="Picture 2" descr="H:\My Pictures\Lesson Pix\protes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2762251" cy="1657350"/>
          </a:xfrm>
          <a:prstGeom prst="rect">
            <a:avLst/>
          </a:prstGeom>
          <a:noFill/>
        </p:spPr>
      </p:pic>
      <p:pic>
        <p:nvPicPr>
          <p:cNvPr id="7171" name="Picture 3" descr="H:\My Pictures\Lesson Pix\protest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997325"/>
            <a:ext cx="2628900" cy="1743075"/>
          </a:xfrm>
          <a:prstGeom prst="rect">
            <a:avLst/>
          </a:prstGeom>
          <a:noFill/>
        </p:spPr>
      </p:pic>
      <p:pic>
        <p:nvPicPr>
          <p:cNvPr id="7173" name="Picture 5" descr="H:\My Pictures\Lesson Pix\protests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1905000"/>
            <a:ext cx="2657475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and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ever had to convince someone of something?</a:t>
            </a:r>
          </a:p>
          <a:p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Thumbs up, Thumbs down</a:t>
            </a:r>
            <a:br>
              <a:rPr lang="en-US" sz="3600" b="1" dirty="0" smtClean="0"/>
            </a:br>
            <a:r>
              <a:rPr lang="en-US" sz="3600" b="1" dirty="0" smtClean="0"/>
              <a:t>Which of these would be blistering heat?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 hot July day</a:t>
            </a:r>
            <a:br>
              <a:rPr lang="en-US" sz="3600" b="1" dirty="0" smtClean="0"/>
            </a:br>
            <a:r>
              <a:rPr lang="en-US" sz="3600" b="1" dirty="0" smtClean="0"/>
              <a:t>A popsicle</a:t>
            </a:r>
            <a:br>
              <a:rPr lang="en-US" sz="3600" b="1" dirty="0" smtClean="0"/>
            </a:br>
            <a:r>
              <a:rPr lang="en-US" sz="3600" b="1" dirty="0" smtClean="0"/>
              <a:t>A pot of boiling water</a:t>
            </a:r>
            <a:br>
              <a:rPr lang="en-US" sz="3600" b="1" dirty="0" smtClean="0"/>
            </a:br>
            <a:r>
              <a:rPr lang="en-US" sz="3600" b="1" dirty="0" smtClean="0"/>
              <a:t>A glass of iced lemonade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8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7800" cy="1158240"/>
          </a:xfrm>
          <a:prstGeom prst="rect">
            <a:avLst/>
          </a:prstGeom>
          <a:noFill/>
        </p:spPr>
      </p:pic>
      <p:pic>
        <p:nvPicPr>
          <p:cNvPr id="9" name="Picture 8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696200" y="0"/>
            <a:ext cx="1447800" cy="1158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133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blistering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4419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“They walked in the rain and cold and in </a:t>
            </a:r>
            <a:r>
              <a:rPr lang="en-US" u="sng" dirty="0" smtClean="0"/>
              <a:t>blistering</a:t>
            </a:r>
            <a:r>
              <a:rPr lang="en-US" dirty="0" smtClean="0"/>
              <a:t> heat.”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8288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Very intense heat, hurts like a burn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52400"/>
            <a:ext cx="6934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blistering</a:t>
            </a:r>
            <a:endParaRPr lang="en-US" sz="11500" b="1" dirty="0"/>
          </a:p>
        </p:txBody>
      </p:sp>
      <p:sp>
        <p:nvSpPr>
          <p:cNvPr id="7" name="Rectangle 6"/>
          <p:cNvSpPr/>
          <p:nvPr/>
        </p:nvSpPr>
        <p:spPr>
          <a:xfrm>
            <a:off x="152400" y="2286000"/>
            <a:ext cx="1616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Synonym: fiery</a:t>
            </a:r>
          </a:p>
        </p:txBody>
      </p:sp>
      <p:pic>
        <p:nvPicPr>
          <p:cNvPr id="2050" name="Picture 2" descr="H:\My Pictures\Lesson Pix\blistering hea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514600"/>
            <a:ext cx="3856038" cy="2888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7800" cy="1158240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7696200" y="0"/>
            <a:ext cx="1447800" cy="115824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Thumbs up, Thumbs down</a:t>
            </a:r>
            <a:endParaRPr lang="en-US" sz="4000" b="1" dirty="0"/>
          </a:p>
        </p:txBody>
      </p:sp>
      <p:pic>
        <p:nvPicPr>
          <p:cNvPr id="3074" name="Picture 2" descr="H:\My Pictures\Lesson Pix\blistering 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1295400"/>
            <a:ext cx="2924175" cy="1562100"/>
          </a:xfrm>
          <a:prstGeom prst="rect">
            <a:avLst/>
          </a:prstGeom>
          <a:noFill/>
        </p:spPr>
      </p:pic>
      <p:pic>
        <p:nvPicPr>
          <p:cNvPr id="3075" name="Picture 3" descr="H:\My Pictures\Lesson Pix\blistering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10000"/>
            <a:ext cx="2466975" cy="1847850"/>
          </a:xfrm>
          <a:prstGeom prst="rect">
            <a:avLst/>
          </a:prstGeom>
          <a:noFill/>
        </p:spPr>
      </p:pic>
      <p:pic>
        <p:nvPicPr>
          <p:cNvPr id="3076" name="Picture 4" descr="H:\My Pictures\Lesson Pix\blistering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4038600"/>
            <a:ext cx="2857500" cy="1600200"/>
          </a:xfrm>
          <a:prstGeom prst="rect">
            <a:avLst/>
          </a:prstGeom>
          <a:noFill/>
        </p:spPr>
      </p:pic>
      <p:pic>
        <p:nvPicPr>
          <p:cNvPr id="3077" name="Picture 5" descr="H:\My Pictures\Lesson Pix\cold 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295400"/>
            <a:ext cx="2838450" cy="1609725"/>
          </a:xfrm>
          <a:prstGeom prst="rect">
            <a:avLst/>
          </a:prstGeom>
          <a:noFill/>
        </p:spPr>
      </p:pic>
      <p:pic>
        <p:nvPicPr>
          <p:cNvPr id="3078" name="Picture 6" descr="H:\My Pictures\Lesson Pix\cold 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38400" y="3886200"/>
            <a:ext cx="3667125" cy="1247775"/>
          </a:xfrm>
          <a:prstGeom prst="rect">
            <a:avLst/>
          </a:prstGeom>
          <a:noFill/>
        </p:spPr>
      </p:pic>
      <p:pic>
        <p:nvPicPr>
          <p:cNvPr id="3079" name="Picture 7" descr="H:\My Pictures\Lesson Pix\cold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72188" y="1152525"/>
            <a:ext cx="24384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convinced</a:t>
            </a:r>
          </a:p>
          <a:p>
            <a:pPr algn="ctr"/>
            <a:endParaRPr lang="en-US" sz="96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267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“Martin </a:t>
            </a:r>
            <a:r>
              <a:rPr lang="en-US" u="sng" dirty="0" smtClean="0"/>
              <a:t>convinced</a:t>
            </a:r>
            <a:r>
              <a:rPr lang="en-US" dirty="0" smtClean="0"/>
              <a:t> them not to, by reminding them of the power of love.”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hlinkClick r:id="rId3"/>
              </a:rPr>
              <a:t>convinced</a:t>
            </a:r>
            <a:endParaRPr lang="en-US" sz="96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1524000"/>
            <a:ext cx="6172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make someone agree or believe you</a:t>
            </a:r>
          </a:p>
          <a:p>
            <a:r>
              <a:rPr lang="en-US" b="1" dirty="0" smtClean="0"/>
              <a:t>Synonym: persuade</a:t>
            </a:r>
            <a:endParaRPr lang="en-US" b="1" dirty="0"/>
          </a:p>
        </p:txBody>
      </p:sp>
      <p:pic>
        <p:nvPicPr>
          <p:cNvPr id="4098" name="Picture 2" descr="H:\My Pictures\Lesson Pix\convinc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2514600"/>
            <a:ext cx="3214687" cy="2812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protested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495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“In the next ten years, black Americans all over the south </a:t>
            </a:r>
            <a:r>
              <a:rPr lang="en-US" u="sng" dirty="0" smtClean="0"/>
              <a:t>protested</a:t>
            </a:r>
            <a:r>
              <a:rPr lang="en-US" dirty="0" smtClean="0"/>
              <a:t> for equal rights.”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718</Words>
  <Application>Microsoft Office PowerPoint</Application>
  <PresentationFormat>On-screen Show (4:3)</PresentationFormat>
  <Paragraphs>126</Paragraphs>
  <Slides>30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Day 2</vt:lpstr>
      <vt:lpstr>Slide 16</vt:lpstr>
      <vt:lpstr>Slide 17</vt:lpstr>
      <vt:lpstr>Word Association</vt:lpstr>
      <vt:lpstr>Slide 19</vt:lpstr>
      <vt:lpstr>Slide 20</vt:lpstr>
      <vt:lpstr>Slide 21</vt:lpstr>
      <vt:lpstr>Slide 22</vt:lpstr>
      <vt:lpstr>Describe a time when…</vt:lpstr>
      <vt:lpstr>Slide 24</vt:lpstr>
      <vt:lpstr>Slide 25</vt:lpstr>
      <vt:lpstr>Slide 26</vt:lpstr>
      <vt:lpstr>Slide 27</vt:lpstr>
      <vt:lpstr>Turn and Talk</vt:lpstr>
      <vt:lpstr>   Thumbs up, Thumbs down Which of these would be blistering heat?  A hot July day A popsicle A pot of boiling water A glass of iced lemonade   </vt:lpstr>
      <vt:lpstr>Slide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116</cp:revision>
  <dcterms:created xsi:type="dcterms:W3CDTF">2013-09-20T22:58:17Z</dcterms:created>
  <dcterms:modified xsi:type="dcterms:W3CDTF">2014-05-05T20:22:48Z</dcterms:modified>
</cp:coreProperties>
</file>