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5" r:id="rId2"/>
    <p:sldId id="256" r:id="rId3"/>
    <p:sldId id="273" r:id="rId4"/>
    <p:sldId id="261" r:id="rId5"/>
    <p:sldId id="257" r:id="rId6"/>
    <p:sldId id="264" r:id="rId7"/>
    <p:sldId id="263" r:id="rId8"/>
    <p:sldId id="259" r:id="rId9"/>
    <p:sldId id="293" r:id="rId10"/>
    <p:sldId id="262" r:id="rId11"/>
    <p:sldId id="258" r:id="rId12"/>
    <p:sldId id="267" r:id="rId13"/>
    <p:sldId id="271" r:id="rId14"/>
    <p:sldId id="272" r:id="rId15"/>
    <p:sldId id="276" r:id="rId16"/>
    <p:sldId id="277" r:id="rId17"/>
    <p:sldId id="278" r:id="rId18"/>
    <p:sldId id="274" r:id="rId19"/>
    <p:sldId id="279" r:id="rId20"/>
    <p:sldId id="280" r:id="rId21"/>
    <p:sldId id="281" r:id="rId22"/>
    <p:sldId id="283" r:id="rId23"/>
    <p:sldId id="282" r:id="rId24"/>
    <p:sldId id="284" r:id="rId25"/>
    <p:sldId id="285" r:id="rId26"/>
    <p:sldId id="290" r:id="rId27"/>
    <p:sldId id="289" r:id="rId28"/>
    <p:sldId id="286" r:id="rId29"/>
    <p:sldId id="292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84386" autoAdjust="0"/>
  </p:normalViewPr>
  <p:slideViewPr>
    <p:cSldViewPr>
      <p:cViewPr>
        <p:scale>
          <a:sx n="80" d="100"/>
          <a:sy n="80" d="100"/>
        </p:scale>
        <p:origin x="-7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Word</a:t>
            </a:r>
            <a:r>
              <a:rPr lang="en-US" baseline="0" dirty="0" smtClean="0"/>
              <a:t> Association </a:t>
            </a:r>
          </a:p>
          <a:p>
            <a:r>
              <a:rPr lang="en-US" baseline="0" dirty="0" smtClean="0"/>
              <a:t>Have students explain their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New Information-</a:t>
            </a:r>
          </a:p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“She took raisins, candies, and nuts and gave him two bright eyes, a laughing mouth, and a cowboy vest with </a:t>
            </a:r>
            <a:r>
              <a:rPr lang="en-US" u="sng" baseline="0" dirty="0" smtClean="0"/>
              <a:t>fringe</a:t>
            </a:r>
            <a:r>
              <a:rPr lang="en-US" baseline="0" dirty="0" smtClean="0"/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</a:p>
          <a:p>
            <a:r>
              <a:rPr lang="en-US" dirty="0" smtClean="0"/>
              <a:t>Thumbs</a:t>
            </a:r>
            <a:r>
              <a:rPr lang="en-US" baseline="0" dirty="0" smtClean="0"/>
              <a:t> up if this item might have fringe. Thumbs down if not likely.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… “until he met some hungry cowboys riding the range. The cowboys yelled, ‘</a:t>
            </a:r>
            <a:r>
              <a:rPr lang="en-US" u="sng" baseline="0" dirty="0" smtClean="0"/>
              <a:t>Stampede</a:t>
            </a:r>
            <a:r>
              <a:rPr lang="en-US" baseline="0" dirty="0" smtClean="0"/>
              <a:t>!’ They wanted gingerbread too. 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“He turned down a </a:t>
            </a:r>
            <a:r>
              <a:rPr lang="en-US" u="sng" baseline="0" dirty="0" smtClean="0"/>
              <a:t>canyon</a:t>
            </a:r>
            <a:r>
              <a:rPr lang="en-US" baseline="0" dirty="0" smtClean="0"/>
              <a:t> and raced away as fast as his boots could carry him.”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ooECcbYXgo-VaM&amp;tbnid=ehuuXthzuwK2NM:&amp;ved=0CAUQjRw&amp;url=http://www.placesthatdeliver.org/places-that-deliver-on-request/&amp;ei=EpvhUvbnD-nO2wWAt4GQDg&amp;bvm=bv.59930103,d.b2I&amp;psig=AFQjCNFLekhNesvUhuCkDstxQmR0OXHb_A&amp;ust=1390603407430228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n9BChsG3C34WnM&amp;tbnid=TKN8DyYK50vw7M:&amp;ved=0CAUQjRw&amp;url=http://library.thinkquest.org/08aug/01036/Sleep.html&amp;ei=opjhUsvWI-TQ2QXQt4H4CQ&amp;psig=AFQjCNEZvJsg5FF42htd_hu6rRlcCyYT_w&amp;ust=1390602785819618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752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/>
              <a:t>Day 1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delivered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49580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“Henry would be </a:t>
            </a:r>
            <a:r>
              <a:rPr lang="en-US" u="sng" dirty="0" smtClean="0"/>
              <a:t>delivered</a:t>
            </a:r>
            <a:r>
              <a:rPr lang="en-US" dirty="0" smtClean="0"/>
              <a:t> to friends in Philadelphia.”</a:t>
            </a:r>
          </a:p>
          <a:p>
            <a:endParaRPr lang="en-US" dirty="0" smtClean="0"/>
          </a:p>
          <a:p>
            <a:r>
              <a:rPr lang="en-US" b="1" dirty="0" smtClean="0"/>
              <a:t>Synonym: to 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381001"/>
            <a:ext cx="762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Delivered</a:t>
            </a:r>
          </a:p>
          <a:p>
            <a:r>
              <a:rPr lang="en-US" sz="4000" b="1" dirty="0" smtClean="0"/>
              <a:t>to bring or hand over to the proper recipient or address</a:t>
            </a:r>
          </a:p>
        </p:txBody>
      </p:sp>
      <p:sp>
        <p:nvSpPr>
          <p:cNvPr id="36866" name="AutoShape 2" descr="data:image/jpeg;base64,/9j/4AAQSkZJRgABAQAAAQABAAD/2wCEAAkGBxQTEhQTExIVFRUXGB4YFxgTFxgZGxsYGB0XGB0eHh8aHiggHBslHBoYITUhJi4rLi4uGB8zRDMuQygwLisBCgoKDg0OGxAQGzIkICY3LCwsLC80LDItNCwsLCwsLywsMCwsLCwsLC0sNCwsLC0sLC8sNSwtLCwsLCwsLCwsLP/AABEIAMIBBAMBEQACEQEDEQH/xAAcAAEAAgMBAQEAAAAAAAAAAAAABQcDBAYCCAH/xABTEAACAQMCAwQFBQgNCgcBAAABAgMABBEFIQYSMQcTQVEiMmFxgRRCUpGxI2JykqGywdIIFSQzNUNjc5Sis9HwFlNUVYKTwsPh8SUmREV1g7QX/8QAGwEBAAMBAQEBAAAAAAAAAAAAAAIDBAEFBgf/xAA3EQACAQIDBAgGAQQCAwAAAAAAAQIDEQQhMRJBUXEFEzJhgZGhwRQiQrHR8OEGM0NSFSNTYvH/2gAMAwEAAhEDEQA/ALxoBQCgFAKAUAoBQCgFAKAUBE8Ta6lnAZWUuxISKNfWllfZEX2k/UAT4UBzlvwKbod7q0r3EjjPcJI8dvF96iow5iM4LsTnA99AVJq1o+najd21pc3ESRMjR8krYAkRZOUj1WAzjcbgVRWqODVj3+hujqONhUVS6atZrvv4bjr+E+1qSORINSClHPKt0g5cH+VXoPwhgDy6kTp1FNGPpLourgpZ5xej9nwf6i5asPMFAKAUAoBQCgFAKAUAoBQCgFAKAUAoBQCgFAKAUAoBQCgFAYbu6SJDJK6xooyzOwVQPaTsKA4TVe2HTYmKRvJcsDjFumR+M5VSPaCa42lqWUqU6stmCuyKk7aFz6OnTke2SMH6t6r66HE9D/hcd/436fkiLftQhe/+U3ltcpHEnLbKqq6xs2e9lc5B5yMKMZwufM1JVIvRmer0fiqXbpteBZvD/GtjeKTb3KMVBZlOUcAdSVYBsDz6VMxlAX2pm7uLi7P8fKWXIwRGvoRg+3kUVhxErysfe/07h+rwm29ZO/hovc1ru3EiFD0I+o+BqqMnF3R62Kw8MRSlSno/1PwL17Itaa502LvDmWEmCQ+2PAXOdyeQoSfE5NekndXPy+rTlTm4S1Ts/A7OukBQCgFAKAUAoBQCgFAKAUAoBQCgFAKAUAoBQCgFAKAUAoDhO1jgmXU4YhDKqvCxYJJnu35gBvjowwcHHziNs5rjJQlsyTtfuehSWrcI3VttcadIo+nEglT380ecfHeqXTmtGe9S6QwM1arSS5JfwyDWblKi3cszMFEXrZJ2Awdwc1HZcu2vEvnjYYSCnhKl7/Q815PNHU6jo19bqzzWT8qbs8TLIuB1OxyB7+lUqnFvKRup/wBRpL/tpvwd/wAEHqGmSuYGaEQLOpaKUkEuMdPRO2cgYO+9WKXVRbve248jH4ynjpqMaajf6nq/K3rczCZoQFmj5AMAOm6eA96/GqVs1M4Pw3nuYTpeNOMaVeOzayTWcfyjPc3GFBXDFiAu+xJ9vljJ+FcjG7zPWxGI2KalTtJyaUc8nfv4Wu/AtPsAmYxXqsvLidWxnOCyAH80Vvp9lWPz7pOUpYubnHZd81ru4lr1MwCgFAKAUAoBQCgFAKAUAoBQCgFAKArrXOLNQ/bC4s7NLPlhSNy1z32T3ig/xZ881TVrRpJXLaVJ1NAuo6wR6U9gh+8hmb86Ss7x0eBesG+JjlbVmH8JQp+BZqfznNR+O/8AX1O/B954+SakfW1iX/ZtrdfsWo/HPgS+DXE8vo903rate/7BiT7Ernx0+CO/Bx4mu3CshOW1TUz7PlXKPqVRXPjanBHfhIcWfv8AkdGfWub1/wAK6l/Qaj8ZVJfC0yB1nhSGK5tRE88ZcSlmWeXmygQqQS23U1JYqpsN34HPhqbmlzJa3uNSgx3OotIB8y8jWUH3uoV6R6Qf1LyOywC+l+Z33AmtSXllFPMqLIxkVxHnlzHI8e3MScHlzv516ad1c81qzsT9dOFO8S3iTavPdIFnj06zZl5N1+UjmJUsBguB78co8RVNZ5KPEuorNy4GjwtxRNd2V3efKJBJaLzywyxwm3kUhm5FKoJFJ5WUZYnJXOc4o8PCw6+dyN7RmijWy06LvRyAMFkP3ErvjnGMyOMbAEAZrOm1GU36amlRvOMF66EVKeZf3yGCInk725zyMQcMI1UFpMHYn1R4ms1HD3+aXpqbMRi1H5Y+un8nOahok9vPcQNyP3JDMqE8pDDmDJ4qcGtspwtHvyv+SrC1qsNqLW1FZuPvH/V8vUur9j7akWE0zZ+7XDFS3UoiogP4wYfCtMVZWPOr1HUqObbd+Ovj3loV0qFAKAUAoBQCgFAKAUAoBQCgFAKAUBWDD/xzUP5m3/NNYMdpE24PVk7XnG4UAoCK1PiW0t8ia5iQj5vMC34oy35KsjSnLREJVIR1ZErxp3oPyOzubnbIcqIYj/tyf3VZ1Fu3JL1ZDrr9lNkdqut3i57+6sbBcdAe/mHnhdgfgKnCnB9lOXoiEpz3tR9Wb2pXAebTmD94GhlYPjHMCsPpY8M5zj21TJWhPmvcug7zjyfsb4rKazoOyX+DU/np/wC3lr6Kn2EfP1O2yA1PiSTU7q4sreY29rbnkuJUOJZWyy8kZ+YmVYFupwPA7xq1NhZEqVPbZjk1m2s7ZFtIVaJZUhaLDxv91PL6IdMyueu/XB3rJsyk/mNW0or5TVg4W06K6+TieQF274WRmPclhuG7voxHLnBJ2XpgVLrajj3cSPVU1L2NjX+AVu7lriW7uFyAqJEVXkUAZAJB6nJPTrUFUSjs2RPYe1tJtcjmtRmsUaNZyoW0WWAWXdlriQ5kRSX2JV0KyeADNnNWLatdb9+4r+Vu3pvOW1aWV++nkUrJcyDvO7HOYovVAAGOYqu3hVKnTnVSbyXqzU6dSlRbS+aWvci8uA+LbG4C2dl3pEEYHpRMoVVwo5iR6x+s4Ptr0zyWrHZUAoBQCgFAKAUAoBQCgFAKAUAoBQCgKq1a+jg1jUJZnCILeAlm6fOHxOfCsWMi5bKRrwslHabNUcdxy7Wdtc3R8CkZSPPtd8Y+qsnw7XbaRp69Psps/F1TUHdI2FjaO+eWOWQzTHH0VUqD0P1U2KSV836IbVRu2S+5z93Ks0Zlnu7+7iEndv8AJYhDFuQp2HpOoJxtk5q5JxdopJ9+bKm7q7ba7tD80d7aKRQsdrad3dtbMHjeeWQq0eArn1QwY5Y9OtJ7TWbbyvwQjsp5WWduJ6bUrmWKW1mYypIZ7NpGUApcqztETy49F1ZF6Yyo6b5bEE1JZaPw3jak04vvXjuMJZFtNO1COCN3eWNLlmjWRmAHdMRzA8pynzcbkV3NzlTb42OZKMZpczq+JF/d1n5d1cf8isn+KXNe5rX92PJ+xsisxqOg7J/4OX+euP7eWvoqfYXJHz9TtvmzlO2Xh3T4Ldrg2aieeQJ3y96EjZyS0riM4JG56Eknod6myCPWm8UQrDFb6fBPdmNAiYjaNByjGXklChffv1rz3B3vJ2NymrWirkhpvDPNKt3eES3QIZeQsI4QM4SMeI9I5J9Y71xzy2Y6ElDO8tTpaqLCuu1m1uM29wivJBFkyJGqllbDAP05iuGIO+BgeeatilKDhvZDa2JxnqkV3e6mZ4ZDDb3Dqoy8ihgie1mXYDfxwKUcHOMrtr7llfHQnDZin9i+eyjhWWwswksyyM+HCxheRARnZgMyMc7sfYB0yfRPKO1oBQCgFAKAUAoBQCgFAKAUAoBQCgFAVLxaGGp6iUVHcWMbosihlLIXK5B67gfHFZMVa8b8TVhtJW4GjcavIw0efvCscxCTIuys0sewIHgG5sD+6sigv+yPDTwZpc38j4nHJIkcVlzIRJb3hie7bmxGkMrPyNy53YSZ32/Rps25W3q9uaM+SUe56+Jsd5IsN5awXU0b28krxRWylmljlMfdnmG4UFt8dQ+fDeNk3GUlrbN7iWdpRT0voS1vDcW4kneeC1M8cD811gssqx8k3Kh35ycHfyxVbcZWik3a+nPImlKObdr219TJpWuxhpjaW9zfvMyO7d2IoO9jABYFh6JLLzb5wcY6UlTeW21G3nY7Gaz2U5X8jftdN1NoxHGbXT4uoWJTNIMnJzn0Mkk7ioOVG93eT8iSjVtZWijw2nPb3FpHJcS3DstxI0kp8cQLhRvyp48uT41CpJShJpW09yylFxmk3fX2JoVjNh0PZT/B4/n7j+3lr6Kl2FyR8/V7b5skOO7G0lsZvlqBoY1Mh8CpUHDKRuH3IHnnG+cVMgcHoOjXklpZd7fukSxK0yKo5n3Migy5yq8hRTjqFPntglKKk7I3RjJxV2bt72iafHKIjcqzEgEoCyLk4yzj0cDxwTioqjNq9iTqwTtc6dpAFLkgKBktnbA3znpjHjVZYQGn6c2rnnkZo9PB9GNSVkufvpMYZID1Verj0thittGjs5vUxVa21ktCJ7WeJ4YIk0u1aKMOp77u+VQkQPL3YA2DOcgjqAD5iraknGN0X9HYenXrqFSSjHfd28F3srWOZ4VHdzXEeMBRDNKD5AKA3XoAKyKtPifXYrono2jSdScLJcG78ld6lmcM32tQRB5ZY7nx+T3G0gXy75R6/wCEGHtrzH/UeHVXYs9n/b+Nbftj5GWCbu4+CetufHwO+4a4phvOZFDRTp++QTDlkXwzjoyHwdcg5Hur3aVaFWCnTd0+BjlFxdmTtWERQCgFAKAUAoBQCgFAKAUAoBQFa6oP/HZgehsY/wC1cVix3ZRswfaZwoW3ijjtJLuW6NrOJYobOFmcchfCM24zliOoxjHur+ZtzStdatk/lS2W72eiJW0hu2E6W+mxQxzyNJIb+TnDM/rfcl3Hu6dKrbgrOUrtcPyTSm7qMbX4/gkrfhe4ZeWa/ZEwAI7GNIFAGwAbBbGNvCoOtHdHzzJqlLfLyyN+w4Qs4m5xbq79S82ZXJ88uTv7qhKvN5XJKjBZ2JwVUWCgOY4jT922bfyc4/sT+irP8UvD3OL+7Hx9jYrMaTouyr+Dx/P3H9vLX0NLsR5I+fq9t82T+v6PHd28ttLnu5V5W5TgjxBB3GQQDvkbVYQOBsuxqAcq3F7d3EK+rA0hVMDoDjwH3vL0rmyr3O7T0IjtW1XT4bWTS7a1jkkxzFYgFWBhnDsV3Mu5wvjk52OG5KSjqX4fC1cQ2qcb2V3+/Y4mC101ki7qURlLaM3iNK6GT0FmlMJ5sO7ZeFozjBwQNjRxu0ylSsmjU03X7tHu1jk5DdhDO65BTBchI9/RwrBB9Fenhip1rRv5HvUOg5VK8ad8kk5vg39K77W+/ca8emRAY7tfiM/bWV1ZvefVQ6KwcFZU145/czXFuHGMkYIIKnBBHQg+BFRUrF+KwlPE0uqnp3brcDpOHONJbciO7Yyw9BNjMifh49dfvuvvrxcd0PCsnPDq0v8AXc+XB92nI+ZxfR9XCfNfahx3rnxXf5nvtL1V457G4tP30BnimjYEMm3MpGMMuCp69GYY3qf9OKVPrFJ2s0mnx/bp+B5NejPESjGkrvu4FtcA8YR6jb84ASaPCzxZ3R/MeaNgkH2EeBr6lO6ujzalOVOThNWayZ09dICgFAKAUAoBQCgFAKAUAoBQFba1trze3T0P1TuKxY7sLma8H2mSscYXPKAMnJwAMk9ScdTXmXPQPVAKAUAoD8dwOpA95xQHM8SN+7bIfeTn8kNWf4peHuRX92Pj7GxWY1FY6Vqt3azTSWty8Z76TmRvSib029ZDtnbHMN69mNZxSW6y+xbh+hIYvD9bGVpXlyyb8v3I76w7buRQl1ZP3+2PkxDI/mfSPMnjt6XvrTGpFq54uI6OxFCqqUo3b0tnfkafEva092ndWCyW6kYlmkCiQZ6rGASAfvzuPADY1GpVUEaejOiZ4yb2sorV7+S7/scNFEFGB7yTuST1JPUn21hlJyd2fe4fD08PBQpqyIVrT7u6RquGUcxO4Qk56efkPbWjb+ROX/0+clg0sdUo4eKtJLavmou99OPBd/BEzbwBF5V/L1J8SfM1nlJyd2fR0KEKEFCGnq3vb4tmhrN9yAICQz+I3IXzHtPQVZShfN7jy+mMeqKjRi7SlvWqXFd70Xse1eZh6KiNcbF/Sc/DoD76Wgnnn9icZ42rG1OPVx3OWc34aJ82bNnG4QCRuZvHYY38KhNpv5Tbg6daNFKvLalv0tyPWnwp3sVvNLIluznu2Qj7jK+3zgfubeI899t80YhzjCValFOaWaf1Jct63eR8z0jg5YGvGrRbjF6W+lvdyZ0MmmXmi3A1CKRJolwsw/e2eMkDlZc4J6YYb5xtgb1dG9M0sRJUmnGT0Wq8/wA+Z5PSHW1X1k7N73o3z3eRfGhaxFdwR3EDc0cgyD4jzBHgwOQR5ivePLN+gFAKAUAoBQCgFAKAUAoBQFZ8QH/zCv8A8aP/AND1jxv9tczVhO2+RNV5Z6IoBQHmTODjrjb3+FAVboWoSXEQe51/5O24khKRxSKQSMZJHvyB416cqcIv5YXMEakpLOdie0jhfSLlivyg30oG7S3LO+PYFI29oFcc6kd1lyOqFOW+5+al2dvCyS6bOUZM4huGZ4sNjmCk5K5x7c7bioucZrZmvFElCUHtQZznEnFt9aFBLYiP6bPzMjeXI6nA2zscncVCGCpyv8xOeMnG3ynLw6jguZUaPndnyRlfTYtjmHvq2VO9tl3Pp+jsWsJS6rExcM27tfLm76q56uYO8KSRSLlc79QQeoOP8b1GMtlOMkbcTh3ip06+GqK8b56pp6p2Py8sY8mRmZPpcrcob30hOVtlK5HF4DDKbxE5uC+qzsnz/j7mpe6xkL3bKoZiMndgBj0sY2G+2d9jtV0aFleXkeTi/wCoesn1WH+VP6390v19yNiwvIVARGJydzytux8ScdaqnCbzZ6WBx2BpxVKlJu71tLNve3bVm3fXYiQsfgPM+VQhBydkb8djIYSi6k/BcXwIrS4Xcu5k5XzhgUBYeQHN0FXVJRSSSuuZ8/0VTrYtzxCqpTbz+VNrgk3ovAk4rMghjLI3sJAH1AVU55Wsj3aeClGanKrOXddW8kkbVVm4xXUAdSjdCP8ABqUZOLuijE4eGIpSpT0f7fwPyWWecRi6m71YgBGvzdhjmb6T48Tmq6dGjRcnRjZy1fsuCPFwPQuxPbxElO3ZW7m+L/cya4J4pk0qVykbS2spzJCp9JW6c6Z2zjYjxwPIY3Uq18pHndL9ByhLrcNG6esVu5d3du5aWRB206cwywuUP0Whyf6pIrRdHznU1E7bL8mYz22WGcd1d4+l3S4/PzTaXE78NWtfYfkzpuF+O7G/YpbT80gHMUZWRsbDPpAA9R0z1rpSdLQCgFAQ2ucV2dmwS5uY4mI5grH0iuSM4G+MgjPsNAREPahpTNyi+jz98sij62UCgOtgmV1V0YMrAMrKQQVIyCCNiCN80B7oCC1vjGxtMi4u4o2G5Tm5nx+AuW/JQGrpHaBp1wheO7jADFcSnuzkYPR8HGCN/wC40ByHH2rQ2mtQzTsVVrEoCFZvS77mAwoJ86zYqnKcLRL8POMJXkYxx/ZHo8p90E36lYfhKvA2/E0+J+/5d2ngLg+63l/Vp8JV4D4mnxPa8ZwnpBeH3Wsv91d+DqnPiqZ+XvGkUSGSW2vY4xjLvayKozsN2wNztT4OoPiqZDavqwvjDaQW80Rum9KaaAJ9wVeaQoWzliuAD7faKnTpOD2pPTdfeQnUU/litfsdVBwRp6qiizhPJjBKgsceLHqx99ddWfE6qcOB0BONzVZM4HjHjDT7izu7dbuNn7tuUYbDOvpKFYjlbLAdDWinTmpJ2KJ1IOLVytdJl5oUPswfht+ioVVabPveiq3XYOnJ8LeWR+y6dGxzyAHzX0T+SiqSW8lV6NwtR7ThZ8Vk/SxiTTeUkrK+6svp8rgBwVOOYHBwTuNx4EVONdrcjBX6Bp1cnUn3Ju6XmY0tpUAVVicAYBYFSPf1zXHKMs3dE4YXFUIqnTjCaWSbVn463+5Is4VckgADfyqq13kevKcacHKTslrwJi34BuJtPfU9+ZRzwQY9a3Gedj487D0lx4L48wxujSShY+CxPTE6uLVa3yxySfB6+L47vAwDRGuLC3vrUc0yR93NGOsqxehnA/jAqg+ZGOvQ/PrGrDYyeGrP5W7xfDaz8r+X27g8RPDtV6Oe5ril7/vOKtbpZF5lO3jnqD5GvTlBxdmfbYXGUsTT6ym8t/dzNGHUGeRygLxqMDAG7ew+Xvq100oq+TPMo9I1a2IqSpJypxSSslnLueWXG7yWZhun5tpbhUH0Izn6z/0qUVbsxv3sz4mfXO2KxCgv9IP7vX0sS1uFCqF9UDA9wqiV75nv0FCNKKp9lJW5GSoloodMU82MBVLux5URASzMdgABuanCDm7Iw4/H08HS2567lvb/AHVl09lHApsY2uLgA3k49PGCI02IjB89gWI2yAN8ZPoxioqyPzjEV516kqs9Wd/XSkUB+OwAJJwBuSfKgPm7U+IZ7y+nvo47do2+5QC5QsVijJwVA6FjljnoSRWLE1oJ7Lv4G/C4epKO2reJkudUmlieKe0tnVxylrcmNgD4jnVhkVljUpp3i2uf8GqVCq42aT5fyjHpvEV/aqscF5eJGoAVJYYJwoHRQxcnGNsACtixUeK9fwY5YOa3P0f2Zk1DiW+ugVnubyRfoIsVoh9jMhZ2X2YrksUlvXq/wdhg5Pc/RfkhLuxjjjLyLGqLuIogQCfAM7ZeQ58zj2Cs6rzqS2Yeb/bI1PDQpQ26m7cv27LQ4F7JLf5Ir38Ia4kJkKjbuw2MJ7wNz5EkeFemlZWPIbu7ls104KAUAoDW1KxjnikhlUNHIpV1PiCMH3H2+FAVhYcKaxZ5tbZrWaBSe4nuS3PGh+aQvUj2Aj4bCmVGMnctjWlFWP1LzXOUwftbGZ0BzO0q9y4HQqoIPM3lkYzk46CHwyvrkWfEO2mZ4t9P1HVmEFzbPp9op/dHp5ecj5iHAwh8TuPaelSp0FF31ITrOSsbfanwPENNX5HbIptW7wJGoy0eCsgz1Y4PPk5J5PGrpK6sMPV6qop2v3dxRuhahGkXK7AEMcdem36c1lrU5OV0j6roPpLD0cLsVZ2abtrpl73JIarD/nF/LVPVT4HsrpfBP/IvU9jUYv8AOp+MK51c+BYuksI/8sfNGRLpD0dT7mFccWtxdDFUJq8Zxfiib4C4XOqXQ5gfkUBDSsOkrjBEYPiPE46Dyyta6FLZ+Z6nx/TvSnXy6ik/kWrW9/hffPgfRiqAAAAANgB0xWg+cKb1vg3UrGS5GlRpJbXB51UMitbucc3KHIBGBgdei+W/nYzoyhiqkalTVeq4Px9y+lXlTTS0ZU89uwkmhkDxd2SbguwZ2fxDMCRnOen6avcdi3HRLcj6HBuliITp07wpRV5t9qT4N7t+nuILJpQM5jh+bGuxI829/wDjzqLmod74m6hgamMitq9Oj9MFq1xlz8fd7UctvF6IKKfrPxNVtVJ5m6nV6Nwj2IuMX6+Lzfmzbjukbo6n3MKg4SWqN0MXQqdmafijzLeRr6zqPiK6oSeiI1cdhqXbqJeKNCTWObaFC33zbKP01fTwsnqeFi/6kpxVsOrvi8l5av0LU/Y+6cjrdXUiB50l7pZDuVXlBIXwXr1G+9alFRyR8niMTVxE+squ7LlrpQKAUBWval2ix2qzWUKNLctEQ3L6sXeDA5j15uU8wX3eddSuCluF7uHHdXtxcW0YBCmCEEnOT6Tk5G56Kpz5iqHhoOe3JGhYqooKCdkZ9I18OiJyySzE8gSJSzP5EAdcjw65rDUwUnN7Oh6FLHxVNbev7mTjwXg2Ol3/AMLdz9lc+AqcUd/5Knwfp+T3b6ZqMu0Wl3P/ANw7n8/FSjgHvkRl0lH6YnacFdmc/fx3WpGP7keaK3j9JQ/g0jdCR4AZGcb9QdtGhGloYK+JnW7WnAtmrjOKAUAoBQCgFAKAUAoCOfQrU7m1gPviQ/ooDweG7P8A0O2/3Mf6tAa8nB2nscmwtCfbBF+rQHn/ACL07/V9p/R4v1aAmLS1SJBHGixouyqihVA9gGwoDNQGhfa3bQ/v1zDF/OSIv5xoCjO16PSQqXFnJC8slxm4WCYvzqQ7FinMVHpAdMbn21GSustTVha0adRdZdwunJLfbu0ZW9zqjytgKwj8QnUj2n9FQpUFHN5no9IdN1sVeEPlhw3vm/ZZczPDBn+LVV8iAWP91a0u48QytYxn5g+G32V3ZQPK6dGPmfWSftNNhAyzSrGuTgAdB+gV1tJAuv8AY+XEJ091RwZu+Z518VLYCn8Eqo36Z5vI1nBaFAKAgeNeJU0+0e4fBb1Ykz68rZ5VH2nyAJoD5naR3Z5ZWLyyMXkY+LNufh7KvirICpA0by3j2HJzOxwqpnmZjsMAe2q5KKB9CdknC13aQmS8uJWeQDlgeRmSJevQkjnPs6dPOqgWBQCgFAKAUAoBQCgFAKAUAoBQCgFAeJZQqlmIVVBJLHAAG5JJ6ADxoCmeK+2OVnaPTo07sbfKJgTze1E228i2c+QqSi2CvdS1u9uSTcX08meqq5RPxEwv5KmqaBFpYxj5g+O/21LZQM6xgdAB7hXbA9V0HlnA6kD3muXBhe9jHVx8N/srm0ga737NtEhP3x6VHavoDXht2LZlV2OfYQPy1xLiDodB1qbT7lbu33I2lj6LJHtkH27A58CAfDB7OO9A+ndA1mK8t47iFuaORcjzB8VPkwOQR5iqgYuJeIrexhae5kCKOg+c7eCoPnMf+pwBmgPnXi3iibUp++lHJGuRBDnIRT1J83O2T8KthG2bBEVYDG7nKoil5HPKiKCWZjsAAN6jKVgXd2Xdmgs8Xd4A92w9FdisIPgPAvjqw2HQeJNLdwWZXAKAUAoBQCgFAKAUAoBQCgFAKAUBq6pqMVvE808ixxoMszHYD9JJ2AG5JxQHz9x72gS6mTFEGisgfVOzzEdC/knknxOdsTjG+bBx9wxCHkGT4CrXpkDBNIyqpDBfPvOufhUW2kCQ4b0DUL4t8khEqKwVnJVFBO/VmGcDyyfrqG2wd9p/YneOM3F9FD97DGZPykpv9dc22Cfs+wyzGDNc3UvmOZEU/DlJ+o1y7BPWnZLpMf8A6QMfOSSVvyFsfkrgN1uzjS+7aP5DCAwwSF9Me5/WU+40BS3G/Z9caWTInNPZZ9cD04s+EgHh98Nj7M4qcZWBzSOCMg5Bq0HqugkuHONLrSxItqEZJjnkkBIVwN3XBG5UY+A64xVU48AQ02qNcyCW5nkmlI2MxJx7FHQDPgKRUQZ6tAjjd3SKJDJLIeVEXqx/QPEnwqMpWBfHZr2dJYDv58SXjjduqxA/NT7C3j7utLdwd9XAKAUAoBQCgFAKAUAoBQCgFAKAUBE8S8RW9jCZ7mQIo2A6szfRUdS3/c4G9AfOfGPFE+qTc8xKW6tmGDOwHQM/m+PH2kbCrIw4giqtBjmlxgBSzseVEUZLMdgABud6jKVgXT2Z9l6wAXV+qyXLDKxsAyQjyx0L+3oPDzNLdwWiqgbAYHsrgP2gFAKAUB5dAQQQCCMEHcEHwPsoCmePuygxlrnTVyvrSWv2mH9T6vBalGVgVdFKGzjOQcEHYgjwI8DVydwaN1cAyRhTkh8H2eH99QbzQPK2vMzochQeZSPDPUD/AB4U2buwN6aXlxgFmJwqjcsx6AVJuwL+7LeAxYxd/OA15Kvpnr3Snfu193iR1PniqW7g72uAUAoBQCgFAKAUAoBQCgFARWo8SWcDcs13bxN9GSVFb6ic0BjtOLLGU8sd9bOx6Ks0ZP1c2aAmAc7igOf474pTTbR7lkLkEIiDbmds4BPgNiSfIUB84atqlxezfKLuTnkPqqNkjU78qDoB+XzJO9WxhbNgw1YDFczhFLH/ALnyrjdgXN2P9n/chb+7T90uMxIw/eUPsPSQg+8A46k1Q3cFq1wCgFAKAUAoBQCgK37SuzJbwm6tCsV2PWB2SYeTeT+TfA+BHU7Aoy5haGVoriEwTrsVkXB8sg+IPgeh8M1bGSYFxcKgyx+HifdUm0gW12Q9nrBl1G9TD4zbwsPUB6Ow+n5Dw69cctDdwXDXAKAUAoBQCgFAKAUAoBQCgK47Zr+8WKGK2EyRSMTcTwK7FVUbIeT0lVid2GOmN8kVGV7ZEo2vmVDp9rEcd0lrN7In+6/iXCoxPuJrzqkKm+TXPT0uenSq0lpBPlr62MzW1u7FGiVXHVHTu3HwIB+IqhutDO7t5o1JYeplZX4WszPYi5tDzWF3LBj+LLFoj71bI+JBq6njpLKeZRV6Oi86bsTPFPaKL7TnsruzlW7dlWPuRlGkG6sucnrhSgzkPsfL0YVIzV4s8upSnTdpKxw99ZR28EMkU5kOe7uIJF5JYpsEnCnfl2YZ819u0qdSW1Zo5KKsmmeY5Aw5gcjzrSncgdz2P8G/LZ/l06/uaBsQqRtJKPne1VOD7TgeBFUyldg+gKiBQCgFAKAUAoBQCgFARmvcPW14nd3MCSr4cw3GfosMMp9oIoCC0bsy022lE0dsC6+qZXeQLjcYDkgEHocZHnQHYUAoBQCgFAKAUAoBQCgFAKAUAoCE1/hGyvARc20chPz8crj3OuGH10BX2t9ksyqRa3CzxDpb34LY/m5V9KM46YA9pquVKLzWT7v3MsjVksnmv3yODntpreQxPHKrgZNvMQZQOvNC49G4Qb9PSGPHFYa2GWunfu8eH2PRoYt6arhv8OP3MYvzHNaXkUfygQyc/IDjm+ODgggeBwfCoYWSpTcZ5FmNg60Iyp5kjNNFrur26yQNp8jI3OyN3jzcgyo9RQjBQ/pMDsAN8AV6cJqWcWeTOEoO0lY6CfsFPM3JqRCN1DQAnHwkAJ9uBU7sgW3oGkpaW0NtH6kSBAcYyR1Y48WOSfaTXASFAKAUAoBQCgFAKAUAoBQCgFAKAUAoBQCgFAKAUAoBQCgFAKAUAoDg+1rhSa8hhmtm+72jmWOMgFZPVJG/zhyjHgdx45HJK6szsXZ3RUt9OsiG/hUoQ3JfW+DlH6d4B169fP3hsebOl/jlr9L9j06Ve3/ZHT6l7nX9gkSyXOpThA28aJLjw+6cyqfI4QkDyX2VtoRcaaTMWJkpVZNFz1cUCgFAKAUAoBQCgFAKAUAoBQCgFAKAUAoBQCgFAKAUAoBQCgFAKAUAoBQFd8c9l63sxnt7g2skg5LjlUlZU9oBHpeHkdvjxxT1OqTWh2HDOgQ2NulvbryovUn1mY9WY+LH+4DAAFdOEpQCgFAKAUAoBQCgFAKAUAoBQCgFAKAUAoBQCgFAKAUAoBQCgFAKAUBhku41YK0iBj0BYAn4UB7llVRlmCjzYgD8tAR9pxFaSyd1Hd28kn0ElRm267A5oCToBQCgFAKAUAoBQCgK54n7Y7G0leELLPIhKt3QAUMpwQWYjJB8gRtQHIXX7IJt+7sAPIvMT+QIPtoCGuO3jUCTyw2qjw9CQn6zJg/VQEZdds2qt6s8cf4EMf8AxhqA0T2ratnPy1v93Dj6uTFAdT//AHy8xgWtvnzPOfsYUBu6P28XDSIk1rbhWYAt3jxhQfEkh9h7jQFs2/HGnPjl1C1385kU/UxBoCTg1i3f1LiFvwZEP2GgNxWB6HPuoDVvNThiGZZoox/KOq/nGgIpuONOH/uFp8J4z9hoDZsOKLKZuWG8t5G+ik0bH6gc0BL0BW1x2j3ruUtdDvHH0rgGEfUUI/rUA/bniKX1NOtbcec0vOf6j/ooDjNX4h4mtrlgyPMF/wAza88LZGdmWMMcZ885FAYTxPxROfQgmjHstVQfXKv6aA8vrHEtkGu5wxiQZcT9yUwfRGQrBupHq43xQEc/bfqjHCrbg+SRMftYmgNDVuOdbugVL3CKfm28Rj/rIvMR7zQHCT83M3PnmyebmznPjnO+aAyXl/LKcyyvIfORmY/1jQGGOQqQykhgcgg4II3BBHQ0B1Nn2k6pGMLfTEfyhWQ/W4JoDdj7XNXH/rM++GA/8ugJKDtv1Nepgf8ACi/VYUBI23b5ej17a2b8ESL9rmgJKL9kE/ztPU/gzkfbGaA3of2QMWPSsZAfvZVb7VFAavEPbnHLbSx28VxBMy+hIO7blOQfHwIyM9RnIoCqLni6/kJL3103vmkx8BzYFAR09/K/ryyNnrzOx+00BrUAoC3ey3hDRr70HmuJLgDLRSYhBHiV5CSwH4WfHAoC4bXgDTY05FsYMY5csgd8EY9d8tn25zQENa9jukocm3Z/w5ZPsVhmgJpOAdNA5f2vtse2JSfrIzQHI3HYTpzMSst0gPzVkjIH40ZP1mgMDdglj4XF0Pe0R/5dAc/xR2EsqobCUyNk84nZVwPDHKu569aAw6R2P6tyd018kEO5KJLKwycZPIoCknzz4CgJSy/Y/pzZmv3YeIjiCn8Znb7KA6S07FNLQYZJpPa8pH5nKKAlbHss0mJgy2SEj/OPJIPisjFT9VAdlQCgFAKAUB5dQRggEeRoDVv5xBDJIsTPyIW7uFcu5UE8qgdWPT40B8/8U8U6/e5VLS8t4j0S3gmBx98/LzH24wD5UBwp4N1H/V95/Rpv1aA8twfqA3On3g99vL+rQGrNoF0m72s6j76Jx9ooDxY6PPM4jigkdycBVRic/Vt7zQFnP2B3mNrm2J8j3g+xTQGlN2F6kOj2zfgyP/xIKAi7jsg1ZTtahx5pND+lwfyUByet6PNaSmC4Tu5VALLzKxGRkZ5SQMjBx5EedAaFAKAUAoCR4elt1uIzdxvJBn7osbcrYIIyD7Dg42zjGRQH0tpHZro0kUcsVorxyKHRmeY5VgCD6TbbHpQHSaNwvZ2p5re1hibGOZEHNjy5uuPjQExQCgFAKAUAoBQCgFAKAUAoBQCgFAKAUAoBQCgFAKAUAoBQHzT2uQr+3jjlX0ghOw3PKOvnQHS8O6FbMF5rWBvwokP2igO8t+E7DA/cFp/R4v1aA3I+ENP/ANX2n9Hi/VoDbh4RsP8AQLT+jxfq0BmPClj/AKDa/wC4i/VoCWRQAAAABsANgAKA9UAoBQCgFAKAUAoBQCgFAKA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AutoShape 4" descr="data:image/jpeg;base64,/9j/4AAQSkZJRgABAQAAAQABAAD/2wCEAAkGBxAPDxAPDw8QDw0NEA4QDQ8NDw8NDgwQFBEWFhQRFBUYHCggGBslHBQUITEiJSkrLi4uFx8zODMsNygtLisBCgoKDg0OGxAQGiwfHyAsLy8tNy00LCwsNCwsNzUsKyw3KywtLSw2LCwrLCwrLCs0Liw0LCwsLC4sLCwrLCw3LP/AABEIAOAA4QMBIgACEQEDEQH/xAAcAAEAAgMBAQEAAAAAAAAAAAAAAQUCAwQGBwj/xAA7EAACAQMBBQQIBAUEAwAAAAAAAQIDBBESBSExQVEGE2FxIjJCgZGhscEUUmLRByMzcuFDovDxFVNU/8QAGgEBAAIDAQAAAAAAAAAAAAAAAAEDAgQFBv/EACMRAQACAgEEAQUAAAAAAAAAAAABAgMRIQQFMUFREhMiI7H/2gAMAwEAAhEDEQA/APuIAAAAAAAAAAAAAAAAAAAAAAAAIb+RhSqxl6rTA2AAAAAAAAAAAAAAAAAAAAAAAAAAAAYOogMwau9J71AbAQnkkAAabmsoRzz5LqBybXr4g4LjJb/BFVsu4eiO/wBKHovzjuNtaTllviyutpaK0oPhU9KPmuPyA9Lb3ud0vidieSiTN9C5cfLoErcGmjcRl59DcEAAAAAAAAAAAAAAAAAAAENknHtKvpilzl9EBFW4zw4fU1OqcPfkOuB396R3pwd8O+AsY18b1/2d1KopLKKDvjr2Zc4npfCXDzQFrUmopt8EUlzXc5Zw8cl0RY7StJVYpQqOEo71zjLwkjz87qdKWistEuT9ifjF8wOlxfR/Ar9pUZYU4xeqm1JYXTijrhtCL5nQp55kJa7etqimuaybkcfqSx7Mt68HzR0KoBtUmjuoXvKXxK7UNQF/GSe9bySko3Ti9zLK3u4z3ZxLp18iUOkAAAAAAAAAAAAAAAAoNu1sVEukV82y+PNdqU41IS5Sjj3p/wCQOPvh3xXd8FWAsO+J74ru+J74Cw742W1fFSD/AFR+pV98dGznrr0ornNfLf8AYD3RpuraFWLhUipRfFP6m4gD53Rx6Wngs4XgW2z7lSisPkimqJ0q9Wm/YnLHlnccF1cSpT10njLzKPsy/YD2jipLDWV4ml2MHwcl5SZV7J27Cr6MnpnzT+xeQlngQlS3NhVU2o15qL3xT0vHyMVY1/8A6J/CP7F1cR3Z5x+nMwSAqls+q+Nep8l9i+7P7IVP+dJynNr0HOTelc37xZW3eSx7Ed8vHoi8QQlAAkAAAAAAAAAQSAAAArO0Fk61CSj68PSh444r4FmQB8tdUjvz0nars7JuVe3WW8yq01x8ZR/Y8TKq845riugFl34/EFcptmW8Du/EHp+xlo5SlcS9WOYU8837T+xRdndgzupapZhQi/Slzm/yx/c+j0KMacVCCUYRWIpcEgNhjOSSbbwlvbfImUkll7kt7PM7X2n3j0w/pr/e+vkBT7TiqlxUqrhN7vduKm8pcSyr1HlRisyluilvbfQudl9l28TuX0apR+kn9kB57sz2clcVVVmsW8Hlt5XeteyvueoudlVKPpUc1KXOm99SH9r9r6noacFFKMUlFLCS3JIyA8zb3Mai3ceDT3NPoyaMW3oW+WcItb/ZUKr1r+XVXCcef9y5obMsZU8yqNOo92Y8NPv5gdVtQUIqK976vqbgAAAAAgASAAAAAAAAAAIJBorXCjw3v5IDbOaSy3hHl9v7LoXDU4w01M+lNJRU14rn5ljcXGeLy/ocNS4ArIbHjHkvgjN7PX5V8DrjcLJvhUTA6LfblrQjSo1ZxoSa001P0YTa5RlwcueOJ0VduUl6ilN+WlfM852j2fTuKEqdSKlF8OqfJrozz3ZfaNSm/wALcyc2m1b1pcZpLPdz/Ukm0+a8iN6ZxWLRx5eyvNoTqrDxGH5Vz8+pU3MlE13F5v0rLb3JLe2/BFpsjYVSpJVLhaaa3qk/Wk+WrovAlg7OzWy9K7+ov5kv6afsRfPzZ6EgkAAQBIAAEEgAAAAAAAAACCQAAAAGq5qaYvq9yA569zxS4fUrrm4Jr1MFLtK+jTi5SaSSy29yQG24ukuLK2teN+qmzyFbthQlXUane/hc4nVoqMn7k+XiX1vtG1qt/haveUo/01JtVMc009+cmMXrM6iV1+ny0r9Vqzp3Uas8700vHBZUa2MZfHcvMrqC1+S4s23D3wX6vsZSpd15VzE8vtC0zRuGt0ow7ynL8tSn6UX8vmXtVNrdx+pU7Zrd3aXM3yoz+ax9zG3hZh39yuvl7TsfQoTtKF1TjmdxRp1JSn6U1KUfSjnlh5W7oX55D+Fc3/4u2i+Maaa8pNtHryazuIM1YrktEfISASrAQSAAAAAAAAABBIAAgCQQSABBIGM5JLL3JcSpu71Se7guBo7QXzUlTXBJN+LKCV08gWF3c4TZ8c7fdp5V6krek2qUHipJf6kk/V8kfRtrbTjb0alefCjTnKCft1cYhH4tfA+EvLeW22+Le9t82U5r64dPt3TxeZvb06bau47uR10q8U8rVCXWLaK1GaNKXpazxp6vZ/a25oLCrKcPy1YKXzWGWcf4gPMXOjF6c+pJrPxR4PSxhmUXvHtRk6Tp78zSP4+l0v4iW/tUaq8nB/cq+1PbKjdW06FCFSNSroWZqOGlJNrc/D5nhWy07L7Nlc3VOKWYQlGdV59WKefmyyMl7cNS/R9Nh/ZEa1z5ffuwlLuqNOj/AOu3oR98YpHqjzPZOWZz8IL6npzdh5q07mZACGEBIQAAACASABBIAgEgAAQBIAAAADyPbGm4ThUXqzjpfhJf4+h56jcJs+h7UsY3FKVKXteq+cZLgz5TtenUtarhOLjOD443TWeK6oC12xYxurarRf8AqRai+kuT+OD4Yk03GSxKLaknxTW5o+5W1zmKa5rJ8h7T0VG+uEt2Z6sf3LJRnrxt1e15dWmsq7SZ03ghQZBpvRRqXdFrBqqs0KTXASqNiETGmM9yPdfw/tu7ozrNYlWklH+yPD5tnlNibJne11Sh6sVqqS5RivHq+CPoVtDRimo6dOIqOOGOWDawU524vc+o/H7ce/L6F2IWVVny9CK+b/Y9SVfZ2x7i3hB+vJaqnhJ8vdwLM2XDSQCQBAJAAAAQSABBIAgEgACABJAAEggkAaq1CE904Rmv1RUvqbAB5DtRs1U5qvCOKUkozUVhQa3J45JnzbtX2Gu72c72yjCrGKjCpSUtNVyis6o53Pc1zzuPu84ppppNPc096aKjaN7C1Sp04xhlasRiklnwXkY2rFo1KzFltit9VX5iqKdGbpXFOdKpF4cakXCUfczZpTXVdUfoG7/DX0NF9bU61PfibitcPGL4r3Hzfb/8P6UZylYVpU4vhSuHrj5KS3/HJr2wz6dnB3Os8X4eBnTXJmqNOUpRhFZnNpRS4tstbjs9fKWh0Uv1xnDR55zn5HoezmwlQlrm1Os+MuUPBGFMMzK/P3Gla/jO5eg7GbHVtSUeNSfpVJdX08ke0sNn0ZV6daa3w+En7LfkU+zljBf0JLBuRGo087e83tNp8y9UiSv2Vc6k4PjHh5HeSxSQABIIAEggASAQwJBBIEEkAACMkZAkkxyMgZAxyMgZAxyRkDLJ5HthurR8YL6s9bk8l22j6dN/oa+D/wAgU8rnEcZK+veLqcV1Vkt2/wBxYbI7L3N1FVMwp0m2tU23Ld0igKqvVyzp2LsupdVVCnwWHOePRpx6v9j2Vl2Fto76s6lZ81nu4/Bb/mejsrOlQjopQjTj0iuPi3zA8TKzlb1ZUpPU4NYa3ak1lM7qMjp7WUNNSFZcJrRLzWWvln4HBbTAudkTxVX6k18s/Yv8nmLeemUZflaZ6VMDIEZGQJBGRkDLIyYjIGQIyRkDIEZAEggAY5IMHIjUBsyRk1uRGsDbkajQ6hHeAdGohyOfvSHXQHRqPN9suFKXjNfQuvxCK7blBXFFwUlGaeqDfDK5MDxTSyez7Iz/AJElyU3j4LJ5Glse5c9MlGEc75ucXHHVc2ey2d3dClGnGSeni+cm+LAudQ1HArtdSfxKA2bTtlWpSp82sxfSS4M8baya3NYaeGujXI9g7hcXwRQOClOUsY1Nv4gYubxuRa072UoxTenCSaXP3lXc14xW9pYKa728o7o734AeultFQ35wWVndKrBTjwf1XE8Ls7ZdzdtSquVGj4rE5rwX3Z7W1pRpwjTgsQgkkgOtyJTNOslSA25JyalIagNuScmvIyBsyMmGRkDPIMcgDU2YtmTRi0Bi2YtmekxkgNbZg2bHExcANLZrkzc4mLpgcssnPOm2dzpmDpAVcrRf8bJjRxwLCVIwdIDmTaNiqMl0jBwYGdSo3FpcWngoHO7m8QpaP1VGki3m2uRqdzJeywOWlsGdTfcV2/0Uty8sst7DZdvR9SnHV+aXpy+LOKN6+jN8LsC4VQzVQradxk3wqAdymZKRzRkbEwN6ZlqNSMogbUycmCJAzTJMDJATkEACcEYM8DAGvBDRswRgDW0Y6TbgYA0aCHA36SNIHO6ZDpnTpI0gczpGLonXpI0AcfcEOguh26BoA4HaroYuzXQsVAaAK78DHoSrGPQsNBOkDijaLobVQXQ6dIUQNKpLoZKBtUScAatJKibNI0gY4CRmkMAYmROBgDEGeA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870" name="Picture 6" descr="https://encrypted-tbn1.gstatic.com/images?q=tbn:ANd9GcQR1nZNLhNlgIYvypYfS7myZnT-jVFTTB11pDkU4Zsr4SlogBy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819400"/>
            <a:ext cx="3178814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Soared</a:t>
            </a:r>
          </a:p>
          <a:p>
            <a:pPr algn="ctr"/>
            <a:r>
              <a:rPr lang="en-US" sz="9600" b="1" dirty="0" smtClean="0"/>
              <a:t>Swirled</a:t>
            </a:r>
          </a:p>
          <a:p>
            <a:pPr algn="ctr"/>
            <a:r>
              <a:rPr lang="en-US" sz="9600" b="1" dirty="0" smtClean="0"/>
              <a:t>delivered</a:t>
            </a:r>
          </a:p>
          <a:p>
            <a:pPr algn="ctr"/>
            <a:endParaRPr lang="en-US" sz="9600" b="1" dirty="0" smtClean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Turn and tell your partner the words and what they mean.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Soared</a:t>
            </a:r>
          </a:p>
          <a:p>
            <a:r>
              <a:rPr lang="en-US" sz="9600" b="1" dirty="0" smtClean="0"/>
              <a:t>swirled</a:t>
            </a:r>
          </a:p>
          <a:p>
            <a:r>
              <a:rPr lang="en-US" sz="9600" b="1" dirty="0" smtClean="0"/>
              <a:t>delivered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or write a sentence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Day 2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yesterday.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transport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is a synonym for </a:t>
            </a:r>
            <a:r>
              <a:rPr lang="en-US" u="sng" dirty="0" smtClean="0"/>
              <a:t>glide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means </a:t>
            </a:r>
            <a:r>
              <a:rPr lang="en-US" u="sng" dirty="0" smtClean="0"/>
              <a:t>to move in a twisting motion</a:t>
            </a:r>
            <a:r>
              <a:rPr lang="en-US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23622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delivered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soared 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swirled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1219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Henry’s Freedom Box</a:t>
            </a:r>
          </a:p>
        </p:txBody>
      </p:sp>
      <p:pic>
        <p:nvPicPr>
          <p:cNvPr id="52226" name="Picture 2" descr="https://encrypted-tbn0.gstatic.com/images?q=tbn:ANd9GcQYzfLeb6eudP2swwlRR6kVNqSBaDLhxV5KFRzvwYrWgyMRjlL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399" y="2133600"/>
            <a:ext cx="3272589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3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it means to be a nuisance.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Describe a time when…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you </a:t>
            </a:r>
            <a:r>
              <a:rPr lang="en-US" b="1" u="sng" dirty="0" smtClean="0"/>
              <a:t>delivered</a:t>
            </a:r>
            <a:r>
              <a:rPr lang="en-US" b="1" dirty="0" smtClean="0"/>
              <a:t> something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Someone </a:t>
            </a:r>
            <a:r>
              <a:rPr lang="en-US" b="1" u="sng" dirty="0" smtClean="0"/>
              <a:t>swirled</a:t>
            </a:r>
            <a:r>
              <a:rPr lang="en-US" b="1" dirty="0" smtClean="0"/>
              <a:t> (in real life, a book, or a movie)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you saw something </a:t>
            </a:r>
            <a:r>
              <a:rPr lang="en-US" b="1" u="sng" dirty="0" smtClean="0"/>
              <a:t>soar</a:t>
            </a:r>
            <a:r>
              <a:rPr lang="en-US" b="1" dirty="0" smtClean="0"/>
              <a:t> (in real life, a book, or a movie)</a:t>
            </a:r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4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all of these pictures have in common.</a:t>
            </a:r>
            <a:endParaRPr lang="en-US" sz="4400" b="1" dirty="0"/>
          </a:p>
        </p:txBody>
      </p:sp>
      <p:pic>
        <p:nvPicPr>
          <p:cNvPr id="8194" name="Picture 2" descr="https://encrypted-tbn2.gstatic.com/images?q=tbn:ANd9GcRBn79bLxiDbGXQMdSW1HqD3TSYoasy3BdONyRojShgYDsqht6b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752600"/>
            <a:ext cx="3629025" cy="3743325"/>
          </a:xfrm>
          <a:prstGeom prst="rect">
            <a:avLst/>
          </a:prstGeom>
          <a:noFill/>
        </p:spPr>
      </p:pic>
      <p:pic>
        <p:nvPicPr>
          <p:cNvPr id="8196" name="Picture 4" descr="https://encrypted-tbn0.gstatic.com/images?q=tbn:ANd9GcSjbAP-LmwACvRwV_uN5yZKoNTAHdkibKB_6VswDlSrZJ3LXH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1828800"/>
            <a:ext cx="3186176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Tell your partner what all of these pictures have in common.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6146" name="Picture 2" descr="https://encrypted-tbn0.gstatic.com/images?q=tbn:ANd9GcQHLNV5_7Sui6NzRew-EGBJAsY5M8vJJrtHEkH_J5-uzcKA-TKu-Wu_0Z-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0"/>
            <a:ext cx="2133600" cy="2133601"/>
          </a:xfrm>
          <a:prstGeom prst="rect">
            <a:avLst/>
          </a:prstGeom>
          <a:noFill/>
        </p:spPr>
      </p:pic>
      <p:pic>
        <p:nvPicPr>
          <p:cNvPr id="6148" name="Picture 4" descr="https://encrypted-tbn1.gstatic.com/images?q=tbn:ANd9GcR0hjnlC4pcfYcSgkClMr8zrLUyVPI20PTSwECTjwI58soL-jd5t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447800"/>
            <a:ext cx="2143125" cy="2143125"/>
          </a:xfrm>
          <a:prstGeom prst="rect">
            <a:avLst/>
          </a:prstGeom>
          <a:noFill/>
        </p:spPr>
      </p:pic>
      <p:pic>
        <p:nvPicPr>
          <p:cNvPr id="6150" name="Picture 6" descr="https://encrypted-tbn3.gstatic.com/images?q=tbn:ANd9GcSmixW6--_PyUilWLGVtylmpTJkPNDVoFJvu6IFjxoWguF78BL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12420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had to deal with a nuisance?</a:t>
            </a:r>
          </a:p>
          <a:p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soared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4419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“She was scolding her attendants.”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828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fly through the air with out difficulty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52400"/>
            <a:ext cx="5486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soared</a:t>
            </a:r>
            <a:endParaRPr lang="en-US" sz="11500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2209800"/>
            <a:ext cx="1639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Synonym: glide</a:t>
            </a:r>
          </a:p>
        </p:txBody>
      </p:sp>
      <p:sp>
        <p:nvSpPr>
          <p:cNvPr id="47106" name="AutoShape 2" descr="data:image/jpeg;base64,/9j/4AAQSkZJRgABAQAAAQABAAD/2wCEAAkGBxQSEhUUEhQUFBQUFBQUFBQUFBQUFBQUFRQWFxQUFBQYHCggGBolHBQUITEhJSkrLi4uFx8zODMsNygtLisBCgoKDg0OGxAQGi8kHyQsLCwsLCwsLCwsLCwsLCwsLCwsLCwvLCwsLCwsLCwsLTQsNywsLCwsLCwsLCwsLCwsLP/AABEIALcBEwMBIgACEQEDEQH/xAAcAAABBQEBAQAAAAAAAAAAAAAEAAECAwUGBwj/xAA9EAACAQIDBAcFBwMEAwEAAAAAAQIDEQQFIRIxQVETFFJhcaHRBiIygZEjM0KCsbLBB2JyFZLh8ENT8ST/xAAZAQADAQEBAAAAAAAAAAAAAAAAAQQCAwX/xAApEQACAgIDAAEDBAIDAAAAAAAAAQIDESEEEjFBE1GRIjJx8GHRFEKB/9oADAMBAAIRAxEAPwDcVBkuha4G7HCak54ZHoK8jfHMDZJwhcMxsFEzOuJPedVLK0cnXh7NGGH5gGNqW0RKWZprQzpVtqXcOGfkcor4M3HuTLMoquMkaUaCkX0sr5I1OxYwwhW08o6zLKinFE8bQ0MnKarpuzNyNVSPMksSLovKMaNG7sKrl10aapWdyxM2rWvDLrTMCOX24BtCtsGk6aM7GUTp376Zjp12iVfMbrUAdRNgWIUkD7bO8KljRwla/kPxLVjCxe8Ou2DVqZRWupxsfYBuK5KUSNigmHUiW2QaITYh5HlWsJYsEnIeMQcUaUmdTkeJUt50bqRscVllbZNKtmOhBbS3LRdC1KOzanikgbEY9WOdq45glTFs0uMYfICszxbehlSJ3b3g8JbSutzfu+C0v89X4NFUUo6JpNyeRSsQlHiRpe87/hW7+58/Bef6u6m18Oq7XB/48/HcPsHXB2vsrjk0k952dOzR47gMa6crp+J22WZ22lc8zk8dp5R6FFyawzr1ARnUcyukIj6soygqVEExKsmyyljotGVneZpRepuEW3gUmksmFnmY20ucpicS294+YYpzm3wBWe1TV1R5dtnZmlhaum8lWxNjJUmEYag5s24L1mexu5NXcpK+47fDUk4qxymTYTZSudRh62yjzOS8vRfQtbJ4jDK3eDU6kos0I1Eymrh76onUvhndoLw9TaK51EmC0puIO6/vC67DJqqoRrU7mbDEah8al0HgegdegZmJpW4G7KAJXpc0UV2HCyGTnKk2uAPUq34G3UoIolQRXGxEjrZhSGNmdFcimVNHVWnN1MzGVTNSVMHqYY0poy4MA6MlGJp4XA3Cq2UaaCdsU8DVUmsmRB2FKZOth3FlLNrD2YeVoZsZxHMjOPaCnReyrznx2bNQ/wA3ff3bxSkorLHGLk8IOxOt43sre/K9tmPK/N/88gbE4mO63uxWsFZNrg6jelOHc2m/J8hjvaeT+HTkk3dN723z71r4LQzZZ5L6arSMrPi0pe7B671FvvIp8qOdFkeNJLZ3HT7a2rKUe99Hho+NSSvV8UnHwIqup67c6ybslRg1S0/v48neVu5GNleHeIaldTd/vJwq4hrm9qs400/8Yv5nT08Hsr3qlSduclBL8tNRVjtBuWzlPEdDYele3u7P9umn+3TzOsyTDpnNQrJG5k+YRT3ivT6jpxk6ung9BhYfMIuK1/7cR5v6j0NHCrP3axn4zMpVDMTJ3PbjVFbSPKlZJ6ySuRlIix4q7OhjBKlG7OiyagBZfhFvNfL9JEl1mVhFFVeNs36OG0LKcGXYWqrFraPNcnkvSQoIvpyIQkiVrHNmxq6srmcmn4ms9U0AQo6jixMGdM0KD0B6sNdArDR0CT0CLtoFxEwicQSsmEWDRl4uuzOdeTZq1KV2NTwhVGxJE8q2zIqVZEKdSTNWtheBOlhUjsrlg4up5A8NQfEJlhgmmV4uqkjHdtmuiSJYRJB7qRtY5WrmaXEws19uaWHur9JNfgg1f80t0f17hTh/2bNQl8I7+pglI4r2i9psFh24KfTVd3R0bTafKU/hXhe/ccJnPtPi8YmqtR0aD/8AFT2kpLX4raz+enJGJPEU4RtTUrve3vfc+7uJ/ryXh2+jF+mxmftDXrPX7Gn/AOunL32uUp6P6WRjYjFX0VkuCWi8bcGCzxF+H0dizCYd1ZWTSS11baW7zOblOyW9s2lGC1pFEnd6LV8t7+RvZPkMXHbr7a10h8La5t3vbu0egTl9ONCL2XtSe+VrfJckSqYpsup4iX6p/gksvb1H8m9/qSWi3LREKmZ95z22M5lxN1NOrmLHw+bSi7mTtDqRmWzcUd7gM+bpx+f6sRgZZL7KP5v3MRG4LJSm8BMKLZf1dmph8EkHxwasUu8nVJzSwzHjRaZ1dHLLlWIy5Iz/AMhPQ/ofILRnsxIUsXrcJ6o7GbiKDg7nNYZ0eUdHgca2ak61kcdgsfZm9DGqUThOvDOsJ5RfLH2e808Hido5jFoLy3G7KMyrytDU8M6yU0kDVK6uYOOzxRW8zcPnW3LeYVMsZN/VR18NWG0YGblddSNuFjjLWjaKJIg6QRVaKlWjzMjA5YfUsjRJYjFxRkYnOEuJtJsTaQZVgkCV6qRkYzP1zMLGZ33lEKpM5SmkbtbMLMyc4z2nSg5TkkvNvklxZxude1ai2oe9Px92Pi/4OXq7dZ9JXm7P4VxkuVOO6Mf7t3ianZGvS2zMYOf8B+a5/WxUtikpRi76Rvttc5Nbl4eYN1aFFLVTq8Xa8KS8LNOXju5A/WOj0jZcbLVWa/FJ/E/kBTnf/wCW/QjnOU3mR3jGMVhFmIr7Tesnz2pbV3z3FIkr7jTw2Xpay17mtO6/eaqpla8RMzsUFlguEwcp6vSPPn4I16UFFWW4e41z16ePGpa9ILLXP+CVyLY6GZ2MC2hCsSSMtmkhWEORbMmjeyt/ZR/N+5jDZX91H837mIml6zsvDpqGLTklvOjwkbnAZfiLNHWYfNElvM2xfwODOio2QPjKsTnsRnqXEycXn3JnONMm8m5WJI7WhVjbgZGc1InNR9omkB4rOJTO0KZJ5OMrI4LK1XXQ3MixTejOVVUMyzHbE+472RzE5Qlhnd1aO0jIrxlG4TQzFNLUHxuLT3E0MpneWGjDxtVt6sGp4vZY2ZVdTMnULUsolbwztcq9o1Hezepe1Ue0eU7Y/SvmcZcWMjpHkNHqtX2kT4mfV9p0nvPPliZc2QdS5lcSKNPks7THe1Sto7nN4rO5yejsZjZTVqqKvJpLvO0aYQRylbKQZLHSe9mHmmat3hBvk2uPcirF49z9ynfXS+5u/Bcg7D5Q6LvLZc1ay0vd2sop/wAK77uMXJ5K/ZX+Sqih/umA0MLGklKstqT1hST86nJdwPXxkpOTb1la/LTcrcEuAsbVntNTumnonpb5cwZJt2S1fDmeeVtjSkW4bDOe7dxfBBuFy62s/wDat3zD0uRdTwnLc9f4JbOQlqJRh8NGG7V9p7/lyLhMZnpRiorCRG228sTY1xMRoQriuMxriNFikO5FQrmcDyScxrkLkoiYzocq+6j+b9zELKvuo/m/cxEsvWd14B05vgWVMVNcSqkydVaFPyTfBQ60nvZbFFFi2LOjMIeSIFjIMSGy+CE4kqIRKmYbNpZRRHEyW5k+vy4lM0QsawjOWNWqNg7kW1EVNHRHNjXHuKwzGBJMTmlvBZYpbSjH3pykoxjHW7bslp3s9k9mfYehh6cauJoTr1ouLtGTcYSdt0E0rJ+L0IuRzqqdN7+xTVxp2bxo8whkeOq03UoYWbhsqSlJWc05bPuQ3t8deCOazLL8RCajXhOM2m1GSs0lKUXpw1i/lZ8T68weHhGKUIbKsrK3A47+qmQ0quFnV2YxqQSl0klLRRvv2db6tLhqeVPkzsf6nouhVGOkjwrLKEKcLxS6ThJpNrnYHxleo3dO8rb1o731fiXVJ6WWjum2+X/X5FOBSlNq/Pdwa/jQyjvL7AGGwu18T0T1V27mhSpRWkUk3potX/LOs/p99ri+gqQjVoOnKpKMoQm6c9FGpByT2W20mlo99tDsKOCUJSjecNl7pUZaK9k1Has1u3K2pTVyq6tdd/clsolPedHmmHyevU+CjUfG+w1Hfb4nZFuZZBVw8FOs4Qcr7MNranK2/wCFNJd9z1qm6cI3k5u0b2UXBNLsJJt+CbPLPbPOoYvEOpTpuCUVC8pSbls7nZ/Au5d7erK6OTO6WlhHC2mFcf8AJhDMQxcTCEMJiATGEIQxDMciACJxIIlcyxo6LKn9lH837mIhlT+yj+b9zESy9ZQvAGLLHIpiyy5WTFciUGQkSgzTMouRBonEd0mYyaayW4WOqN6nhboxsBG8kdfgqa2ThbLB3qjo5TMMNssz9o6LPbRTbaSW9vRHE4rNor4fef0X1NK2MY5kzEq25fpRoyYBicyhDS+0+S/lmRicbOe92XJaL58waxNZzviC/wDWdYcX5kH1c2m91o+Cu/qwSpXlL4pN+L0+hWNcilbOXrKY1xXiND2fxio4qhVl8NOtTnLwjJNs9ao/1JdZ7UYOUE3eLqTU/nFPZW6+75njVHDyn8Kv37l9TTweB2HtbT2v7W42+fEzHg/WkpNf6NPkqtYz/s+jsj9uKNantN7FtGpaO64JcfkeZ/1Q/qPHFx6thuk2Iz9+onaM0k1aKTu43f4tN+m5nAYujOat0javfZkk1dbnbdfV8CNPKK1rpwafBt6/LZNT4s63tGY3Rn4Qws732ney4ardvvcfrahFuK3tRv3a3/RB9DJnZbbilpdQvr4t+gTXymGivZXtbZva/G9+YnGSXh0TT+Tq/YjDf/k6WniUntOpiKWxwSaUVPhpZ7rfqdLluMjOSnCvO1rbKlFSitZbrJSvpo7ePA4TAKnTSjTXRy2diTvJ060bv7zXRu9nwatu4iYuvCm06be1rdKXwrgm7Wknfu3fMmp49krJfLZ1sthGK+D0f2pz2thaCqUZ05qT2bqNld9qnub8bHkVSbk23q2233tu7LsXjp1fjk2luV3ZeC/kHse/xaPpR36eTfb3lrwYQ9hrFJxGGHHsIZEROw1hZGQGLNkawshggJk7EZCGbuU/dR/N+5iHyn7qP5v3MYll6zuvAAmmVOY6kWExOSFEi5jKYZDAVReodK1jI6QVbMVBXk/lxfgc5a2zcfsaWHq7Mi/He19OjG0PtJ8k/dX+Uv4Vzi8ZmM6l/wAMeS3vxYEQXchP9pVXW16GZpmlXES2qkr8orSMfBfzvAh2xlFt2V33LVkjbbO/grjXC6OXzlvWyu/f9A2jlkVvvL9PodocWyfxj+TlK6ETLoYeU/hV+/gvFmlQyyK+L3n9F/yHwgkrJJLkh7F9XEhDctslnyJS80QGJSIMsOA9yx4mTd7v+PoVDGWk/RpteF88XN75foNUxMpb2UiF0j9jXeX3JOb5v6siIYeMGR0Tiiu5JSAZZYhJDbZFyEBIa5G4hDJXEhhCGidhrCuRbEMjIhJjyZEAOgyn7qP5v3MQsp+6j+b9zETS9Z3XhjbRJTJqmQlHk/or/oV9sE2BnMi6lt7t4ldSL3Xd+S2b/PkvFoBrU7q921ffdu75Q7T+iONl3VaR0hXn5L8RmFtI6vnwXhzM+cru71fNkp0JJqNvef4VvXK4+Gwsqnwrdvb0X1POsnZZLD/BVGMILJVceEG3ZJt8km35GvhcoS+N3fJXSX8s1qGHjBWikv58XxOkeJN/u0Zd8fgwcHlblrO8Vy4/Pka1PCxirRVv1+bCdkssWV1Rr8RwlZ29YBJEbhk6ZX0RRk46KEx2y/oxnTGLQNJkbBSpEuiDIaA7DBbpEeiGLKBhWCVSH6IAygQVgrohdEIeUC2GaDOjG6IA7IDsLZDOiF0Yth2QGoElBhipj9GIfZAigM4hbgNsBhj7IE2WRcQ3oxujDAdkB7BFwDujG6MWB9kaeUx+yj+b9zGCsrh9lH837mImkts7KWjH6LuIShLjdLhGPxP58Pl9TWVJFkaCLHHJD2aOfqULK81o37tKP4n/AHdp+XiJ4WS95pSqvSEfwwX/ABxfy4nQPDq9+NreC7iUaSM/RX9/v4+Ea+q/7/fz9zDw2WKKd/elK+1Li770uSCIYeySSslwRsKkhdEjcYRj4jEpyl6zKVFj9EzU6JE1SQ8CyzI6FjqkzWdNDdGgwgyzL6Fi6Fmm4ISggwGWZnQsfoGaigiSggAyOgY/QM1nTQthAIyXQY/VmamwhbKGBl9WH6sadkLZADM6sxurGpsjWADM6qLqzNN2GaQAZvVxurmlYVkAGb1Yfqxo2QwAAdVE8KH3Qm0AGf1YXVw5sSECAuqjPDB7aK5MRpBuXUfs4/P9zEX5fL7NfP8AcxiaS2UR8MSFUujVMxXROMmU5J8Gk6gukAU2STY8mcBvSi6UESZLZYwC1UJdIBK5YoMQ8BPSi6QFdNjqkwAI2xOZT0bH6NgGC1TF0pV0TG6JgAQqgnUKVTZNU2AD9IPtiVEl0QwIbYtseVMioMAE6glUHdFjdCAhnMj0pPoBurgAyqi6Ql1YmsMAFO2N0gS8OReGFkCjaGcglUBOkgyAJtCcwnohPDgMEdQjthjww8MOjJoLy77uPz/cxBmBpe4vn+rGOD9O68M1ZXLs+a9SSyyXZ816iEb7sz0RP/TpdnzXqJZbLs+a9RCBTZlwRbHLpdnzXqS/0+XZ816jCH3YdEM8vl2fNeo8cFLs+a9RCDuw6IsjgZdnzRLqMuz5r1EIXdh1Q3Un2fNeo3U5dnzXqIQd2HRC6pLs+a9RdUl2fNeohB3YuiIvBS7PmvUeODl2fNeohD7sOiJdUl2fNepF4SXZ816jiDuw6Ibqcuz5r1G6lLl5r1EIO7DoiXVJdnzXqN1WXZ816iEPuxdEP1eXZ816kHh5dnzXqIQu7DohLDy7PmvUmqMuz5r1EIO7H0Quhl2fNepGVGfZ816iELuw6IUcNN/h816kngJcvNeo4g7sOiISwMlw816lToT7PmvUQg7sFBFU6c+z5r1Ktmp2fOPqIQu7NdEauBjPYWnPiub7xhCODk8nZLR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108" name="Picture 4" descr="https://encrypted-tbn1.gstatic.com/images?q=tbn:ANd9GcQHVWeDfUghXN60R5u3OA_bT2qa3ILLptEqpoa5BJ5I8yTXw3-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743200"/>
            <a:ext cx="4419600" cy="2685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7800" cy="1158240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696200" y="0"/>
            <a:ext cx="1447800" cy="11582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Thumbs up, Thumbs down</a:t>
            </a:r>
            <a:endParaRPr lang="en-US" sz="4000" b="1" dirty="0"/>
          </a:p>
        </p:txBody>
      </p:sp>
      <p:pic>
        <p:nvPicPr>
          <p:cNvPr id="45058" name="Picture 2" descr="https://encrypted-tbn2.gstatic.com/images?q=tbn:ANd9GcTDUxLcQ-xCD_H21tt9U-Q-xnfjHQ_C_QbXFKoD6etMYlMP4rkX7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7800"/>
            <a:ext cx="2705100" cy="1685926"/>
          </a:xfrm>
          <a:prstGeom prst="rect">
            <a:avLst/>
          </a:prstGeom>
          <a:noFill/>
        </p:spPr>
      </p:pic>
      <p:pic>
        <p:nvPicPr>
          <p:cNvPr id="45060" name="Picture 4" descr="https://encrypted-tbn2.gstatic.com/images?q=tbn:ANd9GcRrbFSUsIUKCrMNKZwiIwDcJgPBkhBK390ZkgK8a4KN4D-5hz0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3505200"/>
            <a:ext cx="2466975" cy="1847851"/>
          </a:xfrm>
          <a:prstGeom prst="rect">
            <a:avLst/>
          </a:prstGeom>
          <a:noFill/>
        </p:spPr>
      </p:pic>
      <p:pic>
        <p:nvPicPr>
          <p:cNvPr id="45062" name="Picture 6" descr="https://encrypted-tbn2.gstatic.com/images?q=tbn:ANd9GcRQAjREOEN5aKRXUiah1mqlNrlFeUeLgAaZXEOXwwPeUOSNONq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1447800"/>
            <a:ext cx="2628900" cy="1743076"/>
          </a:xfrm>
          <a:prstGeom prst="rect">
            <a:avLst/>
          </a:prstGeom>
          <a:noFill/>
        </p:spPr>
      </p:pic>
      <p:sp>
        <p:nvSpPr>
          <p:cNvPr id="45064" name="AutoShape 8" descr="data:image/jpeg;base64,/9j/4AAQSkZJRgABAQAAAQABAAD/2wCEAAkGBxQQEBAUEBQVFRQQFBAUFA8VEBAUFBUUFRQWFhQUFBQYHCggGBolHBQVITEhJikrLi4uFx8zODMsNygtLisBCgoKDg0OGhAQGiwgHCQsLCwsLCwsLCwsLCwsLCwsLCwsLCwsLCwsLCwsLCwrLCwsLCwsLCwsLCwsLCwsLCwrLP/AABEIAMwA+AMBIgACEQEDEQH/xAAcAAABBQEBAQAAAAAAAAAAAAAAAQQFBgcDAgj/xABIEAABAwEFAwgGBwYFAwUAAAABAAIDEQQFEiExBkFRBxMiMmFxgZFScqGxwdEUIzNCkrLCFSRic5PwQ1NUgqI0o9IWJUTh8f/EABkBAAMBAQEAAAAAAAAAAAAAAAABAgMEBf/EACYRAQEAAgEEAgIBBQAAAAAAAAABAhEDEiExUQQTMkEUIiMzQmH/2gAMAwEAAhEDEQA/AJ0jNT+xI+sk9T9QUGRmp7YsfWS+oPemS2oQhIyoSJUAIRRFEGVFUISMISIQQQhCAUpEITAQEBCAWiEiKIAVS2v+2j9Ue8q3UVT2vH10fqj8xQRgwZq13D9g3vf7yquwZq0XCPqR3u96L4ESCKJUJGKJUIQCoSBKmRUIQgMwpmp3YwdOX1R71DUzU5scOnL6o96ZLShFEBIzS9byZZozJKaNG9ZXffK65r3CztFG6EjJxz9i58ud+PEkdmaaNawSO4lzi4D2BZAHoNpcfKlanZl1CK9EUGvgp66uVKRuD6QzHUCpFAc+OVFlF1wY3Vy7jvV22dgjdlI0GmVCM1Fy1dNMePc2225r2jtcQkiNQciN4NKkHzT5VTY67mw05rJjg7E2uVciDTdrRWsq2dCEIQQSpEIGwhIlQBVCEIAShFEtEjCqu1w+tj9UfmKtSq2132kfqj8xQKZNGas1xfYj1ne9Vpuqstx/Zf7nJ3wU8pBKkQkZUJEIIqVIEoTBUIQgM3w5qb2PHTl9Ue9Q9M1N7IjpS+q33p0LKhCWiR6YLy6wFtvY7dJCwg9rSQR7lnrbA4tDhTP7u+i3flp2f+kWMTsFX2U1ORJMZ63kaHzWLXWQ5oDiRzbqh27sBHBRlbGnHjMrqvVytIJqDUK12ayTasNMiQQRl3lQ2PNWO47RQgE0FDr3LG5bydEx1NNC5NLYZYn4pKuZRroyBWo+/wB25XSizjktuMB8tpMuIguZgboagGrj46LSFvjvXdzcknV2IhKkoqZhIvSRAIlQlQCUSoolSMIQhBhVXa/rx+qPzK1KrbYdeP1f1IKmbNQrJcX2R9YqttGasdxfZn1iqvgp5SKRKEKTCVIEqZFCUJEqAVCEIDPKZqa2RHSl7m+9QwGamtkutL6rfeU6FkQhClRpewBs8wcKgxyAg7wWkUWCz3dFFUCMDPQ1W2bSWmjMAPW61NacPFUW0mzE0cCT34iPHRFx2JdKXDdkLzUBzTwa80r3FJY5MD3NcCQMTcwrq3Zxjjjhd3tyVr2U2fhayRz2Me5788TGuw5doyzJU5ca8eXTnybtAsrqAj6zfWh6LdFbF5jYGijQABuAAHkF6Tk1EZXd2EIQmQQhCAEIQgFRVIhBlQhFUAFVfa8dKP1f1Kzqs7W9aP1f1IKmbdVYbj+zd6xVfGoU/cnUd6yr9EkghAQpAXoJAlQAlSJUwVCEIDPwM1MbJ9aXub71EN1CldmX0dJ2ge9M1mSOdQVOQG9ecaxPlc5z9ptbzj+bljhIZjcGg1IcQNNyzzy6ZteGPVdLjtLedcZrruGtNwVOgdVwypmu1utlWsFalwqfgmrH5dxCdu6nWlou20Fry3ucDvGLSvEV8lbLlvAOBIyc3J7O0b1RcRdGyVmsOT28WFOxbzDNBK3Ns3Rd25b+3P2K06abG8OFQlURBPTNp+RUsx4IBG9Kw5SoQiqRlQkqhACEISAQhCYCEJEECqztb1md36lZlWdr9Wer+pBGzVO3J1Het8FAs3KeuPqv9Ye5VS/aTQhKpUEqRKEEEqRKmCoQhAUBuoT2534S7tA96aM1C73fq7wTFWeJ1Qsm5aGYbRYZRphlaT6rmu9xK02GTJUXlis+Kxxv/wAuZufY8Fp+Cjlm8Kvhv9cVebN0RGhYujBqEy2em56Fo+9CSw+qc2n++CeyGjstyzxv7Vljrsm7gtAa4B2j+ifcnlusNGvY3RjhI0cKdYDw9yjbHHVpPcVZLE8SRtcdW9F3uW88Mq9WC3EAV7FZ7ttoIz3qnwWeuQ3dqnLEMIoSNKaplVmqkTaxTAtArm0efanKkwlSJUgKpUiEKKhIo6+79gsTMdpkawaAE9Jx4NbqSiDaRQstvTlnhYSIIHPp957wweQBUzsjylwWxzWTN5iV5o1pdiY6pyGKgoexX9eSOuLyqztjqz1T+ZWcqtbXfc9U/mChVM2blPXH1X949ygm7lO3HpJ3j3Kr4JJpUiFJlSpEtUAJUiVMioQhAUJuoXewGhd3D3rg3ULpZDQnu+KYqVgqRVV/lFj5y7rQPRa1/wCBwd8FOslw5bio6+Gc7DMzc9jx5tKWXeUY3WUrGNl7wEE1X9R+FrjwBOTvA0VntDKTFvaqJE3Vv8JB/vwV7giNbOTnijZnxpkuTju46+ad9pq6W9E13EhPrCHMcaHouyPYdxUTZ7Vg5wDXFVSl2XhjfhDARqSN3/2uvGuWw1hieCRiILSQ4dvHuUvZMTes6oUVed7xc88AEObkSRrxBC9WO1iVzWimfbkf74Jks9gvE1qzqj73HuU1Yrza4ZnTKqqAtrQS0OAIyockG0c23DWplPkN5TJeopw8VaveOuhVbsdpLW0rStB7FAbf299nszJ4i8PZKxuJh6VHgtIpvGmSJjulctNCdIGglxAAFS4mgAHElV6+9ubHZMIfKHudUhkfSNBqSdAFgdttdorJidNglcDm6WhH8QJyKh7TaC8uPGjR2AarX6pPKOu3w0u/+V6eQObZWNiDiQx3WkLa9YnQLN70vOW0SF0sjnkfec4kknU5prG7MnhkuD3+1G5J2OR7bIKiulcx2BSl3TF0rXNqBGQcX8Q0ULG3F3cVM3e9oa4DIgBVx3uWc7PoLk62q+mwNZKfrox+Noyxd/FP9qx1PVP5gsT2dvN1lMcsZo6J1ewjeD2FbFel4MtMUUsZq18de6pGRUc3Hq7ngcee+1eGhTdyHJ/ePcoVoUndU4bjqdaLL9NE1VLVMvprOKUW1qWj2eVSpn9NavQtQRobO0qbtnXRsiA6oXkFCAojNQou+bVzYaSSKk6KTbqE2tEYcCCAagjMVpXemdQgv4Z9JyGX+3i5SpsMWBraZt+9QZrkbqj7e/CFN2nVZG8YbQ/hzjh4F3yV1s9tDWXcXmjZQ+LEdBIx1APGp8lW9rrJzNsma3Q4Hg97R8arR9mrFHPYm1jYase5lWA4ZCDVwO41zXNxzeVjs5LJjLVctUuF7+2qkLjtYjZJ208xvXO+ruOUjRVkga71S4AkHxKiYZMJoVpMtXuxs3F0tVhitjWmQUkoKSDJ1OB4jNQhscUEha6R7S06FvtHEdq9XTb6anNT1uscdsiwvNCCC2QDNp+I7FvNXvGXhDOfESTzrXV9IEHzCd2adjnNzBIFAQ6op8FAW655LOem0ltaCQZtPDuXWzOaB0AQfvH4JbNbBbquFNG6ntUBtxfQbY6fefIzCPVJcT7PavJtAA1wgVJJ0px7Fm+0t8fSp+j1GANjbXdvce0n4LTDynKdnc3u53WcTTgaBeZJ4pa84wV9MHC72ZKHx04+S9CbwXR1+2PR6OZruafsn0rucPiFHOu2Uva0MJL3Na3D0hUmg0ToT9q6i1U0U2Y05bDW9LqlscpjnaWkaHPC4cW8Vxs8+FwITm9ba+VrQ97nBlcIca0rrQnNRgKz8VfmLfYpAW03OH9hW3YG+qF9mkOtTGTxyq3yWe3NaQegTnq0/BP3SGOVj2VDhn3FdH54sfxyb0NySWfBXImvBMLjvIWmCOQakUcODhqPj4qQcdaitVx2a7Oid3L9oD0XeS7x25vA+S8NaK1p7V3jYKUokHqO1jgfJOo7SOBXJrBwTiOMcEB3imCdRuTeNg4JyxqQdmlCGoQaiN1CbzvpXsBPiu7TmEztjvaCnDvg6Y1pY07yFzeaVXkStDGiugzXGSYGoCRbUXlLs+G0RPH+JCPNrj8CvDdprRY7vsps5aMb52Fzm4iC0gingSpPlJjBiszt7XOYe4ivwVdhsEtqsBZBG6R8Noa/C2lQ1zHAnMrk7zkunZjq8c20jZO1C02CB783OZhfpQuBIOSg7/unmjUdQ6O4dh+akuTW67RHY3RzRFhbI4tDi3NrszoTvVmlul7wWua0g7sQXR0dU7ue5dOV0y5shYVPXbeLqZZ9tVH3xcU0VofEx8Io0vBlnY1pFerh1B8KKBjvEtGb2tNSHBr8TQRrQjVZzqwPtk0Wy3nzhEZI6XHWg1oi8bmbKS6I4Xejlhcd9OBVJuO8mCQuD8T8JANcxXKoHyVist5llADXhmVrjnL5RcdeFO23ktDHfRxFIAQHPeASHCuTQW7ss1TXQvbm9rm97XN9pWqWm+uclNDk0UaanOmvtXi03oeaJDWyAdeMir201y3pzmk7NPotm9stAHFLjHluVxcLFbcTC1lnlNDHKxgALqaSADMadqqV42Z9nkfHIAHMO41BBzDgd4IoVrhyY5Tsyz4ri8h/8I8Ujif7K4GQrm6Qqupnp7l71wBQ4rwotUcMkLSCNQrJZLSJ2cHgaHIGmuZ3qrtXVsh8OG7yV4Z6Tljtq2wF5mGQxvyZIRvrhfkAVpdKh/ZRfOImErQCebkFMErKtNeD6bu3VfQdyurZ2VeJCGMBlH3iBQlHJd3ZYzR9G3pDuXtv2ZPb8V5YekPVXpn2Z7/islu8h6lN5CcA9Jo7CuEo6neF2++3xQDkHpBOAdE2HWb4pzwSDuEICEGoLdR3rmGVPh8V7acx3p1c0Qe99dwFPNEPLwYOhArUaoZZhXSisosDUhuxh4+apDNOUeMCzRfzh+Uqh2K+bRZS76PIWYx0qAZ0OWq0/lcsbY7JAW6mcD/g5ZNJ1h3Lh5rceTb0OCS8ekzHt1eLRQWhw/2t+SR+3N5O/wDkv8A0fBQ1EUUfdk1+nD042uSWVxdI8uc7VxzJ8Vx5l1KVTyiCl9mR/XiZCzkGoJBG9PWW+ZoLcZIO85kdxXhxRRPrpdEe4ra5prQd4JCfTW5xHPxEte2nODc4Vpipudoo3CvUbd251Ae6qJkdxWm5bDFarVBNhBD2vxs3c4ymF2XEe5Tt77HwzBvOAgtGFrmvzDdwzyNFA7IAsnAbmAyQ03bqlXkWp7hQMWvHlvu5ebtdM4vHYBzSeZlBG4SCh8xkox2w1rzoIzTeJfmFrQeQKuiJPBJzZfnzYH8K1mWTny0yezbC2p9a4GNH3i+pJ3AAKuW2ySQSOjlaWPbq0jPvHEdq+kLou5z3UcA1oG7VVvlsuHHYIZ2NGKyvo9wGfNPFNeAdhPitZv8AaNsQs4q4AfeIHmpG1xtY9wBrQkVTGzx1Dz6Ib7TRdxGCa5earYe2vppl2hWXZrbGeyHDixNy6LqkEa0Pz3Kv82zCcR0B0OZO4JqwCuRPiE9hvNy7c2a0UxVifShDqFtewjd3q0QyNcyjHA1oaghfOdiZpn7Fabstrm0o92SW4NNtfqzsKcV6bfFZtdl/OaQSXGhB3bty0mzuD2seBTEARXUVSBx95vinHBN2jOvBOBuSDuEICEGz5uo708uBwD5KncPemTDmO9FkNHPrwRL3VlOy0iVvEeaXn28Qq617K03+KcCNqraNK5yySg2Oz0Nfr/0OWTPYetToigLtwJ0HsK0vlSaPo0FMvrv0FZ9aP+jl7ZYR7Hrg5+/Jp6Hx+3GSxXZLM0uhje9oNC5rSQDwyXU3JaN0Mlf5bleuSFv7pNl/i/BXsRjgnj8eWb2nP5Nxy1phQuC1f6eU90bkG4LV/ppv6TluwZwXoCiv+PPaP5V9MH/9P2n/AE839J3yS/sC0/6eX+k5bwDVBRfjT2P5V9MH/YVp/wAiX+k/5LhLdk8eb4pAGkEuLHCmepW7zzUaVVdspsVkmoci0V8wss+OY+K0w58sr4VTYjO2AcY5fcFfo2lvis72GcfpjKa4JPctJl9qr49/pZ/J/IpdkullemRdkV5ZPSgC6pe7lqwWS1hgcaE9y6WyWOeCSKRpwTMcxwpucKFM7MzoZ704Y0Eaqtlp8zXvd7rHaZoH1+rcW+s3VjvEEJqXV0I7lqnLVs/VkVsjGbaRTU9EnoOPcSR4rJAjWz2dxNDjTFuUhdNyTWl5ZZmGV4GLm2kYsO8gE5gVHmoZrqEEblZdmr3dZbTZ7TH/AIb2lw4sr02HwqFpjhLP+puViWsmxVvrT6LKNBm0D2kqyXdsFbD12NjHFzx7m1WwWG1NnijljNWSta9p7HCq74VHSfUpFy7IshIMrucLc8IBDa9u8q3RyV7F3dCCuRsxGiA7MKcsTSEUTpiQdmoQ1CDZ2zUd662OOpdpmN/emZtmE9SQ/wC1q7wWonSN/wDwUzLH2uzL0fxRYdwr2Lu4ZJm2d/8Alu82L3zkn+WfxNVdWKbKqfKqKWaDOv136CqBOP3GT+dD+V6vXKgXmzwYm4frTnUH7hVDn/6J/Dnos/8Aa5cfLZeR3cM/ttB5Hz+5zZ/4vwV7L6cFk/J/tTZ7HZ5GTOIc55dTA92VOwKynlEsfpu/pSro488ZjN1zcvHlc7ZF1DxxRzgVIPKPY/Sk/pP+acXXtzZ7TNHDFzhfKcLfqnAd5OLIK+vH2j6s/S2NeAarxaJCerQeBVf2l2rgu+Vsc+Iuc3GMDailaZkuGahzymWTc2X8Lf8AzSueM8icWd7yLS6wueem/wABVQm2NgLbHOaijWg0z4hR55TLLuZN5M/81GX9t9DaYJIWRSB0owhziygz1NCss/rsrbHHk3NxH7CRY7dGP4ZPYAtQku1xJNR2arMNgGuNvjDKVwya1p1exa0LNL/B5OUfHmPT3Hyd9Zg+7HH7w8iuQuZ3pjyKk/osvFn4Sj6JJ6TfwLonTHPqvdmia0DHUkbsqJwbQz0R7EzNkk9IfgC5uscnpD+m1V1wuh5vWyxWiKSJ/UlaWuaaHXeO0L5rve73WaeWF/Wic5teIByd4hfSbrFJ6f8A22rNeVzZ12BtrHSLKMk6NOhXouy4E08UdQ6dMrKe3bLmW8dO9MV3sw6Q3K5dUrG7cke0DjZnwPFRAQWOzya8nonx0V/F5dg9qp2xV1MjscRs8hLZAHOeA3N2hHgaiisLLI/03+Tfkpyy7+DmKTFv7B7V1Za+72qPjsjvTd/x+ScR2c+m72JbGj5stf8A8XZiaRxdpTqNnaUth3ahI0ITDP8AmanRSV22apNdyZjrKVur73gsePGdTXPK6OWWUcF0+ihdgEhC30y2zvlkjDbLZiN85/IVnbYHSWGRsbS5/PwnA0VdhDX1NBuWi8sp/drL/OP5CsfmcQ4UJ37yN64uX/I7uHvxtM5NdlLNJBK68IW85zlGiUuYcNNwqKhXRuyN1jSCz/iB+KwESHifxFK2Z3pH8TvmqnJJPAy4srd9T6Bbszdo0hs/k35r1+z7HZnNdBHC1+fSYG1A71gAkd6Tvxu+aQSu9J343fNV989I+i3/AGfRENjs8oD5hC57ievzZIG4Zrs277INGweUS+cOdd6Tvxu+aXnnek78bvmn909D+Pfb6RbZbMN0P/bULtvHALuteDmsXNmmHm61qNKLCOdd6Tvxu+a8vccqudqNXOU5css1oTgsvlceTA1vOH1ZfyrcMAWH8mA/90h9WT8q3MhV8b8EfK/Ny5sJRGF6BSroczzzQRzIXRDUG8cyFDbVWaN1mkbK0FjmODxnpSuu5TtVA7dH9xtP8t/uSoj5WkGZA03cabl1hiIK4V39i7xvKA03kx2qFlkEL/spSARXquz6Q765raG2lrgCDUHMZr5hu2QginYrZZLxkGGj3aek75pk3VjwRlouzCqnyeWl0lnkxGtHk1OuYCtbSlTd2ldWlcGFdWlIzhqEjSkQT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AutoShape 10" descr="data:image/jpeg;base64,/9j/4AAQSkZJRgABAQAAAQABAAD/2wCEAAkGBhQREBQUEBQVFRUTFBQUFBgXFRUUFxgWExQVFBgXFRUXICYeFxojGRYWHy8gIycpLCwsFh4xNTAqNScrLCkBCQoKDgwOGg8PGiwkHyUsLy4sKSwvNSwpLCwsLCwqLCksLCksKSwpLCwsLCwsLCosLCwsLCksLCwsLCwsLCwsLP/AABEIAMMBAwMBIgACEQEDEQH/xAAcAAEAAgMBAQEAAAAAAAAAAAAABgcDBAUCAQj/xABLEAACAQICBQkEBAoJAwUAAAABAgADEQQhBQYSMUEHEyJRYXGBkaEyscHRFEJSUxUjYnKCkqLh8PEWJTM0Q5OjssIIg7MXJGNkc//EABkBAQADAQEAAAAAAAAAAAAAAAABAwQFAv/EAC4RAAICAQIEBAUEAwAAAAAAAAABAgMRBBIhMUFRI2FxoRMyweHwIjOBsSRikf/aAAwDAQACEQMRAD8AvGIiAIiIAiIgCIiAIiIAiIgCJDNb+VHDYBjTzq1hvRcguV+m53HsFzIIeXnE7VxQo7P2emT+tf4SMgu6JD9ReUijpIFLc1XUXNMm4IH1kbiOsbxJhJAiJr4/SFOhTNSs4RF3ljYfvPZANiJBsbyvYRGKqHe3EWAPnu8Z1tA6+4XFsFRirncrjZJ7juM87kTtZI4iJ6IEREAREQBERAEREAREQBERAEREAREQBERAEREAREQBPNWoFUk7gCT3AXnqc7WGm7YSsKTbL82+ybX3C/qMvGQyUVdpDU6hi6716lw1QlmAOVyb3zmjpXk8orSY0traG65uJ1cNXxBw4dQoYEgjZvcA+0BwnV0S9Rqf4312fhOVKc1xydVVx5YK30JhWweLoVFNilVCTnuLAMD2EEifo6VJW1dRnu9yWY7AGW4X78jbzltCbNPZvTMV9Thh9z7Kl5WNJtWrfR1PRortEdbsL59wsPEy2pQ+uOkSMdXbf0n99h8JZbLCKq1lnL0Pq81QhicyPhJForVlkO2RtDMNb2kK/WHdke68zasP+IRwNolL7INiW6r8J3qVVjRII2C4s1ixsSLdFmzy65glKUjpwrWORLtVtJmvhwX9tCUY9dtzeIIPnOxItqXhuaLp9oBjmSQRlnfv9JKZ0KZboJnNuhsm0IiJaVCIiAIiIAiIgCIiAIiIAiIgCIiAIiIAiIgCIiAJ4rUtpWU7mBHmLT3EAq6ljDTqNRcbLUyVI6RLW4gWnZWoCvR4j3zpaY1bepiTVQKQyqCCxU3At1G/CQDH6y1OdanTRUCMVZ9oNfZNjsWyPfOVZRPdiKOvC+Lis8zuY7SQogbybjIWva4JzO4ZSf6M0gteilVQQHFwDa4zsQbdolK1NI3uBmeJPX2niZOtQdYVCcxUIFs0JyzObA+OYm2in4SwY9RLfxJ1Pz/rCoevXv8AWLjzMv6o1gT1Az88ayMecqd7n4/KeNS+R4o6ne1WxKGy0mJQEAEi2dgTYcP3SZVg20vslbbr2N79ZBFpUui9alp177H4spTVh7PSVekQDxvxyOUtHQmNw+Ip7dB9q2RFyCp6mEyTTXFo312prB3NWUK1nBG8M28m1yoABOfAmSaQrk9Vy1ZqjF2Jtcm5sNk27N8ms3ab5DBqJZnkRETQZxERAEREAREQBERAEREAREQBERAEREAREQBERAEREA0NPrUOFriiAahpVNgG9i2ybDLOUBgtIlqQ2Vs1wu6wt9ofLr7J+gNOY8UcPUqE2sp2fziLL62lFUFV6psLJTUeJN8z2nLzkosgbOHwhtlu/gzOqMmYuLcRNjDZ27sv48pmrpZT3Ty2X4JlobWsHR9Vqp6VBbG+8g5KfPLwlSaax343IXLhrDtYj90y6z1mpoNhiFqFdoDiFYNY+Nj4TBotBXrowIOyCTuJXYsBfvJ49Ux38WiE9ibNunqNTqWaoXUn2tgi1z1Agzr6I1QfDHbwuIYVQDbbVSjD7LgWyv5Tq0EvYDj/ABedvBUJmdsksZMe95ydrVOgVpK4GbDZrDjtqx6QA7Db+UkYN5HtFYxabhWsNu+e7MWGfZmJIpu08lKHA9uW7iIiJoIEREAREQBERAEREAREQBERAEREAREQBERAEREARE8VqoVSzZBQSe4C5gFa8p2sV6gw6HKmLv8AnsN3gv8AvkHV9lMt7t6KLT5pbGGs71Dvd3c/pG48hYeE00xF6gH2F9Wz+EkvjwJHgmvUsPqr8puYo9Bu6amhKWTMeOXxmxjnCoSdw6R7gCTPD5lqI1p3DvWApUwWd6qUaY7dkbRPi9vCe9EaJOj8biaFU5h7KeDAXKsO9SDJJqLgtrG4YPa67VQ3P19k1DYcTcjym3yuaOAxCVBa9SnYniChyPlMlkt0JSXR/nuRKClLY+qPOjKvTbtsL9nUPG5PhJRg0ykE1QxHOLcm7Kdlu9fdffLCw6ZTBYYGsPBr1EvXU8EpsD31CvwX1kp0biNtBfeMj8PSRpqnTPZO5oNwQw43Hrf5GW6ObVmCUdSIidc9iIiAIiIAiIgCIiAIiIAiIgCIiAIiIAiIgCIiAJHtfNJCjgaudjUHNr27W/8AZ2ptaf1mpYMKa21077Oyt/Zte53DeJVGu2ui49xzVwlIEWuD0ibkm3G1vKD0kR53z8Jr6PpdN+1p9KnL4dQznQwCKrg23kHOei5EmwdHZRR2ZzFpCmCAp+sQD3DM+602xOPi8QS1Q8EApr2s3tH1t4TPOW1OTLorLwSLk6obeN2j9Sm7+NRgo/ZvOjyuYO9GlUt7LMh7nAI9VmXkxwlvpFT8pKQPZTWx9c52dfcFzuArDioDj9E/K8zVwzp3n1InLx/YqzUenYv+VUB/ZUGWTQOUrvUvj2vf9kGWBSrAbzOfJ8jJesWMwCpcmxyubncPEzq6p1CxrNwZl5v8xRa/i1z3ESOUgzMbgEbxtMWzv9kZATs6LrNTqKSxO0bNewFj1Dhb5ydNNRsTZSuZK4nkVB1jz659Vr5jOd4sPsREAREQBERAEREAREQBERAEREATxXrBFZmNlUFmPUALk+U9yu9e+VDBJQxGGp1DUqvSqUr0xtIrMpXNyQDYnO14BA9auWrE16jLhG5ikCQtgOcYdbMd3ctvGRDEa54x/bxVc/8Adf5zkNhQTfa9P3z6MMOs+QgG/h9IYis6otSozMbC7ufE57pPqWE5oDYbcMyxYntNzf4SCaL0ocP/AGQW5ObEXJ7O6dptdi1MrUpC5+spt6H5yixSb4cjTU4RXHmdDWHGGpTsXbgMt5A4XO4eBnK0QObN1sdr2hc38L7z4CYV08oILE26gCT8p8/pJh3YghurNP3y+KUVwIck3lnbpYQ7QUfWuVPXmWF5s4IbJK1AbZcL2N88xwkZXWilTN0apbOwtfs+tNg66Z25tu0kgHvsAffDZKkie1Mcq0zUvdVFzbPd2TmuwY00Xczg5cRkb+sjf9MEVGYqzG2S5AXvxP8AOZeTys1aozNuDtsrckKFps1lvwuZi1XCp/x/ZfTJOaLw1AwuxgUJ31Gaof0j+6d3GUNum6H6ysvmCJi0Th+boUl+yij0zm3NFUcVqL7GOyWZtruUhoBubrFO0+akqfTZk3ooDInrRorZq4wLcMpqVEIuDmm2tiN0iGA5VnpKllapkNoMQO+zb7zkqqU24roW6mviprqXMKAtll3TXx21TQsFZ7DcgJYngABnOBq5yh4bFADa5t/s1Oj5HcfOS5DcdcrlBxf6kY2incHraKDEYlHUmwsVbom2dw2e+SDV/lEfD7avWSoiBKgZCCppu/Nm6b0ZWIuOrOTzG4OlUFqqI4G4OquPANNOloKlay0kUXvYIoHfYDfNMLYt8E0zXRZnw8I84TldwjYgUHDKxIUMLOlyL2uM/Q75KKWsWHbdUHjce8SJ4+nTTo7Cu2RC/iFO/LJrH+UjYxDfTVplaqpVSoypUpqhU09k9GopIqD2u7LOaXfNci96aPfqW5SxqN7Lqe5gZmldJguw+f7p0cFialL2WbuJuPIzzHWrqg9G+jJpE1sDjRVW+4/WHUflNmboyUllGGUXF4YiIkkCIiAIiIAiIgFY8uOtb4bD0sPRbZbElucINjzSWBUHhtFgD2AjjKIL52lj/wDUFU/rCivAYVSP0q1UH/aJWKNfI+BkA2NqA01g+dgc+rj5cZ7FSCTYDT0DNfnJ6WrAMzLea9ResZjq394mYPPrAHvgk1DQ3EHPf2HtE3KXS3ixE8bH8cJkQW3emfpIYBtY3kw5M7UVNRxcDnalusCmcvG3rI0NFVaguqG3EkWNuwbzJ7qvhEdlpIDZqbUyOIJUg++YNVbF7YLjxRt09bWZPsy9KTXUHrAPpPcx4Y9BbfZHuEyTomArnWWujY+qtrMqordTK1NWB782HgJSWntHJh8S6IBs3Oz2dkvDWzA7GPNQf4tOnfvTaX3bMojTGDqc47WZl2jY77WPumCuSjfNPrj6m6cXKmDXTP0MVLEbJuJ1l1vxCAcxUenb7LEA/o7rSPK4mVZtaT5mIky8oePtb6S3ilInzKzYHKbjrWNUbrX5tLnvykUVs57vPHwodkE8PKJLV11qVf71RoYjqL09lh3OhBki5JtGc5Xq139mmvNoLkgFztEC/UoA/Slf4PCGo6olrsbZmw7yeA4y7tUcPRoUVoYZudZQXcqCxZjYM1huG4dgtM2olGEdq5s2UKVkt0uSJIKaifejIzjNc8OhI5wFhwW7HLumfQ+OqYhtojZTgN5/SPwE5rljodBRz1JLgWtUW3E28DO/ODo+neqvZc+Q+ZE706uk+R+pzNV8y9BERNZlEREAREQBERAPz3/1Av8A1nS7MKg/1Kp+MrSl7QvLF5envpP82hSHmXPxldLmJBJttT4Gx9/nMNTIgDdbjnM9BrjOY6os+e42kEl2ap6gUMToFTTo0TiKyk84wBJK1j0do3KdFdnK3bxkOxerop1HpvTUOhKkWUgEX3G3dLR5FifwUgO4VaoXu2r+8mcjTmCU6Z2HF0qVKZIuRcOi33dt5g10XiLi+OcGzSSWWn6lfnQiHfTX9UfLun0av0/u18u6WBpLQlJNMUqAW1Fwt0DMN6P9a+1vHXJTX5OcK27nV/Nqt/yvMkdNqJZxJcPU0y1FKxmPMphNXU+wv8fy9ZsUdDBfZAH8d3YJaVXkuon2cRiF72Rvesxf+m7r/Z4odz0Eb1v8Iej1D5yC1VK5Ir+lgSNxHv8A44eU39ANzOMDZZKzHhmKTfKTRdUsYnsvg3/Ow4HqAZwNN4CvTxVH6QtBSysq8yCqkZg7QsM+lK3pZ1Ym31XTzLFqI2fpRY+r9XawmHbro0j+wJvziamVdrA0exSv6rEe607c7tb3RT8jjzWJNFcaw6Q28TVTjTrG3caVEe9TIYNDXBzFiT6mSDFttYzEMONaoPJrfCSj+jGJYezhE7qYb3rOHOud9jcX+ZZ14zjTBJ/nIqvE6nU3zIz6xkZz62oH2HPiO/8AdLjGoTt7ddR2JRUfGbFLk9pD2qtVu4qvuEtjRrI/LIqldppc0UNV1Kqr7JVvMTXOrGJDAc0TfiCCPE3y8Z+jaOpGFXerN31H+BEinKdgEw1Gj9HUUyzPcre5sotc7+M0/wCVCOZOLKMaecsRTRBtE6oikF2zd3NjbcMi1u7L1lgav6u8xQq4oPmlKsFHaEIuT38J1tZtGU6dGkURQ20MwACegRvm1Qpf1XU7aNY+jzJXVN6lq15aWf5zwNE7Y/ATrWE3gpbRWB2qlzxa3gM/eR5S1dDUNlBaQLQlLpr4+rGWHgBZZE/mL4/KdvQyXZm6gB55/ATrTT0VStTH5Wfy9JuTr0R21o5F8t02IiJcUiIiAIiIAiIgH5v5Zn2tL1x1JRX/AEwfjK/o77Huky5Uau1pjF//AKKP1aSD4SI4hM9oSCTPRyNoxR6feB7p9pNcXmLH71PZbyMgH6I5D6l9F2+zXqj0Q/GYddhzelKD7rrSP6tRhNTkD04j4J8OTapSqM9utKls78bNcHqus3eU6kPpGGJ3MrKe4OD/AMpl1i8LPZr+zRpf3Mepk1grL+GcK4ZSoVdogiwsaozO4ZW85NW0xQG+tS/zF+cgWltXaFPSOEoolqdVQXUsxv7XEm43DdJcupeDH+Avmx+MVu3MsJc+/wBibFXiOW+Xb7m22sGHG+vT/XWYm1pwo/x6fgb+6fE1Uwo3UKflf3zMur+HG6hS/UU++W+N5e5X4Xma7a3YUf4y+TH4SI666eoV6uG5l9pkZiciOixTiR2esna6IojdRpDupoPhI/r/AKOX6EWRVBpujZKAbE7PD84eUpvja63lr/n3LaZVqaxn8/g98n9T/wBu6fYqsPBrH33klq1AqkncASe4ZyFag4n8fXX7apUHx/3SSaz4rm8HXb/42A72GyPUie6J+Cn2+h5vj4rXf6lZaJqjbDucmfbY9hcXPvllDWvDfejyb5SB6pYQPiKSEAgWuCLjJS5uJY/4Io/c0v8ALT5TLpY2fqccdOfp9zRqXDgpZ68vU1xrPhvvV8m+U+/0lw33q+vymf8AA9D7ml/lp8p8/AtD7mn+ovymzxv9fcyeF5+xjGsWH+9X1kM5SsSmISgKJD7LsW2c7AhczJsdCUPuqf6okM5SMKtBMOaKhNqtstsi1wRex8pXb8bY849y2r4W5YydHWvS1KolNabqxuTYHOwAF/WdenTto63/ANdvWmT8Zw9ctHU6XNGmiqTtgkC2XRnc0jiVpaOZmIAGHtn1mnsgeJIHjKKtz1M3LntXIssx8CCj3ZVur1O7Du+Jk/wNK+yvWQJB9Vlyv2e8kyw9AU7uD9lSfE5fOURjvsSNkpba2yQKthYcJ9iJ2jiCIiAIiIAiIgCIiAUXygck2OqYuviaIWutWo1QBW2aignJSr5NYWGRPcJXWkNB18OSuIo1Kd/t02TyJFj4T9T6a1iw+DQviaqUwOBPSP5qDNvAT87cpHKBV0nVKAlcMjk00GW1a4V3/KsTlwuZAIlTBU9Y/jOeq+ff1TxTwZ4G87OjtFqNhqhOy1RUe32WNjY2OduPpBJ2+TTTn0XFYeodxdqbjjs1Aq+hsfCWtyqL/dj1GqP/ABn4T3oHkjwNFkqBqlcCzptspTrU9ADa4HPLsnrlSS6Yf89/VRM+qXhS/Opfp/3UdLH6Dq1dIYSuoXm6VPpEtnez7hx3iSieKQ6I7h7p7l8YpZ8ymUm8CIiejyJztYsLzmErJ102t3gXHqJ0Z8IkNZWCU8PJWmpOJ2cTRP20amfC9vcJJOUXEbOD2fvKiJ6lv+M42pODQYqrTqKC1Fn2L8CrWy8PdJTrTgaT4d3rLtcyrVFzIsyqbbt8wUQk6ZR7m66aV0WRjUCjtV2bgFYjxIUegMn8iPJ3hrUnY/kL5DaPq0l0v0q8PPdt+5TqX4mO2BERNJmEjevOrNTHUaaUmRWp1RUu97WCsDuBzzEkkSGk1hkptPKIlr4MqP8A3P8AhITyz6xOFoYNLhDTSrWI+tY2Re4WJ7Ts9UnWvi9CkepmHmB8pGuV3VrncLSxNJLvSCCowNjzdri4O+zHvzmOtf5Fj8kapvwIerOLqguI5pAaKAFQReoRkALEixN+yWPqxUYM61Cu0QpULe1he+Z3nMcBIDqPp9XpijVOy6iyE5BgMtkdZGUmLUzYMpsRuImVt1WbsGvCtqwmS6JWFHlPxOHrNSxVJK2y2yXptzbWNiCVbLceyTzQOnBiqe2KVWkLgWqLsk3F7ixNxOspJrKOU008M6cREkgREQBERAE/P3KBrtjxja9PnatCmrlERSaY2FNg1xYnaAve/GfoGYcTgqdQWqIjjqZQw8jAPydise1ViarFid7HMnhnc90+UcOGKqoLHcABcm5yAA3z9RNqngzvwuH/AMmn8ptYPQ9Cib0aNOmetEVT5gQD880+TLHmg1b6OyqLWU/2rXIHRpC543ztkJn0XyXaRrEDmGpr11WFMD9H2vIT9FxIwDR0HgWoYajSdgzUqSIWAsCUULkOrKRXlNP91HXVb3KPjJxNLSOhqOIKGsm0aR2kzYWOR3Ai+4b54thvi4osqnskpM3BPsRLCsREQBERAInhtBVk0o9VV/FP0tq67yliLXvfavwnT1vw1Spg6iUlLM2yLDfs7a7VhxyvOzErVaiml1LHY2030OPqpgmpYYBwVZmZiDvFzYX8AJ2IiTCChFRXQ8zk5ycn1ERE9nkREQCO67p+IQ9VT3q07eFF6SX4ovuE9YnCpUXZqKGG+xFxMiqAABkBkO4SpV4sc+6XsWuzNah2bOfR0OjUearU6ZXO6hbqLn6twLdciGlNTsfTYjB4gPRO5HbZdQfq7dukOo3B98sCJ7cVLmjwpNcmU+nJPincsxVCTclq7Ob9dwt/5Sbaq6oVsJs85i6lRVvandtjMEW6ROXHcJKokpYIyIiJJAiIgCIiAIiIAiIgCIiAIiIAiIgCIiAIiIAiIgCIiAIiIAiIgCIiAIiIAiIgCIiAIiIB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068" name="Picture 12" descr="https://encrypted-tbn2.gstatic.com/images?q=tbn:ANd9GcTs0JifedxUzTWTYHiq9LOfe66GYhJclUSW7xYs9O38SW4D6Aa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24200" y="1066800"/>
            <a:ext cx="2000250" cy="2286001"/>
          </a:xfrm>
          <a:prstGeom prst="rect">
            <a:avLst/>
          </a:prstGeom>
          <a:noFill/>
        </p:spPr>
      </p:pic>
      <p:pic>
        <p:nvPicPr>
          <p:cNvPr id="45070" name="Picture 14" descr="https://encrypted-tbn0.gstatic.com/images?q=tbn:ANd9GcTv8QQx2DKXMiDyNPPDJX34FHFF4kp5eRkyYidn7IH6caIJC_gl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" y="3505200"/>
            <a:ext cx="2286000" cy="1713346"/>
          </a:xfrm>
          <a:prstGeom prst="rect">
            <a:avLst/>
          </a:prstGeom>
          <a:noFill/>
        </p:spPr>
      </p:pic>
      <p:sp>
        <p:nvSpPr>
          <p:cNvPr id="45072" name="AutoShape 16" descr="data:image/jpeg;base64,/9j/4AAQSkZJRgABAQAAAQABAAD/2wCEAAkGBxQTEhUTExQWFRQXGBwaFhgYGSIbIBsYHRgYGBgZHhkgICggHCImIBcYITEiJS8rLi46Gh8zODMtNygtLisBCgoKDg0OGxAQGy8kICUuLDIuNDQtLywsNCwsNC8sLDQ0NCwsLC0sLC0sNjQsLDQtLCwsLDcsLCwsLCwsLDQsLP/AABEIAOUA3AMBIgACEQEDEQH/xAAcAAEAAgMBAQEAAAAAAAAAAAAABgcEBQgDAQL/xABBEAACAQMCAwYEBAMGAwkAAAABAgMABBESIQUGMQcTIkFRYRQycYEjQpGhUmKCCDNykrHBFVNjJEOEk7LR0+Hw/8QAGgEBAAMBAQEAAAAAAAAAAAAAAAIDBAEGBf/EADARAAIBAgUBBgUEAwAAAAAAAAABAgMRBBIhMUEFUXGBkaHREyJhscEGIzLhFELw/9oADAMBAAIRAxEAPwC8aUpQClKUApWk5v5og4dbm4uCdOQqqoyzuQSFHl0BO/pXPvE+2fibzO8MoiiLHRH3cbaV8gWKkk+pz60B07Sq+7Iefn4nFIs4VZ4iNWgYDI3ytjfByCDWx5x7SLLhzd3MzPNjPdxjUQMbFiSAM/XPtQEwpXPnEu3u6Yv3FvEi/kLkuQM9TggE4/T3rX2XblxBZFaRYZEHzIE05/qySDQHSdVL238/vaBLS1k0zuC0rAbrGQQoB8mJyfbHvUE4x2s8WWbvVlRIpBqijCIyhPIaiuskeeT1zsOlR7jPHW4vcI9y0cMwjEasqkCRgzFdW5wfFjPsK7BZ3ZEaklBOUuCO23E5o5O9SWRJM51q5DZOx8QOa6Y7GOb5OIWbCc5mgYIzebqRlWI9diD64rmC4hKMyN1UkH6iry/s28HdVubtshX0xJ6HTlnOPPGVAP8AirjVjqaaui7aUpQ6KUpQClKUApSlAKUpQClKUApSlAKUpQClKUBzp/aK4g7X8cGo92kKsE8g7M+Wx64C71U9dP8Aat2bjiarNCwS6jXSNXyuu5Ck+W5OD7mqY4R2UcTmlMZtzCAcM8pAUfQ76/6c0Bg8m8auLBJbqCUR5Hd4ZNQkPXA9COuajl7dvNI0srF5HJZmY5JJ6k1MO0fly44cILSVonjwzRsmctvuWU/L82Pf/SEVOeXTL2epVTz6ufa7d3HnuKUqScC5TedQ7nu0z0xuR6j0+9VSmoq7L4xcnZGsLa7XzJikAH+FwT/qn71r1bByNiOlW1YcGhijMaoCp+bVuW9zWv4ryxBKhWNVjcdCo/Yis8cTG5fLDysSns77NOHX9nDdyPNJI2oTDXgd4GOoHbPp5+lXPw+xjgjWKFFjjQYVVGAB/wDvOq7/ALP9u6cOcPjHxD4x12Cq2fuKsytV7ma1hSlKAUpSgFKUoBSlKAUpSgFKUoBSlKAUpSgFKUoBSlKAoH+0hwdhcW92MlHj7o+isrMw/UOdv5T61TVdh8+8uC/sZrbOGYAxt6SKdS/Y4wfYmueOXOFNafEfEQstxF+Rl8WnBIK58mIOGGxxtUJzyq5KEczsQzh0LPKiqMksMD71a3E48ocyGJBu7DY6R5Z8vqK8LThUOsXAjAkYAn2JG+B5H3rYsoOxGR71hrVc7VuDbSpZUzU8DvYG1RQliU3IbVn0Jy29Y2uCG5jjEDKzZCyDIBON87+Lr1Of962k88MLanKRs/Vjgasep88V+rS8WUtpBKrjD+THz0+uPXpvUL7vWxK3HJY/ZEcQXKEg4uWOB1AZI2Gfrn/Wp5VUdmM5XiEqDOJLbUfQGORVH3IlP6Va9fQpO8EzDUVpsUpSrCApSlAKUpQClKUApSlAKUpQClKUApXwnG9avgnMlrd6hbTxylfmCncA9Djrg460BtaUpQClKUAqLc4cmJessqyGG4QaRIoBDL10Op+YZ3HQjffepTSuNJ6M6nbYpDi3Dmtpmt5GDOqq2oLpDBs+IDJ2yGHXyrDlzg6casbZ6ZqxO0/hEcsSTCWOG5iDGLvG0iRNmkiPqNgQfyn6nNUpx6LpIe5fzWTb9D0I9xWCtRcZaG2lUzR1PLgtpePFOAsEzW7HOuTS758QKxkHOQdug8vKvzbQyvc6jMjxxAAd0PAXZfGgJ3bTsNXTPSsuZLaYKzCJ8jKlsHIzvjO+K3fKHCBfymKPItkGJZI9gDtiJGG2ojOcfKPQkV1PPpGOpxrLq5aEi7JLAvJcXhB0ECCE/wAQViZWHtqwv9FWZXjZ2qRRrHGoREAVVUYAA2AAr2rbGOVWRjlLM7ilKVI4KUpQClKUApSlAKUpQClKUApSlAVF2xcyRiSCKO8ePQ7JcRxOyEa1BRmddvDjBXP5+lRDgRnt2Xum0yQj8CbGVeM/9248x0BHsCNxmvHmu/d7+bXHFbI7/i287EljnSZFyuPEAPlJXatnZxKiKqfIBhd87D3rHXm1LQ10YJo9ObOcrm7LyxPLbm3jUBY5CB8RkmTODiRRhMah0JyM5q+IQdI1HLYGT6nG9c+w8PURNEdw2rUfM6iST9d6uDs44qLnh1vJqLME0OT11p4Gznfy/eraNTO2VVaeVIktKUq8pI7zzzOLC37wKJJXYJFGTjUx3JJ9FUFj9Kqa45u4hISzXbIT+WJVVR9AQxP3JrP7QeY/irt4kwYbdtCn+KXH4rZ9Bsv2aozWGvWlmtE9d0jpVGVBVasbt7X4RjcTvZryaX4qTvHWJERtIBCHUc4G2SevrisqHizAaZYmJG2U8Sn7dR9/1rFurYsQyNpcbA9QR6MPMfvXy2klziRFA/iVsj9DvVLlm1ZrqdMotKm01a9mtVZu9nvt9fM+cSUTjMihIwpGkgFh08WdwuMbAVs7XmS9kiizO0IVAFjgAiXHqQBksfPy9AK1Mlq8hxKVEefkXPi9NRPl7Cs6u/ElFWTJ0ul4dyTcNEud23y/x3vQm/DO1CeOT/tESywHG8QIkTbrpJIkHntg/WrD4HzTaXYzBPG5HzJnDr/iQ4YfcVQteM9qj7soJHQkbj6HqKthimtJamPF/p6nN5qLy/Tde69Tpilc2Rl1+WacY6Ynk2+2vFbngnNfEmTPx8hKOUIaKJgQjbdU1bjGTnNXrEwZ8LF9Jr4WzlZ37P7SL6pVXJ2k3YPitIXHqkxBPvpZMD6ZrPi7VogPxbO7Q+ihJB+ocVYqsHsz57pyXBYVKrqTtahI/Cs7t29GVEH+Yuax7ftKuQxMlpGU8hHKdePL5lCk/cUdSC3YVOT4LNpUGg7U7M7SJcxNjOGhZt/QGPUDUu4ZxKK4hSeJtUTrqVtxt9Dgj6HpUk09iLTW5l0r4rAgEHIPQj0r7XTgpSlAKUpQGPeWMUq6ZY0kX0dQw/QioFzH2bnUZeHtHDq+aBlxETj5k0/3ZO2QBg+2+bFpXJRUlZnU2ndFD3FvJDI0E4VZ0ALBSSCGGQykgah5Z9QazuUuMSWVzlBqt52UTpnGltl75c7dMah5gDzFWJzzysL2IMhCXMWTC56b9Y29UbAz6bEbiqnilJLI6mOVDpkjbqjeh9R5gjYjBFYpwdGWaOxrhJVY5Zbl9wzK6hkYMp6FTkH6EVD+0bm8WkRhhYG7lGEHXu1Oxlb0A8gepqvOHXtxaljaTGLUSxQgPGWPUlD0Jx1UitTxji0s90z3CRLK6KQYgQrBcg7MScjI8/MVa8QnG8dy7A4JVcRGFR2X3+niYtvCEUKPLzPUnqSfcnev2GGSPMda+1h2PzzD+cfui4/9qw73Z7xtQywS028k/YzK2XAOCm8aSOOTunjCt4k1qytqGNmBByvWtbWy5U5hWzkuGaKWRnEYTQBgqoJOWJAG7GsuLdVUZOj/AC0tt2rt02MnU6lWFH9q921tqzbx9nNwT4ruNR/LCSf1LitRzXy0bFrdhPJKsrNG2sKAG06kwFA/hYb58qnvJ3MrXqys0Jh7t9G7BsnAby9AR+tY3aSYTaaZmIYyL3OkZPeqdS7emxz6DNfAodRxkcZGlWfNmklz3Ljc85DF1/ixcpPRrS77drehXDHY43PlXlZ3AkRXAxkdPQ+Y/Wvat7yZyDJd2ffRXAjbvZl0PHqXaQgbhga9ZTpud0j0mNxsMI4yqfxd/PS35NFXlwTiMSpJrkRcyufEwHnjz+lb7h/J97LM1s0fcyquWkILRAagMhxsxIJYLsdsHFXHwfl2C3torYIrpEukF1BJPVmO2MsSWPuTV1LDtp5tD4XWuo0qihGk78v8eJSU/EYkwGcDIBHnkHodq/Ud0WGVhuGX+JbeRh+oXFdAKMDA2FfasWFjyz4DxMuw58i4jGz6MlXxnS4KH9GANePG+J/Dx95oZxnG3l6En0q/OKcJguFCTxJKoOQHUNg+ozUH432Uwu+baT4eNyBNDjUhUHJMYz+GxGR5j2rjwqT0Z3/Idil4rxrhiFa4ikkXUqw5mVgdhhV8SnYg4x0q92uHg4CW7juJFtCBCM+FymAPXJJzg75O+9SDhljZ20jRwLDFLINTImFZgNtWnqQM9awedPxBa2wzma5jzj+CImdyfb8MKf8AGK0Qgo7FEpuW5lcp3YeFkVcJBI1uhz8whxEzEYGnxq4xv8oOd63VRbk0mKa+tG6x3DTJnziuMyg/+Z3y/wBIqTPMo2LAH3OKmRP3SvgOelfaAUpSgFKUoBUc5m5Pgu2E2NFwqlUkBIyPJXA+dQfXpk4qR0rjSaszqbTuihLjXFKYJ17qYflPRh/FG351PqN/UA1h8YtQ6Z1BGTLK56KQN8+x86vni/B4LpO7uIklT0dQcH1HmD7io5D2Z2CyBykjgHIjeV3jyDkHQTg49Dtt0rK8NreLNMcU13lOAOqoZUMTOMqG21D1U/mHv71iW5/HlGfyoT9fEP8AQCukOLcFt7lO7uIUlQdA6g4+np9qpDnDh1vb8Qmito1ijRIgyr/GQzk/XS6VCrQUIuSZ6TAdXniqtOlKOq1bv2J8WNXXx2wCfQZr7XhfozRuqAlmGlQPMnYfuayo9FUllg5diLU7O7Pu+HwE/NKO+b6yHWP2IFQvny9MvEGXPgt41UD+d8s5+uAg+1WnaxBUVQMBVAA9AABiqZ4m+q6u2Ocmd+v8oCD/ANNeX6O/jYypWf1fm/a55TpkPiYqLfF3/wB4s8at3sht9HDlBZWzLK3hOcZkJwduo86qKrF7FLzw3duT8kiyqP5ZVIOP6o2P9Vexwr+Zo2/qOF6EZdj+6LNpSlbzxor4xr7XxlyMHcHrQGs4TxgSkxyIYp1GTGTnK5wHRujodtx0zggGtpUF5k5T7kfEWQdQh1tbxnH1eDO0cuCfCPC/ysN8jZcN5pVVj+KZQkgBiulGIZQcack7QucjwMd/InfAEf5p4G0nG4Jrdglytm7oW+VmjlRdLgb6WSZ1yNxsfKv0/Hrj4tnkiikuIoiqxxykxW6nxSyzzFRpLaUAVVLYU+tarjXHHuuNGLh7glbXuXuFIZYQ8neSOMbM2FRV92OflrD7QLa14XZSLFLIslxGYu615ErHGqdgd9QGcsMZ1YOdsSS5IuXCJfwO2mu0huri4mGsJIsMYECqPmVWC5d/LZmIPoM4pzfwpSyXMlvHdRoNM0bRK7hM57yMldRK9SmdxnG4AOl5U7W7CdVSQ/COABpkOU2AG0gGMfUCpnftLMe5h1Rqcd5P6Kd9MX8TEfm6L7napXVtCuzb1Kv595qsbFVFgZBcugZGgmYRop+UsuSh9dGny3x5+PJHbi2Vi4ioIO3foMEe7oNvqV/Sp1zJ2U2F1CI1jEEijCSxjxZ65f8A5mTknO+53qluK9kPEYrjuEjEqkZWVThMZAOSflIznT1xnGag9S1Kx09Z3SSoskbB0YZVlOQQfMGvaq35O4HLwWCMPMZoWP8A2hT8sTMdpY/MKNg+eude2CDZFGrBO4pSlcOilKUApSlAK5447c97e3kuchrhgD6rHiJf2Sr25j4mLa1muG6Rxs31IHhA9ycD71zugcR7YMmMnOwLE6m+mSTWXFS+VI9D+nqV60qr2ivV/wBHvXjeoxRghw2PD9RuKx/jZPOBvsy17QXWrYo6HOMMPbPUZFYsrWp6p1adRODvrps1v3o393zjfyjAeO3H/TXW3+d9v0UVqXldvFJI0jebvjJ+tY3xQJCoC7noo29ssfyj3rLg4KD4pz3jfw/kHsF8/qaqpYWlSXyRUfDX382fLlWwmBf7SvK3b937GMtyGBMYMmDghN9/r0re9n3Fmt7+OR1MUbjuZe9KoMN4kIJOCQy9B/FX1VAG2AP0rL5ethIvxEwjMT5W3icL+I2+Hy2cE4OkDyyT6DZh03O6Pj4/qlStTcJpWfBdqOCAQQQehG9fqqv5O4lcWHcwXPc/DzzMqKhIMDOS0aAnZ0z4dgNORjbpaFfQPgGpn4u8bMHtZ9IJAeMLICPI6VbvB9NP61iyc5Wq/N8QP/CXH/xVIK1vFYrliFgkiiXHid1MjZz0VMqvTzJP0NAa1uaHk2tLSeYno0iG3jHuzSgPjp8qk+1ZPLvBDBbtFMyya3eRlx4F1tqKIDk6AScZz18hgDEHLNwSS3E7sk9MLEoB9lEeP1zWA/HLi3F3bXDLPLDaPcRSouksgDjTInRXyvUbHPQYxQEXs7hrK3u+IWlnG0czPLgOI9MSEohC43Uqpl2OTrO2ao7mTmCe+nM9w2pjsANlVfJVHkK6i4ZwtDw+O2wCht1jwfMGMDf9a5PvbcxyPG3VGZT9VJB/0qc9CuDu2zxBrpDsB4w89jIsjs7RzEanYscMqkDJ8hg1zdV/diPL11FZyyZ+HM5BiLLqJxnDGMkDSfsT61FE2XHmozzrdJE1lKzhSt0gALYyJFeFvrgSZ+2a+ni9xbI7XqxGJELG4iJA8I/PEfEufLSXrl/m/mmfiE5mnfPkiD5UXyCj/fqaHNzrW4jWRCpAZGBBHUEHYinC76IqY0b+5IjYbnBCqQMnr4WU5361y92f80XME4gSWTROO5C6iQrPhVkAOwKk5yKl3aJx1+GXfw1sWSPu42wD1OnSSSdyToGTUm7oilaR0LSlKgWClKUApSlAVb2wcc1lLBOmVluD/KDmJPqWUMfZR61X9ePHr6Z55dZImkuJEdj+TSWCjHT5VVR9jWm4rw1zpXvHYOCu56P1Xpgb/Lg+tYKnzz1dj2eAawmEzQjmbs3qkrvZeC+ljeWYkuH7u1jMzj5mGyJ7u/QY9BvWu4bNM5MfhZnZiH3ASNG0HC+ZY7jPtVvcocwWclqhjaKHSuJItk7tgMMCv1B3qoOGThJ42XeJ5J0U+qlyyEfp+9fLwOLnWqVIShly23359tLep8+p1DEV25ZrWV7LTlLx0fPoSaxsliXC9TuzHcsfUmsilK1t3MJ4X8bNE6r8xUgfXG1ZdnfIicPu/mt4oDDJgZ7mTSi6mA6fIVJ8tvWtbdXJfvIoie8CHxDorH5QT675x/8AVYScct7U24so5ldUUcQRyW72UgLpCNkaidRDLgbjbyrbheTJieCaX3BrdYZJ7lfi3O+orqJDEaEjUE6RuAMfUnqakvZxx1xHHY3ayJcqsjIXIcPEHyoEgJyVV0Uht/Dmoy3EZWcvCrx3KD8aym8JdN8MnkD1wy7HofbGu7ySUm/tZSslrG2iAp4hJj8RJQfUDAxj1B6VrMpdVeN5dJEjSSMqIoyzMcAAeZJrz4ZfpPDHNGwZHUMCDkbj1qjO3jml5rpOGRMRGpXvcfmkYgqp9lBB+p9hQE1n7ZLL8TuUml0A4YJhCegy5+RSfzGvX4xYY3WdXme+CrNeIAYQ0ymOGNCWyY1zpGnOM5Y5bNVItokckaQ3CIkIHeLrwc6gXLDGG1dN8YzUq4FfAq1qHzFJf2JhAOQC0hkmC+Q8MQb6t70BOOE8Vmbh1u0MZkuHQR4/Kki+CQyN5BCrZ8zpwN613HOyuzukXWXW4A8c6YzI5yWZ1IwcsSdsenSoH2t2dzw3iC3ELyC2lfvURXYIJAwaVCBsNRy3vqPvVzcvcZju7eO4iOUkXOPNT+ZT7g5B+lWp5iiScdivOE9l9lYSQS3TNMe9IDkARgtpEIkXfG4IBzjLAHyq2gaxLy1SWN4pFDI6lWB8wRg1GuXuIXgi7tY1uwjyIlyZkVWVXKqGABbKgaSQNyppax29zx7Zr/uuEz+smmMe+phn9gT9q5erqrmXlQ8St0hvHEemTvMQHIzpKgFnGTjUd8DyquOMdiiKwS3vPxGUlEkTrjzLL8oztkiouLJRkkQzsm4e03FLcBSwRjI/sqjqfuVH3FW7xnk1eJ3U8xYgRuIRgZB0RoSc+zOy/VTWo4T2d/8ADbY3AnYcQJCxGPdS5I0w6DjvA2MHVj12xmrZ5Z4V8NbJETqfdpW/ilcl5G+7MTXHorHVq7m0pSlRJilKUApSlAVv2g8gvNKbuzC942O+iOwkx0dT0DgfrgVVl9IgMkMp0OMq6P4WB+hxXTdY1zw+KQ5kijcjoWQMcfUiqalBTd9mfWwXVquGg6bSlHsZzBy7wya8EgWOC5eI4OXCuV8myQdQJzv+vWvWcGOeLvozGYnCvCceBmGEcY2I3GPLeuhOMco28yjQvw8q7xzQgI6Hbzxgg4GVOQapPnvg9zFeyLeyB+8iVYZggQOFJYewdSdx9D0rJOlWjVbdnC31un9mvJk8Ni6ldug/9tr2W2q13eumtzZGsjgfB579tFudEQOJLgjKr6rH5SP+w8/SoRYcMuLiQQNKZ5HyI4lbAY4Jyx2AXbz2rpDlDhBtLK3tmYM0UYViOhPnj2zVlGjFu71+xnxaqUUlLRvi+q77bXKZPDGs5ZbNx4ojkP8A81H3WX6ncH3U1hX3B1eRZldo5kKsrrg+JDqQlTs2D61Pu12z0TWl0B8xa3c+zAyJn6Mh/U1E6hWTp1LohSanCzPnOPORltWS9tFa5UYtbqJtOlyQCx/PHjGrAJBwBtX65evLprB72TRG2rQt06ZWZULLiXTuqg6hr2Gf0OJeWsUr20c4zE1zErjOMqz4IyN/Op5zXBFwWA3Ns4jhLBXs5MtHMSNwgwWjcgE5+U4OR51rozc43ZmqwUZWREb/AIKGt5LhjHDGbeRmhSQmI3GDomXBCA9cEDPiqqOX3aS8hLsWYyAksck49SfpW57QuM2E7R/8OgeBTlpgSQpchQAseoqunB3GM5rXckwZuRIdkiVndj0A0kDf75+xq0qJbxPgUUcbSu7nu/FGRpBTxl8Dbclj1bNSTsyijhWC4Nq7ylWNpbR4dzq2mu3Z9KoGwqKWI2UgZzWpnuo7lY0XJV7iCNwQVyHkTYggHBU/oavfhnBY4ZZpVyXmK5zjwoiBUjXA2UbnHqxoDTXVrBxmxkimiePxsjK2NcUqHqCCR6HbqDg9SKrrkzh19wmeWyd4NEjBoGl1BZTuG0MudLYC5Q7+masLhHE0t4r2Z86TeyBAoyXY92iqoHUl8ivCbi7yXCWfErSJYbpSYPF3g1LuYpMqAHwcjTt1AJxmup2ZySurGp5hvOIFQrwqLcn8c2rs8xj/ADKgYKd+hK+LGdO+KkHA+YLOVAtvLGAoCiPIRkx+UxnDLj0xXlf8t/Dxs0N/Jbxjyn0yonphn8Y39WNV1xzslvr5xO1/BOCPC4XA0+2nII+9WOa4KlTlyT/jvPljahu8uELqM92h1MT6YHn9a/HBb3u4Pi7vCz3GGEa+JguPwoEA3cgEnA6szHbO0G4V2Ab5uLvbzESYP+Zs/wClWnyxyfa2KgQIdQGO8c63x5jUflHsuB7VHOS+GeXBOFyySC7ulCsufh4c57pSMF2PQysOuNlBKjO5MkpSoN3JpWFKUodFKUoBSlKAUpSgFY99YxTIY5o0lQ9VdQwP2O1ZFKA13DOBW1uSbe3hhJ6mONUz9dIFbGlKAg/bG6jhrZBMnexdyB1MokBwP6Q+T6ZqvI2yASCCQDg9R7Gpj2uxySSWccUTymMyTuqDJ0KFj1BerEGUbDJ64qA3t+VQ6EkMrDEaGJwS52AwVHmax4mLlJJI1UJKKbbPVXhkuraB5NJNxESApYjDggHHyg9Mnp1q4Ob+VrbituIpWJUNqR42GVYZU4O4PUgg+ntUA4bw66WMRQSQwRpsXKd60r4GuU4ZQMnPXJ2+1S/sq4RJbWbCQk655JEzgZQts2BsNWNWB5EVopU8kbFFSed3Kv5s7J4bLUS8zQPGcXBXUIJQwIMqJuY2G2oA6euKg3CI5As9qjB133hZcMx0qCztuY9Ibpvn7112RmtJxPk+xuABLawtjp4ACPbIwce1WECl+y3h0lzfRqECw20hlm3ZjrUaIlLnZs5yAM4C+1dAXEwRWdjhVBYk+QAyTWPwrhUNtGIoIkijH5UGBn19z7mvHmCzM8Jg/LL4JD/0j/eD+pcr/VQEN5as2kmskfIEaTX0iHqJLmWTuFPrpDy/dBUg7QeGGeykKY76HE8DfwyxeNSPrgr9CRXzlm2l+KvppIyimVIocjGYY41wR/KWZz+tSQjOxoCGWEicRvA7gNBDbQyRxndTLcB2LkdG0ooUZ6Zb1qWWFjHCgjhjSOMZwiKFUZJJwBsMkk/eq97KH0uYxuPhIhn3hnuYP9hVlUApSlAKUpQClKUApSlAKUpQClKUApSlAKUpQFFdps19bcZ7+KSUFogbcxqZAsY0rLG0YByNfiO35l+2uue0W/n1rM6osETysEjaIs4GhA2o7jUwOBgbVbV5dIONWyahqNncDTnfPe27AEeWysftWh57vIor9W065O7hiKnAULNcaQc4znIz9qAh54dbq0VjaiZbqYrCzEzBQmxncajoOEDnK+uavS0tljRI0ACIoVQPIAYA/QVBuR7cz3LXE6os1sGhCI+sKZAjlslRhiABj0+tT+gFKUoBSlKAUpSgI5yfy58LGDJgzfiglSSNDzPKB5fxfuakdKUApSlAKUpQClKUApSlAKUpQClKUApSlAK03OHG/grKe6CazEmQucZJIUZPpkjNbmoZ2wXRj4RdEJr1KEPsGYDV9utAUDY3t3xO/lnij1XTfijun7tlChUwhLZOBjbOcZqScP4ZfNcSLcrcd+WtZFabBbu45/EwPykKGJqsLG8khkWSJ2jkU5VlOCD02NSWx5/uxdRXFxK8/dqU0scZQ+RIG++Dv6UB0J2ZcMkgS7ErF2e6Z1c4y6GKEA4HTBVhjbpUzrmzhPOtyl1NxC27rT3Qa6idiECghI01HdpTjYgY8QHkauLk3tJsuIaUjcxzkZMLjB264b5W9djnHkKAmNKUoBSlKAUpSgFKUoBSlKAUpSgFKUoBSlKAUpSgFKUoBSlKAVq+aOEm7tJ7YPoMsbIGxnBI8x5j1raUoChL3sWmDKAkbmQOGZHKpCxZNDYbxOAgc48ywGwGa9Oe+xIRxGawZmZBl4XOSwA3KN6/ynr5HyNz3HHbZGKPcQq6/MrSKCPqCcisWXi1ndJJAt1ExdGU93KuoBgVJGCcHegOOFPlnAPWpFx7iUHxEP8Aw6NoxCECPv3ksgwTIR5EnYAf74Fi8d7DXWWJbZnljcYkdmRO7bWviK4yy6NWy5OceVb3lPsfay4nHcCVZLePLLr+fUVwBpxjYnOrP286AtqEkqCRg4GR743r90pQClKUApSlAKUpQClKUApSlAKUpQClKUApSlAKxeK3RihllAyURmA9dKk4/alKAifLt3fXsKTfFRwK4BCxwAsvsXd2B/yitkOXrr83FLk/SO3H7iHNKUBq+M9nfxLK7395qXp41x1z8oUL+1bPh/JNskYSQGZhnxsSpP10EClKA8W7N+GFtZs42YnJLFjk+py29be25ctI0EaW0KopyqiNcA9c9OvvSlAbSlKUApSlAKUpQClKUApSlAKUpQClKU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074" name="Picture 18" descr="https://encrypted-tbn1.gstatic.com/images?q=tbn:ANd9GcSyx17p7e5D5TfVlrL39N6UhVC288o8IJ0OsKmqjicX3TL9AgN2L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3505200"/>
            <a:ext cx="2705100" cy="16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swirled</a:t>
            </a:r>
          </a:p>
          <a:p>
            <a:pPr algn="ctr"/>
            <a:endParaRPr lang="en-US" sz="96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267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“The leaves </a:t>
            </a:r>
            <a:r>
              <a:rPr lang="en-US" u="sng" dirty="0" smtClean="0"/>
              <a:t>swirled</a:t>
            </a:r>
            <a:r>
              <a:rPr lang="en-US" dirty="0" smtClean="0"/>
              <a:t> in the wind. 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524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600" b="1" u="sng" dirty="0" smtClean="0">
              <a:solidFill>
                <a:srgbClr val="0070C0"/>
              </a:solidFill>
            </a:endParaRPr>
          </a:p>
          <a:p>
            <a:r>
              <a:rPr lang="en-US" sz="9600" b="1" u="sng" dirty="0" smtClean="0">
                <a:solidFill>
                  <a:srgbClr val="0070C0"/>
                </a:solidFill>
              </a:rPr>
              <a:t>swirled</a:t>
            </a:r>
            <a:endParaRPr lang="en-US" sz="9600" b="1" u="sng" dirty="0">
              <a:solidFill>
                <a:srgbClr val="0070C0"/>
              </a:solidFill>
            </a:endParaRP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0"/>
            <a:ext cx="6172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b="1" dirty="0" smtClean="0"/>
          </a:p>
          <a:p>
            <a:r>
              <a:rPr lang="en-US" sz="3600" b="1" dirty="0" smtClean="0"/>
              <a:t>To move in a twisting or turning motion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65261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Word Substitution: Use our new vocabulary</a:t>
            </a:r>
          </a:p>
          <a:p>
            <a:r>
              <a:rPr lang="en-US" sz="2800" dirty="0" smtClean="0"/>
              <a:t> word in each sentence below.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286000"/>
            <a:ext cx="83649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The leaves spun around from the gust of wind. </a:t>
            </a:r>
          </a:p>
          <a:p>
            <a:pPr marL="342900" indent="-342900">
              <a:buAutoNum type="arabicPeriod"/>
            </a:pPr>
            <a:endParaRPr lang="en-US" sz="3200" dirty="0" smtClean="0"/>
          </a:p>
          <a:p>
            <a:pPr marL="342900" indent="-342900">
              <a:buAutoNum type="arabicPeriod"/>
            </a:pPr>
            <a:r>
              <a:rPr lang="en-US" sz="3200" dirty="0" smtClean="0"/>
              <a:t>The girls twist quickly at the dance recital. 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744</Words>
  <Application>Microsoft Office PowerPoint</Application>
  <PresentationFormat>On-screen Show (4:3)</PresentationFormat>
  <Paragraphs>134</Paragraphs>
  <Slides>30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Day 2</vt:lpstr>
      <vt:lpstr>Slide 16</vt:lpstr>
      <vt:lpstr>Slide 17</vt:lpstr>
      <vt:lpstr>Word Association</vt:lpstr>
      <vt:lpstr>Slide 19</vt:lpstr>
      <vt:lpstr>Slide 20</vt:lpstr>
      <vt:lpstr>Slide 21</vt:lpstr>
      <vt:lpstr>Slide 22</vt:lpstr>
      <vt:lpstr>Describe a time when…</vt:lpstr>
      <vt:lpstr>Slide 24</vt:lpstr>
      <vt:lpstr>Slide 25</vt:lpstr>
      <vt:lpstr>Slide 26</vt:lpstr>
      <vt:lpstr>Slide 27</vt:lpstr>
      <vt:lpstr>Tell your partner what all of these pictures have in common. </vt:lpstr>
      <vt:lpstr>Slide 29</vt:lpstr>
      <vt:lpstr>Slide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90</cp:revision>
  <dcterms:created xsi:type="dcterms:W3CDTF">2013-09-20T22:58:17Z</dcterms:created>
  <dcterms:modified xsi:type="dcterms:W3CDTF">2014-05-05T20:06:27Z</dcterms:modified>
</cp:coreProperties>
</file>