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4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69" autoAdjust="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3BE74-C4A0-455C-8E5A-4F835F8A4EFC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D2A0E-1D5E-422E-8938-036779E98F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Turn and talk: What does this word</a:t>
            </a:r>
            <a:r>
              <a:rPr lang="en-US" baseline="0" dirty="0" smtClean="0"/>
              <a:t> mean?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D2A0E-1D5E-422E-8938-036779E98F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Turn and talk: What does duck mean in this sentence?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D2A0E-1D5E-422E-8938-036779E98F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Turn and talk: What does duck</a:t>
            </a:r>
            <a:r>
              <a:rPr lang="en-US" baseline="0" dirty="0" smtClean="0"/>
              <a:t> mean in this sentence?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D2A0E-1D5E-422E-8938-036779E98F7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993A2-258E-4BFA-9A3B-8BBD8617806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1491-234F-46C1-A39E-8E5899AFC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U2sdWD3Ck-3hHM&amp;tbnid=rKpwEiTHhd18oM:&amp;ved=0CAUQjRw&amp;url=http://www.amazon.com/Rosa-Parks-Rookie-Biographies-Mara/dp/0531125920&amp;ei=1XjhUs_MF8fd2QWFt4CgCg&amp;bvm=bv.59568121,d.b2I&amp;psig=AFQjCNGboRex2UbhdrYo8-dwN_6JLmvZbg&amp;ust=139059463912781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flocabulary.com/context-clues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2667000"/>
            <a:ext cx="4419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6700" dirty="0" smtClean="0"/>
              <a:t>Rosa Parks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Context Clues</a:t>
            </a:r>
            <a:br>
              <a:rPr lang="en-US" dirty="0" smtClean="0"/>
            </a:br>
            <a:r>
              <a:rPr lang="en-US" dirty="0" smtClean="0"/>
              <a:t>2nd Grade </a:t>
            </a:r>
            <a:br>
              <a:rPr lang="en-US" dirty="0" smtClean="0"/>
            </a:br>
            <a:r>
              <a:rPr lang="en-US" dirty="0" smtClean="0"/>
              <a:t>Unit 4</a:t>
            </a:r>
            <a:endParaRPr lang="en-US" dirty="0"/>
          </a:p>
        </p:txBody>
      </p:sp>
      <p:sp>
        <p:nvSpPr>
          <p:cNvPr id="16386" name="AutoShape 2" descr="data:image/jpeg;base64,/9j/4AAQSkZJRgABAQAAAQABAAD/2wCEAAkGBxQSEhUUEhQVFRQXFBcVFRUUFBQVFBcUFBQXFhUUFBgYHCggGBolHBUUITEhJSkrLi4uFx8zODMsNygtLisBCgoKDg0OGhAQGywkHCQsLCwsLCwsLCwsLCwsLCwsLCwsLCwsLCwsLCwsLCwsLCwsLCwsLCwsLCwsLCwsLCwsLP/AABEIAP0AyAMBEQACEQEDEQH/xAAbAAABBQEBAAAAAAAAAAAAAAAEAAECAwYFB//EAEwQAAEDAgIEBgoQBQUBAQEAAAEAAgMEERIhBQYxQRMiNFFhsxQyVHF0gZGTlNEHFRYXIzNSU3JzkqGxstLjJEKDwfBDYoLT8cLho//EABoBAAIDAQEAAAAAAAAAAAAAAAABAgMEBQb/xAAxEQACAQIEAwcEAgMBAQAAAAAAAQIDEQQSITEFMlETFBUzQWGRIlJxgaHBIzRCsQb/2gAMAwEAAhEDEQA/AMDp3TNSKqoAqJwBUTAATygACVwAADrAAALpxpQyrQplJ3Ahpqp7pqPSJv1Kx0oXFmZL26qe6aj0ib9SfZQ6BnYvbqp7pqPSJv1J9nDoGZi9uqnumo8/N+pHZw6BmYx03U901Hn5f1I7OHQWZje3dV3TUefl/Ul2cegszJe31V3TUeek/Un2cegZmMdP1XdNR56T9SOzj0DMyHt7Vd1VHn5f1IdOI8zJO01VbTU1A/ry/qRkiK7It03Vd01Hn5f1I7OHQeZj+3VVflNR0fDzfqSyQ6BdjnTNX3RU9Hw03fy43SE8kOgXZEabqu6anmynmP8A9JZI9AzMTNPVQsRVVGWec8pH5swjs4r0Bu+jNTojWSWUfHSB47ZvCP8AKM9iuhGD9Dl1lOm7p6Hep9JyH/Uk+271p9lDoU9rN+oR2bJ85J9t3rS7OHQO1n1F2bJ85J9t3rR2cOgdrPqP2bJ84/7bvWjs4+q1DtJejDqGGV7HyvmdHCwcaRznkF38rGi/GcTYWCpqSpU3lS1L6Uak45m9AAVsnzkn23etWqEGtil1JX3H7Nk+ck+271p9nDoHaT6l1FVyGRgMjyMbb8d2zEOlQqU45XZE6dSTkrs8s0/yqp8Jn61yhTf0o68twEKx8wiVk7hcSdxCKAuMkBBF2K4ii7C4yLsLkUgudCDSr2bmni4cwdmEtG/df7lBwTHmLYtNvBJwssc7W2Hbe/fubdNtiXZIeYh7cy5A4chYcXmw7c8+1G3p5yjskLMIaalFhxTZuEXbew8vQPIE+zQZiMel5Gm4DMrWu29rXt+KXZhmOeFYkJu5ZDIWkOabEbCn+BSSkrM1uh9KCQczh2zf7joVsZXOXXouD9jQwy3TsUXOnovRzpnHMMYwYpJHZMY0bSSfHYKmrVVNe5dSpOo7enUrqKew4RrX8C5zhG97cOMN39CUaikrSf1BUp5XmjynXrg2sfTsp3tbHYgU5y4BzATJK/5dwe28WRJWWP8AjcpT1fU1zXaZYwdl0ImCmfHUGKN5ZDESKpz3DhJR2rWx9rhcchv38132tWLTk9/QXY0pJqK29ThFbk7owNNOxfQfGx/WM/MFCrysnS5keZaf5VU+Ez9c5Uw5Udt7g1LTvkdhja57jsa0FzjbM5BFWrCms0nYkoyk9A4aBqe55vNP9SzLiOHtrJFnd6nQf2hqe55vNP8AUn4jh/uQdhU6C9oaruabzT/UjxHD/chd3qdBvaGq7nm80/1I8Rw/3IO71OhH2gqu5pvNP9SPEcP9wd3qdBHQFV3NN5p/qR4jh/uQd3qdBe5+q7mn80/1I8Rw/wByF3ep0I+56q7mn80/1I8Rw/3IXd6nQf3PVXc0/mn+pLxHD/cg7vU6CGr1V3NN5t3qR4jh/uDu9ToIavVXc03m3epHiGH+4O71Ogvc7V9zTebd6k/EMP8Acg7vU6C9ztX3NN5t3qS8Qw/3B3ep0F7navuabzbvUhcRw/3B2FToP7navuabzbvUn4jh/uDsKnQsh0DWNIc2nnBGwiNyPEMP9xGWGnJWaNNo4y2+EifG4bQ5pF+lt9oWqjiqVbSMrnIxGFnSeq0NTQ6SjfG1k/FghGMwxNOOpmvZocd+7oG3mIqrU2pXW7/gto1U4ZX6fyaLWnZC2dgdJweGCjidYGaWzS9xGyOMENB3nEehZaLkndftmyso5UmvwjOR6MnoHtkdgdcOZkcbDcWfG+x22Jy9S2qUK6cTFPPRkp2OpR1bpIXPMTXMhcxsFJCxwjMzycMswuS8Ntlfffes1Snlkk3v6l9Krng2l+i+vppphHBK5slTidNK4hrW00BbxWPLRxbkA2zP4opzjCWZcv8A6KpTlOKTtm/8M5Q24WOxBHCNsRsIxDMdC2zd4NrYwwhlqK+55jp/lVT4TP1rlVDlR22Gapn4c/UzdU5c7i3lr8o04bmM8K+X52Tzj/WsqpQ6L4LHN9RxXy/Oyecf60+yh0XwRzyEa+X5yTzj/WjsodF8BnY3Z0vzsnnH+tHZQ6L4DO+pHs+X52Tzj/WjsodF8CzvqI18vzsn23+tHZQ6L4DO+ouzpfnJPOP9aOyh0XwLPIbs6T5yT7b/AFo7KHRfAs8hdmSfOSfbf60dlDovgM8hCsk+ck+2/wBaOyh0XwNSZNk8p2PkOdgA95J6BmjsodF8BmkPNJM0kOdK0jaHOe0jvglPsodF8BeZV2VJ8t/23etHZQ6L4DNIXZUny3/bd603Rh9q+BZpdRdlSfLf9t3rS7GH2r4DM+o7ap/y3/bd60dlDovgM76m/wDYbpOya2WKVziDSvIu4mzhLFYi56VZBKm80VZkaiVSOWWxp9N6IkpZM77btcN9swe+uxQrqrG3qcKvQlRldHR0JVtlL5HyxtquHjk4WoJA4KMXwMIsBnfLZYqmvT7PRcttS6jV7S+Z/V1CpmxvEsjnlmjm1L5Y8LbPmme3CWxC1yMRkF+bPpFMW42tzWL5JTTu/o/s5slPU0oa+0kIkbkQ43ttDXluw2tktkZQqrLu0Y3GdJ5tkzs6P0w2KmqDFGAxsbcTpfhJJqqdwa1z7nNgJ2G/iAzx1KEs6izXSxEFCTRxW18s00RleX4XtDeKxoALhewY0DctbpRpxaRi7aVSazHlOn+V1PhM/WuUYcqOw9wvVT48/UzdU5c7ivlr8o1YbmZlwqUDGTEJACQIZMQkAJADBAXJtbdK40rm21M1aZKLvJxHmY14aM8+Nl0b1FyL1Cx6loPVqINY5rA17cjhAw2vsOW3p2hQzEW7M78Gq0YxFwxkggcJaVwB3fCA3TuRcncwOk/Y7p+O2ccC7EeDmjGFrgdmNoyuPWhMNzyLS+jX08ropRZ7T4nDc5vOCM1NSuQYEQpERNQB6T7BTraRf4LJ1sKBnvOktHx1MZY8DoPMUQm4O6K5RUtHseUad0K+mkLXC43HcR612MPXVRWOLiKEqT9jr6CrTO8vdhknija2kgfaOAEABzhuL99sr2y6M9el2b02e7NFCoqlr7+i9C+Sme4Pp+E4aoke2arkL7w07Y9xOwOzOQ2AW3C9cZKNprRLb3LZRcvoer9fY5Gk9H8Hhcx4lhfnHK3tXW3EbnA7lspVFPW31GGrTdPlehTQfGx/WM/MFZV5GV09ZpnmOn+V1PhM3XOVEOVHce4Zqp8efqZuqcudxby1+UacNzMyoVKBjJiHTAZAhkAIoASAEgR0dGQXdfPoyvn05d5RZopr1PRdB6bFmR9sW7CScVr3OffvZUzdjVGnc9H0I4nPYP8ANqzdpdilTSNC15Iy27lYmylxQNpIuLSHWcLEEW3HcehSUiHZ6mI100f2ZTyxCNpMLQ5tu3DSLtLecA5EKxMjZI8GmjLSQ7IgkEdIVyK2QCYj0P2E3W0g/wAGk62FAM99gmUCBZpPR7KmMseN2R33UozlF5kKUVNZZHk+ntCvpnlrxdp2G2RXZoVlVXucTEYd0pewfo3TDYaUNhcIJI3h7gG8WpBNg1xtcWvs2WJ8VVWj/ku9U/4L6VfLTtHdfycuaTG4us1t3OIawYWtxWuGi5tsHkWqEFHT16mSdRy1/gtoPjY/rGfmCVXlYUuZHmOn+V1PhM3WuVMOVHce4Xqn8efqZuqcubxby1+UaMNzMyoVKJMcpkBkwEgYkCGKAEgBBJgjpaNc+9musN/NY5ZqLlbU10Ytmw1Tp2xygOs4kEf3uFlqybOlThaJ67odmwDZlvWeEXczzbNHDcAArStDJIEr7qEnqTgjG1+mDSOLzmL4R9E3u0qyEglSu7I8i9kClw1b5Gi0cpxx962f33WiLuZqkcuhmAVMqNR7H2sUdDVOmlD3NMLo7RgF2Jz2EbSBbinehgelRezBRj/TqPsR/rURWDIfZooh/p1P2I/+xPKBHSvsr6NqYy2SGp6DwcWX/wDRTgnGSaCUFJZXsZmmro5AHxF2BxdhxgNccJsTa5GVwurh8Uqt16o4eJwsqLv6BzXXWlma+oTQfGx/WM/MFXV5GWUudHmOn+V1PhM3XOVMOVHce4Xqn8efqJuqcubxby1+UacLzMywVSGxigiJMBIASAGQA6BEQkxx3OhRNIJIvYZnO2zpVbN1KMo6o0OhOEDxMXYGi9gWlzrXzsBbPpWeclsbacJNXZuNXJY5nmaGomxNJaA5jg3HtDCb2zA2BVu6FfNozY6P1jxxSGVpY+NxaRe4LhbJrthNiCkptrUplQs7IzT9Zqd07i+ctdawa0PcCLmxdutkSlZ7k3TsrIzGuuk5QGn4N8ZcbOjuDiAFhZ2wXt5SrabTFOMoq5m9NaTFRS8ZtnROAbbZY8Vwv0njWWqJirK6uZcKwyCRYBwiwEkhk2qW2o7GnleW0VE5uTg+qsf+cX3JcPb7zP8AQYqKlSijuaE0sJBY5PAzH3XHQu/GVzz1ei4M0WjnfCR/WM/MFCryshS5keaaf5XU+Ez9a5UQ5Ud17hWqfx5+om6py53FfLX5Row3MzKhVIGJMQ4CAEgBkAMgBIEMEmC3CAT4lUzbGTPTtQdLsLGwupnSf7gMWV7k22rJVgmzpq8oHoFTBAyMhsVnOBa1oBYS5w3XAF/HuUcriZ1fNoVauaNPYQZniExfd4zxB9yHA33AhPdBVlapf2Oi2GDN7oG3zaHCO525tJahXsVtSbumea+yXRxRs4WIYcT2jCQe2FzcA7AbAeJTpLUvqOWT6jEaw0nAw07L8ZzTJIDtDifUQFrhuc+vLQz4VhjEVIBwkBJIZNqYzS1J/gKL6yq/PElw/wD2qn4X9kq/JH9nOjkLSHNNiNhXba6GGSUlZm41T0uJZI2nJ4kZcf8AMZjoSm/oZznh3CorbGN0/wArqfCZ+ucqocqOq9wvVP4931M3VOXO4r5a/KNOG5mZUKpAxJiHvkgBIAjdAhkAJADAoAuZJlZVuJohP0Z6P7Hkb7GSIXLWm4vY5LDVWp3YyXYq529LabgqbRzOLbC97uD2vta4G3LNRVxQov8A5OnqvWxQR4ZK4yx/ytLCxw77r3P3KdyFTDV3/wAnZqNJ4HtfT3kjfxZGsOIDLiyfdY+JQcrFKpX0nued+yDpEGojjdnseb7i52FuXQA4+NX0U7XHUlFLKYzW6ItqHccvaQC0nmHFI6LEFa4nKr3ucRSKBJiEEASSGTagaNLVcgovp1f54k+H/wCzU/C/sliOSP7OYu4jEdDQDyKqmIyPZEIy5jK0H8VGovpY8qZRp/ldT4TP1zlTT5UN7heqfx7vqJuqcudxby1+UacLzP8ABlRsVSGxIEJMQroGRQIVkBYSBDJAOCj0GnbU2uo+mhDxsWEgi/S0m33XWKrF3O9h5xqUrPc0slJ2Y/HFa/8AMwGxBOao1R0Kc+zWp2KXVN5bhcC0ZXcGsJyz2pvYHxBJ6GjZAymiwss1rW8d2+wzJJ50nqc6TlVqZjzTWGj4aQy8FJc2LTcYbA8Xx+PxLZCyQSpfUYzWKTjtYTcsaQ76TiXEeK6vicvFWTsjkKRlEUxDhAEkhk2lBJGmqeQUf06r88SOH/7NT8L+yVfy4/s5YXdMIdoLlVP4TB1zFGpysmtyrWDldT4TP1z1TDlCW4Vqn8e76mfqnLncX8tflGrDcz/BlgqkDEmISAEgYTQ0TpXZZDedyrqVVFGrDYOWIlb0Ov7QsttddZu8M7XglNLcAqtEObsIt96tjXMFbhUoP6QI01tqn2qMrwsovUd0Fv8A1Ge4pUFDVl8MBycw98Eqty6minSek6Z2NFaUkgeHtNnbxtFulVuKZ0FNW+rc21J7IUpFsAOWdlU1Yvp4WFTVAz9IVFU7Ddzi85Rt2eTfZVep0I0qdFXfyAVNVIbhsjw3my2DZu22srY1GgnhYT1scV+g4ySTiJOe3erO3ZhfB6d7u4HU6vm12HxH1qyFfqYq/BPWByaujfGbPFubePKtCqKRx62FqUeZFACmZtx0gJhN7EkaWp5DR/Tq/wA8SXD/APZn+ESr+UjmLvGEO0Fyqm8Jg65ijU5WSW5Vp/ldT4TP1rlRDlQ5bheqY+HP1E3VOXO4t5a/KNWG5mZYBVIGJAhwmMQUW7InFXlY1ui2BrGgDdc99c+rK7PY4CmoUlYNsq7m5LcrkivdSTIThdHKqqC5y2qcZnOrYRPU589E6x5+ayvjNI5VXDTkNBSv2WKUpJkqOHqLQPptHXOYKrcjoUsHrqdmmpsw1oz2AAZ3KrcjpxgoLU7FWwU4aGh7J7ES4ssJObS0jZkolVJupfNrH0OWBmg1Loh35IuMiGIuFijTFLjicMiQLjnuFZTk1Iw8QoKpSemtjFLoXPENWuOAmIk1MaNNVcgo/p1X54kcP/2an4X9ksR5aOYF3EYg7QXKqfwmDrmJVOVjW5Vp/ldT4TP1rlRDlQ5bhWqfx5+pm6py53FfLX5Rpw3MZcKpEhIEJMZZBHc97NVzehfQhmlm6Gm0LIHNNznc+RYaqPVcPqZoB0T7ucOa34Kt7G6Du2WkKJaViHEbc5tzbUyqcVa7LdIMc+S8g4+QNxbIbAR3rKVymnRi9UUxwZ+MpXLlSVybW2KLk8qQdSNDA57nFj2gGLK+JxNjfmsM0Geo3JpLYEfIXG7iSec5k99BoSUUlEY55oHqIuCAuRbdAC7+xNMjLVWMZpGnwSvbzHLvHMfcujSd4niMbS7OtJA6sMZNoTGlqaWpH8BR/TqvzxI4f/s1Pwv7HiORHMAXcRiD9BD+Jp+fsmDycM1Kpysa3KNPj+LqfCZ+ucqKfKhy3DNU/jz9TP1Tlz+LeWvyjVhuZmVCpQ2OUCEEDR2tAUoc15ds7Uf3+78VkrSszu8Jw6lFuQTDA6Ak/wAp+7NVtqRup0pYdt+jOho44gXc7j5Ng/BVTN2FblFyDAomsJiYwMeXtfdw+Cdsbe5xHxC2znSuZp3nLLH9ldVO57y5xxFxzcdpQ2WwjGKyx2IRRFxIAJsCbAXNhvyQScox3ZZQwl8jWttiLrAHIX5ydlk0V1ZpQbexZpaZ7pXF9i7YSA0A/wC4WFkwoRioJRA2lBaNZAxAJCJsagkKSOyBNP0ObX6JbI7E47WgDDutfb05LRCrlRycRw2NabbODpDRroulp2EfgVpp1lI4GL4fPD77AgV+hg9jS1A/gKP6dV+eJHDtcTU/CHiFamjlhdxGEO0Fyqm8Jg65iVTlY1uV6f5VU8/ZM3WvVEOVEpBWqZ+HP1E/UuXP4t5a/KNGF5mZYKlEx0CC9G0ZldbcMyVVUqZTdgsLKvL2OxoqBzXOGxoJt31kqSUjv4KjKEmvRBmksmHffLxlQhua8W/8bCKLtQBuFvIlLcuoWUEiwvsRfIEgX75sok6krRLqyrcbNLsTWXazKwtiJuO/tRYhCMVd21YjWuLWsLrtZfCDYgX22SY1TgtUiMVS5pJa4tJBabG12naD0ZISJSjGW4Zo5rBHM918QDWxfSdiufEB96aKajk5xjHb1ApGYR0AeToTND0iVMdcXQJO6uTc5DGxmhLbcTaSuXtgfa+F1uexUc6uVrEU72vqVXUkXXuRumRZbS0zJHNbKLxucA7PDkTmb7u+mm1sZ8VS7Sm1uUV+habhAYg/CMsLiC3I7RbMjvqxVZHNw/Cop5pC1mYBS0gAAGKo2bNsS08IbeIqP8f2cvjkFGSSM2F6VHng3QXKqbwmDrmJVOVjW5Vp/ldT4TP1zlnhyomwvVP48/Uz9U5c/ivlr8o0YbmMuFSibHa25A58km7IlCN2vc2WjaMRsA8p5z6lz6k7ux7LB4ZUaat6koobX6SoXNEYZSUsOKwO43P+eRCY6lPNoNHFbYhjUMp0KCIOdifGXxs4z7bAADhvzDFhSIV3olcFcwG/3BJMtyaFQiUriyBFJTF7g1ou45NGW3pSFP6Y3YRWzmzYrNHB4mktFi5xOZdfacrJ7kKUbNz6nMrXEgN3uNvWmOq3ZR6hTmhoA3/5kkWxWVWKwhjWrKW6XDJODyBAzce9ew8qUqLkrnnuJ4mV8sTqUtYQA67eMcIOeeV9/j8oWbLZM4mee99QR7ePIALjIggG2bRnfvq+DTij0nDcRni03qN4++pnXuTBQP0GHTtTBENaeTUv06j8Yls4N51T9f2eT49zozIXpzzYboLlVN4TB1zFGfKxx3K9Pj+KqfCZ+ucs0OVEnuFap/Hn6mfqnLn8V8tflGnDc5lwqUWaXOjo6gLgXnIDZ0lUVanodTBYOUvrf6NDROJYL7Vll1PR0L5bMtleBbp2KJbKViUbsrBA0yyyiTDmxFsWLjtxmw3Me1vbd+zrIKbxnVtuBWSL7MdsdwSExPTUJp3CIF2JzZgbNFrANIN3X2g83fTKJJ1JW/5BHdKEXIqe27geZSbIuOpZ2x7yiS1ZNkRdkN2/clKSSKauIhRV5HCrNGPM2K7czsvc22bOdXKssh5DEV1UqOXoaWhpQHXyPBixzyxuF3jxANHiKy1JWWhTCEpvKtyuqqL3a0nBe4B2+PnspQgtz1WBwapRu9wZTW50G1e7B4K5rpCxpBsNvTvCscGkZaeMhUquCDQoXNiKtZx/DUv06j8Ylt4P51T9HkuPc6M0vTI84HaC5VT+EwdcxKfKxrco0/yup8Jn61yzw5USb1DNU/jz9TN1TlzuLeWvyjVhuZnK0LTscTjubbBu6brDVk1sdnh9CE23I0rQ0tsPuyAHMsjbPR01G1ojOs0X2BK92NtQi2xg0OAPjUnoJfXFNCa0hRJpWLocyBmbkAAbyTYAIJOVkXVMpvhzDWkgNJPFz2Z7+dAqSS1XqNTxF5wt298DZtuTkFEbllV2X8IxrGlpdwgffdwdgAWkbyb3QVrPKXsCPcXG5zJN/GcyUy21lZDMbc2UkApDYc52IYMTchzJNgtEDaQnsDbYBsHOOdQjHM7Hk+IVHKo0CUspDXS5cXMC+07h+JVzgrpI5qsT0bpIm8V77XOd8o3v/cpyo65jscKUVU+oPsoHpdznaZr8AwNIxHtugK+jTu7s43EcblWSBytE/GYg02Y0vcQdjbhtzfpcB41fUhocbCV1GqmawLC00z2EasGk7lWtHJqX6dR+MS28HX+ep+jy3HHeSaMyvTI84HaC5VTeEQdcxKpysa3KdP8AK6nwmfrXKiHKhvcN1OH8T/Sm6py5fGXaj+0b8Cr1LHNpKZ+N1hkMvvWBzukdyhQmqjUTs0keFovt2/2CzyO1Qg4rUnXyWjJPMnBahiZJU2PRkYB3kp7hh39CsXDpUTQSDzcEXBBBBFwQRmCPGi9hSipKzLZZsdy4EuJuXXO2+d0vcUVayQ88wc1oa3BZoDrEkPI/mN9/QmRjCSvmdygtyQWeuqIJgMCmiIiUMLlhcTmRZRaHJ6HG0y8l2EbMRuraEbXZ4zFP62RrI+0jByc0uy2X2D/OlSpapyMaORDUGOQO3j+21asuaJoo1+yqKS9D1DVnV107WSVLm00bs7ON5HN6G5Wv0qhUdTr1eLt09FqevP0JRTQiIwQvjtYDA026QbXDum91pUbI85OpNttvVnlHsg6mQ6Mp5pKcktnwQ8G83LPhA+7DvHFtY+VP11JRqaGR0ToiRrSHyYMYs4Dbbbhvu8SxVZrNZGqOKcY2uGa3UTYaakY3ZiqDe5N78Eb5rTwiV8RP9FGKqdpBNsyq9Kc6wdoLlVP4TB1zEqnKxpalOn+V1PhM3XPVEOVE2HamcpH1UvVOXK415H7R0eHL/Mg6KMWy35+XNcY9xCKsTwBO5OwLXx4h3jfxqUGZq8MysNTDC3v5+JNjpWii8SjeolqmiXChKxJSRYZRuCGSuhGQHckh3KH4lIrEZLISBysVGsYMr2PfUlEqeIitGIVTef8A/UNMFWiWGTx33JNDlNNHFrDil25XO/ZmtFNaHjMU/rZGWq4TM9s05W+TfYpKGVmNspipbEPIxcYYW/Kdtz6FPMXUl6vYJr6KqldjkBc455vbl0AXyQpx9Scq+tkeq+whUy4JWyYsLXgNxXyNsxn5VZmT2M9TUr9nfSeVLFzyOlP0WWb+Lz5E3ykY6GUNWA7HbFvDTsJv/N0dCxW1K76i12qDJBSOde5M97/0tnMOhaeDu+Iqfouq+WjIr0pjDdBcqpvCYOuYo1ORkluU6f5XU+Ezdc9UQ5USYfqZyn+lN1Tly+M+R+0b8B5qCYXcVp5hn3wFyPU9vBvKmHUtO+Q4WNc5xF7AZqN0TlVjFXZXU0LwHAscNx4rtvkUk0VupGS0ZSYb+SylcmoKxHgUBkQ3Y5J2gd9FyOQuEYG0lJlsY2Hwj/xRRKwzmd8/gmJkbJisVygbwPGFJXKpxj6gFRSg9rkeb/Nincx1KC3RSZ8A41x0DaU1G5TKsqa+pnKkkcXusDcg5c2L/wBWmKVjzWIl9TY0UTi4br7b5BSdrGZySO/TsLiMxkLCxGQG4C2SzSZGda+iOzThjGvLrlw/kG7YCTu2HYOZQ3IpjtrpmAlshYLYwAAW55ZtIsfvTTaF2jvY4OvOluHlhdgDCKduJrb4eEcXFzmtJs29m5DmWyGsS1MNo3Y2NItsH+fesk9JFUmGa4NtTUguHWdPcjZf4LIc9lfwjz5/otq+UjLBekMoboLlVN4TB1zEqnKyS3KtYOV1PhM3XOVMeVDYfqZyn+lN1TlyuNeR+0dDh3nI1OidDwyMbdzpHOA4jOK0X+W7b5FxHOx6mtiJJWR3aSjMLsMItlm/+zRvt/dVOauZ5VHNfUaimOJosTe2eIC9/ErY7GGTaegHWavQyXLo23O0t4p7+SbTLYYypHZmU1q0DHAxkkbS0Y8L8ybh3au2nePvTT9DdhMS5T1M24C6Gzsb6kJD/hKd0RkysHn+66LiTLRnsRclcre+3qT0ItgNXKQL8Vvfdn5FZBGLEVGldHHmrj8vyZLQoHHq4p/cUCtHNnz3z+9S7MzLGR6XCAxrhne522zPeSWhzcTVdSV2F0kDB/qOAHygNu4AFJzMctjpU7rgAWDQAb2ALszfEfFsVbBKx1KFgMb3OBu44W7A27hmT3gSophFP1JspmulDJZooWBl8crg1uEZ2FyLk9HOnCOZjjHUw2sFcJqmWQYQ0vIaG9qGN4rMN92FoW9aF1jpar1jL8G42JJLTcWJ+TY79qz1oepCVM7WtDLU1KP99R5PgkcG/wBif6LKnlIzC9KZA7QXKqbwmDrmKNTlZJblOsHK6nwmfrnqmHIhyepDRekX08gkZhxAEcYYm2cCDcd4qrFYWOIhkkW0qzpyujsxa5ztFmspwN4EJH/0ua+BUna7fybnxKbZedfKrmh82f1JeBUOr+ReITLGeyHWDYYh/TP6k1wSktm/kj3+bHPsjVvyovNn9Sl4LT6v5F32RTPr9VvBa/gXA7Q6Ikc+zEl4LR6v5GuITjsCe62b5um8wPWjwSj1fyW+L1he66b5um8wPWjwOj1fyHi1Yb3YT/N03mB60vBaPv8AIvF63UXuwn+RTeYHrR4LQ9/kPF6/Ub3YT/Ip/MN9afglD3+ReL1upE61zHbHTejs9aa4NRXq/krfE6stys6zS/NUvozFPwql1fyVPGSfoMdZ5fm6X0aNHhNLq/kisXLoS91c/wAim9GjUXwij1fyDxUn6CdrZOf5Kf0diFwij7/Id4l0Q7dbp/k0/o8aPB6PV/Iu8y6ImNcqnYOAsNnwDEeC0er+Q7zLohpdbqh3bCB3NenjPkuFJcHor1fyHepdER900vyKf0aL1KS4RS6v5DvUuhNus8w/kp/R4vUpPg1J+r+Q73L1RTpbTk1SGCUtIZiwhrGstjtfZ9ELRhOHU8NK8NyuriM6sc9bykO0Fyqm8Jg65iVTlZKO5RrByup8Jn61yohyIJbgQVjE0OEBYdTCwrJBYRSCxFK6EdPV2ijmqYYZcYZLKyImMtDgZHhgdxgRYE3sozbUW0Namr0pqRT4dIcBJKJKE8bhjG5krbXOEta0tdtsDfcqIVpNq/qPKYY0T8HCYH8He2PA7g782K1r9F1pzJiE+ikDQ8xvDHZNeWODHHma61j4lG6EKejfGQJGPYSLgPa5hI3EYgLhO66jNfQauUZoKeql7JvNVClcGPis08a8jQY8xl2v3rPKpJTaQ1E5eteqclHVTQMD5mxhrjIyNxAY5uIF+EENIBz3K2nVzRuJxOXo/Rr3uYTFK6IvAc5jXWw4mh9ngECwIz3XClOVhI7OvWrPY1ZPFTRSmGK13YXvDeIHOL32sNt81XSnmjdkpKxnamgkjAMkcjA7tS9j2Bw/2lwz8SmmIGAUgHTEOmBMKSCxIKQbEwmRJpDDdBcqpvCYOuYo1OVk47lOsB/i6nwmbrXqiHIgluABWMCQQIRKdwHBRcBiUgI3SEdfVSVraymfI9sbI6iKV7nkgBsUrXu2bTZpsFCqrxaRJPU9A0/rDTVjK+kfUxMEkraikqACI3WA+BmIbcbDtGWK98gsqpzilIlcKl1npGzOm7IjNN7Wmm7DBcXcMDkwR2tY58fYl2c38hdEY9PUbmUwlrGRSxvjiEtPd7XQRxHDJNE9pbE9rnEXzsc9mSShNegXRndfa6nlpqRsNRHK6EzMc3hJZJCHylzX4ntGIWsb5C5yyCuoKUW3JCkKPS0ceiII4qmIVUVW6pwZlwa5r2gC7C3GMYNvvTyt1W2tGhN6Hb1H1ip2shlqq34YuqRIyVzwGmVrg2QhrPhMXFzeSALAAEKutB3aiuhKDtuB6S061tDQ00NdHijke2oDHyBphfIHNvdly0AbLZJqm87bWlhXVjpa26ZoKvhxHVxwvNTFMHjhyydjWNaRK3DtbZ1hs2c5UIQnG2gNpsznsk6ap6mKJzJGOqDI51QIHPMDg1vBxy2eOK8tazIbBkditoRlGTuLQ8/utIh0MQggCYViAndMGSamIm1IYdoLlVP4TB1zEqnKyUdyjWDldT4TN1rlRDlQS3AArGIkkgEmMdAhIEQQA90AH6BDTUwB4aWGWMPDrYSzGMQdfK1r7VGo3l0A2GmtEUbwZGOa1sbHXbT8CySR/DS3uxzg0BjWxi4zcHg7lmhKaJlUGr1G7HG2pBbwrLSng8RDopHN41rtbcxB9gbEnmTlUnfYVgjQmrtJHOx5nEobgJD3QcG8SRuPCDMkta6zbEA3IKJ1JsDnaHpYX0LQ8RCV1TK0yObAXMhMTOO8v4wa13CEYc7gKTlLMCO1LoSjPBRGSMMaGRlwMHCO+HqzjxgcUkCG/Q5t1XnndsLHKl1fpXMY51Q1juBjBa0xDC8QsNn2HHc5xe3FztuVNVKnQTSOFrbo2Gnla2nkMrCHZlzXEFkr2DNu4ta13/JWwlKS1A4RKmAwQA6BCBTAsCkgJKQEggCYQAboHlVN4TB1zEqnKyUdynWDldT4TN1rlRDlQS3AQrHuIkkgEpANdDASiIigBKQxIuRDqLRMkrDIwNIBLbE2cS1heQBb5IJ27lkqYynTnkluXQoymroopaR0j2sbYOccLcWQJOwX/wA2qyeIjGLlv+CKptuwYdByCxcY2gtDgXOsLEhu0jbiIaRuII3FZY8QpydtSx4aS3IM0RI6SOMYC+RgkZxsiCCQL228Uq1Yun2bn6Ig6Es2Upfo54jEpbZrnujA/mxM7bi2yA2JxxlKTyphKjJbgxiNr2PkOzfZXdrD7kV5X0KypoLDFAxNQA5TAQTEWBNASUxEwgCQQAdoLlVP4TD1zFGpysnHco1g5XU+Ezda5Z4cqCW4CFb6iHCAHspCEkwGKiBFACUgEkB0tGaadAzA1gd8IZM3GxLojEQ5oGYsb7dy5+JwUas876WL6dbJFojpTSJkka4HtA0B1iMTmAfCW3EkDyBSw+GUYOD9QqVVmTQZLrM9zo3cGwBkpkAFxcnMtJ5sRe7vuKphw1QvruSeJctwSTS5MjH4bFkXBNs4/Je0O2beOfIFbDBJQdNvdidf6lIPbrU/FidGwnGZO2LRicGA5D6F/wDkVQ+F2VlIl3q+liLNZnA34MECMxgF7rC5cS7vkPI8QT8NutGLvStaxnl1DPe4xSEIJjEmBIJiJJoCYUwHCBEwkCDtA8qpvCIeuYlU5WTjuU6wcrqfCZuucs0OVBLcACtETumhCTASAEVECATQb6HQ0Vop9Q7DHm64AGZJLtgFu8s2IxCo2R0sHw94iMpZrJdTpTaoVDbF7S3E4tbia8XcMi0XGZus0uIpehrhwZTvaotCr3KzYsPFxWJtnsG035hYqHiUejLPAnlupoY6sS55tyIB25F2wbN6b4nF/wDLB8Akt5omzVSc3AsbHCRn22fF2Zno6EeJxvysUuBNWvNFJ1bkADiW2JIBzzLbXAy3XHlUXxOPQsX/AM9OTyqaJnViXi7OP2uTuNnbLLPNS8Tj6Ij4DLW01puS9yc2INu3Edgvttlkl4ir7MiuBycXJSRWdWJLE3bYEAkXIBOwZc9ih8RjbREvAHfnRTpLV+SFhc8gW3Z32jI8xz3qyljozlaxnr8HlSpupmTRx10Djj3TIjoAkmgJtUxEggCQQAdoLlVN4TB1zFGpyMlHcp1hH8XU+Ezdc5UQ5Ry3AQrGA4QhDqQCSYDKIDApj9TuaqaZ7Fk4UEB7S0su0uFwHDMDvrn42jObTijucMrUIU506r0ZqdM+yEarBwrmWY7E0NY8cbeSb38iwyw1d+h08NVwFC+WW+gFNrcxzi44c2Fjhhfxmk3OI7SdmfQq+51uhcsbg4xtm9yVJrLC24Y8MDsLrYX5GME4c9x2dKmsHV6FFXilF+t/Qtj1mgxG72G0hlBLXgB5z4pBF9gyN8wn3OoUy4lSfxYHdrDTlgaX3sXOuWSAgyYMezL+UbtyO5VCdPi0Iyvf2LZNaIHAAvHFcHjiPFiABhaRuyHkCfc6hFcVpxk31FJrXC6VkjntBZY5MkzzvxjtKXcqg48VpRpuPU50OscbWFodtc118Lrgsva3lVfcqy0sbnxXByteXpYG07puOZjsIAc7M4WvGIkgkm5sN6vw+GqwqXa0MON4jh54d04SZmGrtHlBymA4TAkmhEwVMCQQIkEDDtA8qpvCYOuYo1ORko7m40n7Gxkmlk7JAxyyPtwF7Y3l1r8IL2uufDEWWxY4gw9i491j0f8AdU+8+wsiH96891j0c/8AajvPsGRC97A91D0f91PvPsGRC97A91D0f91HefYMiF7157qHo/7qj3n2DIhveuPdQ9H/AHU+8+wZEL3rj3UPR/3Ud59gy3F71x7qHo/7qO8+w+z9xvetPdY9H/dS7z7Baw/vWnuoej/uo7z7CsN71p7rHo/7qO8ewWF71p7rHo/7qO8+wWF71h7rHo/7qO8+wZRe9Ye6x6P+6l3j2DKN71Z7rHo/7qXePYMovesPdY9H/dT7x7BkF71Z7rHo/wC6n3n2DIhe9Ye6x6P+6jvPsGRD+9Ye6x6P+6n3n2DIhe9ae6x6P+6hYn2FkRIexce6x6P+6pLFewZEP72B7qHo5/7U+9+38hkQ/vYnuoejn/tR3v2/kMiCNG+xwY5opOyQcEsb7cBa+B4da/CG17Ilirq1hqJ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500188"/>
            <a:ext cx="2476500" cy="3133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data:image/jpeg;base64,/9j/4AAQSkZJRgABAQAAAQABAAD/2wCEAAkGBxQSEhUUEhQVFRQXFBcVFRUUFBQVFBcUFBQXFhUUFBgYHCggGBolHBUUITEhJSkrLi4uFx8zODMsNygtLisBCgoKDg0OGhAQGywkHCQsLCwsLCwsLCwsLCwsLCwsLCwsLCwsLCwsLCwsLCwsLCwsLCwsLCwsLCwsLCwsLCwsLP/AABEIAP0AyAMBEQACEQEDEQH/xAAbAAABBQEBAAAAAAAAAAAAAAAEAAECAwYFB//EAEwQAAEDAgIEBgoQBQUBAQEAAAEAAgMEERIhBQYxQRMiNFFhsxQyVHF0gZGTlNEHFRYXIzNSU3JzkqGxstLjJEKDwfBDYoLT8cLho//EABoBAAIDAQEAAAAAAAAAAAAAAAABAgMEBQb/xAAxEQACAQIEAwcEAgMBAQAAAAAAAQIDEQQSITEFMlETFBUzQWGRIlJxgaHBIzRCsQb/2gAMAwEAAhEDEQA/AMDp3TNSKqoAqJwBUTAATygACVwAADrAAALpxpQyrQplJ3Ahpqp7pqPSJv1Kx0oXFmZL26qe6aj0ib9SfZQ6BnYvbqp7pqPSJv1J9nDoGZi9uqnumo8/N+pHZw6BmYx03U901Hn5f1I7OHQWZje3dV3TUefl/Ul2cegszJe31V3TUeek/Un2cegZmMdP1XdNR56T9SOzj0DMyHt7Vd1VHn5f1IdOI8zJO01VbTU1A/ry/qRkiK7It03Vd01Hn5f1I7OHQeZj+3VVflNR0fDzfqSyQ6BdjnTNX3RU9Hw03fy43SE8kOgXZEabqu6anmynmP8A9JZI9AzMTNPVQsRVVGWec8pH5swjs4r0Bu+jNTojWSWUfHSB47ZvCP8AKM9iuhGD9Dl1lOm7p6Hep9JyH/Uk+271p9lDoU9rN+oR2bJ85J9t3rS7OHQO1n1F2bJ85J9t3rR2cOgdrPqP2bJ84/7bvWjs4+q1DtJejDqGGV7HyvmdHCwcaRznkF38rGi/GcTYWCpqSpU3lS1L6Uak45m9AAVsnzkn23etWqEGtil1JX3H7Nk+ck+271p9nDoHaT6l1FVyGRgMjyMbb8d2zEOlQqU45XZE6dSTkrs8s0/yqp8Jn61yhTf0o68twEKx8wiVk7hcSdxCKAuMkBBF2K4ii7C4yLsLkUgudCDSr2bmni4cwdmEtG/df7lBwTHmLYtNvBJwssc7W2Hbe/fubdNtiXZIeYh7cy5A4chYcXmw7c8+1G3p5yjskLMIaalFhxTZuEXbew8vQPIE+zQZiMel5Gm4DMrWu29rXt+KXZhmOeFYkJu5ZDIWkOabEbCn+BSSkrM1uh9KCQczh2zf7joVsZXOXXouD9jQwy3TsUXOnovRzpnHMMYwYpJHZMY0bSSfHYKmrVVNe5dSpOo7enUrqKew4RrX8C5zhG97cOMN39CUaikrSf1BUp5XmjynXrg2sfTsp3tbHYgU5y4BzATJK/5dwe28WRJWWP8AjcpT1fU1zXaZYwdl0ImCmfHUGKN5ZDESKpz3DhJR2rWx9rhcchv38132tWLTk9/QXY0pJqK29ThFbk7owNNOxfQfGx/WM/MFCrysnS5keZaf5VU+Ez9c5Uw5Udt7g1LTvkdhja57jsa0FzjbM5BFWrCms0nYkoyk9A4aBqe55vNP9SzLiOHtrJFnd6nQf2hqe55vNP8AUn4jh/uQdhU6C9oaruabzT/UjxHD/chd3qdBvaGq7nm80/1I8Rw/3IO71OhH2gqu5pvNP9SPEcP9wd3qdBHQFV3NN5p/qR4jh/uQd3qdBe5+q7mn80/1I8Rw/wByF3ep0I+56q7mn80/1I8Rw/3IXd6nQf3PVXc0/mn+pLxHD/cg7vU6CGr1V3NN5t3qR4jh/uDu9ToIavVXc03m3epHiGH+4O71Ogvc7V9zTebd6k/EMP8Acg7vU6C9ztX3NN5t3qS8Qw/3B3ep0F7navuabzbvUhcRw/3B2FToP7navuabzbvUn4jh/uDsKnQsh0DWNIc2nnBGwiNyPEMP9xGWGnJWaNNo4y2+EifG4bQ5pF+lt9oWqjiqVbSMrnIxGFnSeq0NTQ6SjfG1k/FghGMwxNOOpmvZocd+7oG3mIqrU2pXW7/gto1U4ZX6fyaLWnZC2dgdJweGCjidYGaWzS9xGyOMENB3nEehZaLkndftmyso5UmvwjOR6MnoHtkdgdcOZkcbDcWfG+x22Jy9S2qUK6cTFPPRkp2OpR1bpIXPMTXMhcxsFJCxwjMzycMswuS8Ntlfffes1Snlkk3v6l9Krng2l+i+vppphHBK5slTidNK4hrW00BbxWPLRxbkA2zP4opzjCWZcv8A6KpTlOKTtm/8M5Q24WOxBHCNsRsIxDMdC2zd4NrYwwhlqK+55jp/lVT4TP1rlVDlR22Gapn4c/UzdU5c7i3lr8o04bmM8K+X52Tzj/WsqpQ6L4LHN9RxXy/Oyecf60+yh0XwRzyEa+X5yTzj/WjsodF8BnY3Z0vzsnnH+tHZQ6L4DO+pHs+X52Tzj/WjsodF8CzvqI18vzsn23+tHZQ6L4DO+ouzpfnJPOP9aOyh0XwLPIbs6T5yT7b/AFo7KHRfAs8hdmSfOSfbf60dlDovgM8hCsk+ck+2/wBaOyh0XwNSZNk8p2PkOdgA95J6BmjsodF8BmkPNJM0kOdK0jaHOe0jvglPsodF8BeZV2VJ8t/23etHZQ6L4DNIXZUny3/bd603Rh9q+BZpdRdlSfLf9t3rS7GH2r4DM+o7ap/y3/bd60dlDovgM76m/wDYbpOya2WKVziDSvIu4mzhLFYi56VZBKm80VZkaiVSOWWxp9N6IkpZM77btcN9swe+uxQrqrG3qcKvQlRldHR0JVtlL5HyxtquHjk4WoJA4KMXwMIsBnfLZYqmvT7PRcttS6jV7S+Z/V1CpmxvEsjnlmjm1L5Y8LbPmme3CWxC1yMRkF+bPpFMW42tzWL5JTTu/o/s5slPU0oa+0kIkbkQ43ttDXluw2tktkZQqrLu0Y3GdJ5tkzs6P0w2KmqDFGAxsbcTpfhJJqqdwa1z7nNgJ2G/iAzx1KEs6izXSxEFCTRxW18s00RleX4XtDeKxoALhewY0DctbpRpxaRi7aVSazHlOn+V1PhM/WuUYcqOw9wvVT48/UzdU5c7ivlr8o1YbmZlwqUDGTEJACQIZMQkAJADBAXJtbdK40rm21M1aZKLvJxHmY14aM8+Nl0b1FyL1Cx6loPVqINY5rA17cjhAw2vsOW3p2hQzEW7M78Gq0YxFwxkggcJaVwB3fCA3TuRcncwOk/Y7p+O2ccC7EeDmjGFrgdmNoyuPWhMNzyLS+jX08ropRZ7T4nDc5vOCM1NSuQYEQpERNQB6T7BTraRf4LJ1sKBnvOktHx1MZY8DoPMUQm4O6K5RUtHseUad0K+mkLXC43HcR612MPXVRWOLiKEqT9jr6CrTO8vdhknija2kgfaOAEABzhuL99sr2y6M9el2b02e7NFCoqlr7+i9C+Sme4Pp+E4aoke2arkL7w07Y9xOwOzOQ2AW3C9cZKNprRLb3LZRcvoer9fY5Gk9H8Hhcx4lhfnHK3tXW3EbnA7lspVFPW31GGrTdPlehTQfGx/WM/MFZV5GV09ZpnmOn+V1PhM3XOVEOVHce4Zqp8efqZuqcudxby1+UacNzMyoVKBjJiHTAZAhkAIoASAEgR0dGQXdfPoyvn05d5RZopr1PRdB6bFmR9sW7CScVr3OffvZUzdjVGnc9H0I4nPYP8ANqzdpdilTSNC15Iy27lYmylxQNpIuLSHWcLEEW3HcehSUiHZ6mI100f2ZTyxCNpMLQ5tu3DSLtLecA5EKxMjZI8GmjLSQ7IgkEdIVyK2QCYj0P2E3W0g/wAGk62FAM99gmUCBZpPR7KmMseN2R33UozlF5kKUVNZZHk+ntCvpnlrxdp2G2RXZoVlVXucTEYd0pewfo3TDYaUNhcIJI3h7gG8WpBNg1xtcWvs2WJ8VVWj/ku9U/4L6VfLTtHdfycuaTG4us1t3OIawYWtxWuGi5tsHkWqEFHT16mSdRy1/gtoPjY/rGfmCVXlYUuZHmOn+V1PhM3WuVMOVHce4Xqn8efqZuqcubxby1+UaMNzMyoVKJMcpkBkwEgYkCGKAEgBBJgjpaNc+9musN/NY5ZqLlbU10Ytmw1Tp2xygOs4kEf3uFlqybOlThaJ67odmwDZlvWeEXczzbNHDcAArStDJIEr7qEnqTgjG1+mDSOLzmL4R9E3u0qyEglSu7I8i9kClw1b5Gi0cpxx962f33WiLuZqkcuhmAVMqNR7H2sUdDVOmlD3NMLo7RgF2Jz2EbSBbinehgelRezBRj/TqPsR/rURWDIfZooh/p1P2I/+xPKBHSvsr6NqYy2SGp6DwcWX/wDRTgnGSaCUFJZXsZmmro5AHxF2BxdhxgNccJsTa5GVwurh8Uqt16o4eJwsqLv6BzXXWlma+oTQfGx/WM/MFXV5GWUudHmOn+V1PhM3XOVMOVHce4Xqn8efqJuqcubxby1+UacLzMywVSGxigiJMBIASAGQA6BEQkxx3OhRNIJIvYZnO2zpVbN1KMo6o0OhOEDxMXYGi9gWlzrXzsBbPpWeclsbacJNXZuNXJY5nmaGomxNJaA5jg3HtDCb2zA2BVu6FfNozY6P1jxxSGVpY+NxaRe4LhbJrthNiCkptrUplQs7IzT9Zqd07i+ctdawa0PcCLmxdutkSlZ7k3TsrIzGuuk5QGn4N8ZcbOjuDiAFhZ2wXt5SrabTFOMoq5m9NaTFRS8ZtnROAbbZY8Vwv0njWWqJirK6uZcKwyCRYBwiwEkhk2qW2o7GnleW0VE5uTg+qsf+cX3JcPb7zP8AQYqKlSijuaE0sJBY5PAzH3XHQu/GVzz1ei4M0WjnfCR/WM/MFCryshS5keaaf5XU+Ez9a5UQ5Ud17hWqfx5+om6py53FfLX5Row3MzKhVIGJMQ4CAEgBkAMgBIEMEmC3CAT4lUzbGTPTtQdLsLGwupnSf7gMWV7k22rJVgmzpq8oHoFTBAyMhsVnOBa1oBYS5w3XAF/HuUcriZ1fNoVauaNPYQZniExfd4zxB9yHA33AhPdBVlapf2Oi2GDN7oG3zaHCO525tJahXsVtSbumea+yXRxRs4WIYcT2jCQe2FzcA7AbAeJTpLUvqOWT6jEaw0nAw07L8ZzTJIDtDifUQFrhuc+vLQz4VhjEVIBwkBJIZNqYzS1J/gKL6yq/PElw/wD2qn4X9kq/JH9nOjkLSHNNiNhXba6GGSUlZm41T0uJZI2nJ4kZcf8AMZjoSm/oZznh3CorbGN0/wArqfCZ+ucqocqOq9wvVP4931M3VOXO4r5a/KNOG5mZUKpAxJiHvkgBIAjdAhkAJADAoAuZJlZVuJohP0Z6P7Hkb7GSIXLWm4vY5LDVWp3YyXYq529LabgqbRzOLbC97uD2vta4G3LNRVxQov8A5OnqvWxQR4ZK4yx/ytLCxw77r3P3KdyFTDV3/wAnZqNJ4HtfT3kjfxZGsOIDLiyfdY+JQcrFKpX0nued+yDpEGojjdnseb7i52FuXQA4+NX0U7XHUlFLKYzW6ItqHccvaQC0nmHFI6LEFa4nKr3ucRSKBJiEEASSGTagaNLVcgovp1f54k+H/wCzU/C/sliOSP7OYu4jEdDQDyKqmIyPZEIy5jK0H8VGovpY8qZRp/ldT4TP1zlTT5UN7heqfx7vqJuqcudxby1+UacLzP8ABlRsVSGxIEJMQroGRQIVkBYSBDJAOCj0GnbU2uo+mhDxsWEgi/S0m33XWKrF3O9h5xqUrPc0slJ2Y/HFa/8AMwGxBOao1R0Kc+zWp2KXVN5bhcC0ZXcGsJyz2pvYHxBJ6GjZAymiwss1rW8d2+wzJJ50nqc6TlVqZjzTWGj4aQy8FJc2LTcYbA8Xx+PxLZCyQSpfUYzWKTjtYTcsaQ76TiXEeK6vicvFWTsjkKRlEUxDhAEkhk2lBJGmqeQUf06r88SOH/7NT8L+yVfy4/s5YXdMIdoLlVP4TB1zFGpysmtyrWDldT4TP1z1TDlCW4Vqn8e76mfqnLncX8tflGrDcz/BlgqkDEmISAEgYTQ0TpXZZDedyrqVVFGrDYOWIlb0Ov7QsttddZu8M7XglNLcAqtEObsIt96tjXMFbhUoP6QI01tqn2qMrwsovUd0Fv8A1Ge4pUFDVl8MBycw98Eqty6minSek6Z2NFaUkgeHtNnbxtFulVuKZ0FNW+rc21J7IUpFsAOWdlU1Yvp4WFTVAz9IVFU7Ddzi85Rt2eTfZVep0I0qdFXfyAVNVIbhsjw3my2DZu22srY1GgnhYT1scV+g4ySTiJOe3erO3ZhfB6d7u4HU6vm12HxH1qyFfqYq/BPWByaujfGbPFubePKtCqKRx62FqUeZFACmZtx0gJhN7EkaWp5DR/Tq/wA8SXD/APZn+ESr+UjmLvGEO0Fyqm8Jg65ijU5WSW5Vp/ldT4TP1rlRDlQ5bheqY+HP1E3VOXO4t5a/KNWG5mZYBVIGJAhwmMQUW7InFXlY1ui2BrGgDdc99c+rK7PY4CmoUlYNsq7m5LcrkivdSTIThdHKqqC5y2qcZnOrYRPU589E6x5+ayvjNI5VXDTkNBSv2WKUpJkqOHqLQPptHXOYKrcjoUsHrqdmmpsw1oz2AAZ3KrcjpxgoLU7FWwU4aGh7J7ES4ssJObS0jZkolVJupfNrH0OWBmg1Loh35IuMiGIuFijTFLjicMiQLjnuFZTk1Iw8QoKpSemtjFLoXPENWuOAmIk1MaNNVcgo/p1X54kcP/2an4X9ksR5aOYF3EYg7QXKqfwmDrmJVOVjW5Vp/ldT4TP1rlRDlQ5bhWqfx5+pm6py53FfLX5Rpw3MZcKpEhIEJMZZBHc97NVzehfQhmlm6Gm0LIHNNznc+RYaqPVcPqZoB0T7ucOa34Kt7G6Du2WkKJaViHEbc5tzbUyqcVa7LdIMc+S8g4+QNxbIbAR3rKVymnRi9UUxwZ+MpXLlSVybW2KLk8qQdSNDA57nFj2gGLK+JxNjfmsM0Geo3JpLYEfIXG7iSec5k99BoSUUlEY55oHqIuCAuRbdAC7+xNMjLVWMZpGnwSvbzHLvHMfcujSd4niMbS7OtJA6sMZNoTGlqaWpH8BR/TqvzxI4f/s1Pwv7HiORHMAXcRiD9BD+Jp+fsmDycM1Kpysa3KNPj+LqfCZ+ucqKfKhy3DNU/jz9TP1Tlz+LeWvyjVhuZmVCpQ2OUCEEDR2tAUoc15ds7Uf3+78VkrSszu8Jw6lFuQTDA6Ak/wAp+7NVtqRup0pYdt+jOho44gXc7j5Ng/BVTN2FblFyDAomsJiYwMeXtfdw+Cdsbe5xHxC2znSuZp3nLLH9ldVO57y5xxFxzcdpQ2WwjGKyx2IRRFxIAJsCbAXNhvyQScox3ZZQwl8jWttiLrAHIX5ydlk0V1ZpQbexZpaZ7pXF9i7YSA0A/wC4WFkwoRioJRA2lBaNZAxAJCJsagkKSOyBNP0ObX6JbI7E47WgDDutfb05LRCrlRycRw2NabbODpDRroulp2EfgVpp1lI4GL4fPD77AgV+hg9jS1A/gKP6dV+eJHDtcTU/CHiFamjlhdxGEO0Fyqm8Jg65iVTlY1uV6f5VU8/ZM3WvVEOVEpBWqZ+HP1E/UuXP4t5a/KNGF5mZYKlEx0CC9G0ZldbcMyVVUqZTdgsLKvL2OxoqBzXOGxoJt31kqSUjv4KjKEmvRBmksmHffLxlQhua8W/8bCKLtQBuFvIlLcuoWUEiwvsRfIEgX75sok6krRLqyrcbNLsTWXazKwtiJuO/tRYhCMVd21YjWuLWsLrtZfCDYgX22SY1TgtUiMVS5pJa4tJBabG12naD0ZISJSjGW4Zo5rBHM918QDWxfSdiufEB96aKajk5xjHb1ApGYR0AeToTND0iVMdcXQJO6uTc5DGxmhLbcTaSuXtgfa+F1uexUc6uVrEU72vqVXUkXXuRumRZbS0zJHNbKLxucA7PDkTmb7u+mm1sZ8VS7Sm1uUV+habhAYg/CMsLiC3I7RbMjvqxVZHNw/Cop5pC1mYBS0gAAGKo2bNsS08IbeIqP8f2cvjkFGSSM2F6VHng3QXKqbwmDrmJVOVjW5Vp/ldT4TP1zlnhyomwvVP48/Uz9U5c/ivlr8o0YbmMuFSibHa25A58km7IlCN2vc2WjaMRsA8p5z6lz6k7ux7LB4ZUaat6koobX6SoXNEYZSUsOKwO43P+eRCY6lPNoNHFbYhjUMp0KCIOdifGXxs4z7bAADhvzDFhSIV3olcFcwG/3BJMtyaFQiUriyBFJTF7g1ou45NGW3pSFP6Y3YRWzmzYrNHB4mktFi5xOZdfacrJ7kKUbNz6nMrXEgN3uNvWmOq3ZR6hTmhoA3/5kkWxWVWKwhjWrKW6XDJODyBAzce9ew8qUqLkrnnuJ4mV8sTqUtYQA67eMcIOeeV9/j8oWbLZM4mee99QR7ePIALjIggG2bRnfvq+DTij0nDcRni03qN4++pnXuTBQP0GHTtTBENaeTUv06j8Yls4N51T9f2eT49zozIXpzzYboLlVN4TB1zFGfKxx3K9Pj+KqfCZ+ucs0OVEnuFap/Hn6mfqnLn8V8tflGnDc5lwqUWaXOjo6gLgXnIDZ0lUVanodTBYOUvrf6NDROJYL7Vll1PR0L5bMtleBbp2KJbKViUbsrBA0yyyiTDmxFsWLjtxmw3Me1vbd+zrIKbxnVtuBWSL7MdsdwSExPTUJp3CIF2JzZgbNFrANIN3X2g83fTKJJ1JW/5BHdKEXIqe27geZSbIuOpZ2x7yiS1ZNkRdkN2/clKSSKauIhRV5HCrNGPM2K7czsvc22bOdXKssh5DEV1UqOXoaWhpQHXyPBixzyxuF3jxANHiKy1JWWhTCEpvKtyuqqL3a0nBe4B2+PnspQgtz1WBwapRu9wZTW50G1e7B4K5rpCxpBsNvTvCscGkZaeMhUquCDQoXNiKtZx/DUv06j8Ylt4P51T9HkuPc6M0vTI84HaC5VT+EwdcxKfKxrco0/yup8Jn61yzw5USb1DNU/jz9TN1TlzuLeWvyjVhuZnK0LTscTjubbBu6brDVk1sdnh9CE23I0rQ0tsPuyAHMsjbPR01G1ojOs0X2BK92NtQi2xg0OAPjUnoJfXFNCa0hRJpWLocyBmbkAAbyTYAIJOVkXVMpvhzDWkgNJPFz2Z7+dAqSS1XqNTxF5wt298DZtuTkFEbllV2X8IxrGlpdwgffdwdgAWkbyb3QVrPKXsCPcXG5zJN/GcyUy21lZDMbc2UkApDYc52IYMTchzJNgtEDaQnsDbYBsHOOdQjHM7Hk+IVHKo0CUspDXS5cXMC+07h+JVzgrpI5qsT0bpIm8V77XOd8o3v/cpyo65jscKUVU+oPsoHpdznaZr8AwNIxHtugK+jTu7s43EcblWSBytE/GYg02Y0vcQdjbhtzfpcB41fUhocbCV1GqmawLC00z2EasGk7lWtHJqX6dR+MS28HX+ep+jy3HHeSaMyvTI84HaC5VTeEQdcxKpysa3KdP8AK6nwmfrXKiHKhvcN1OH8T/Sm6py5fGXaj+0b8Cr1LHNpKZ+N1hkMvvWBzukdyhQmqjUTs0keFovt2/2CzyO1Qg4rUnXyWjJPMnBahiZJU2PRkYB3kp7hh39CsXDpUTQSDzcEXBBBBFwQRmCPGi9hSipKzLZZsdy4EuJuXXO2+d0vcUVayQ88wc1oa3BZoDrEkPI/mN9/QmRjCSvmdygtyQWeuqIJgMCmiIiUMLlhcTmRZRaHJ6HG0y8l2EbMRuraEbXZ4zFP62RrI+0jByc0uy2X2D/OlSpapyMaORDUGOQO3j+21asuaJoo1+yqKS9D1DVnV107WSVLm00bs7ON5HN6G5Wv0qhUdTr1eLt09FqevP0JRTQiIwQvjtYDA026QbXDum91pUbI85OpNttvVnlHsg6mQ6Mp5pKcktnwQ8G83LPhA+7DvHFtY+VP11JRqaGR0ToiRrSHyYMYs4Dbbbhvu8SxVZrNZGqOKcY2uGa3UTYaakY3ZiqDe5N78Eb5rTwiV8RP9FGKqdpBNsyq9Kc6wdoLlVP4TB1zEqnKxpalOn+V1PhM3XPVEOVE2HamcpH1UvVOXK415H7R0eHL/Mg6KMWy35+XNcY9xCKsTwBO5OwLXx4h3jfxqUGZq8MysNTDC3v5+JNjpWii8SjeolqmiXChKxJSRYZRuCGSuhGQHckh3KH4lIrEZLISBysVGsYMr2PfUlEqeIitGIVTef8A/UNMFWiWGTx33JNDlNNHFrDil25XO/ZmtFNaHjMU/rZGWq4TM9s05W+TfYpKGVmNspipbEPIxcYYW/Kdtz6FPMXUl6vYJr6KqldjkBc455vbl0AXyQpx9Scq+tkeq+whUy4JWyYsLXgNxXyNsxn5VZmT2M9TUr9nfSeVLFzyOlP0WWb+Lz5E3ykY6GUNWA7HbFvDTsJv/N0dCxW1K76i12qDJBSOde5M97/0tnMOhaeDu+Iqfouq+WjIr0pjDdBcqpvCYOuYo1ORkluU6f5XU+Ezdc9UQ5USYfqZyn+lN1Tly+M+R+0b8B5qCYXcVp5hn3wFyPU9vBvKmHUtO+Q4WNc5xF7AZqN0TlVjFXZXU0LwHAscNx4rtvkUk0VupGS0ZSYb+SylcmoKxHgUBkQ3Y5J2gd9FyOQuEYG0lJlsY2Hwj/xRRKwzmd8/gmJkbJisVygbwPGFJXKpxj6gFRSg9rkeb/Nincx1KC3RSZ8A41x0DaU1G5TKsqa+pnKkkcXusDcg5c2L/wBWmKVjzWIl9TY0UTi4br7b5BSdrGZySO/TsLiMxkLCxGQG4C2SzSZGda+iOzThjGvLrlw/kG7YCTu2HYOZQ3IpjtrpmAlshYLYwAAW55ZtIsfvTTaF2jvY4OvOluHlhdgDCKduJrb4eEcXFzmtJs29m5DmWyGsS1MNo3Y2NItsH+fesk9JFUmGa4NtTUguHWdPcjZf4LIc9lfwjz5/otq+UjLBekMoboLlVN4TB1zEqnKyS3KtYOV1PhM3XOVMeVDYfqZyn+lN1TlyuNeR+0dDh3nI1OidDwyMbdzpHOA4jOK0X+W7b5FxHOx6mtiJJWR3aSjMLsMItlm/+zRvt/dVOauZ5VHNfUaimOJosTe2eIC9/ErY7GGTaegHWavQyXLo23O0t4p7+SbTLYYypHZmU1q0DHAxkkbS0Y8L8ybh3au2nePvTT9DdhMS5T1M24C6Gzsb6kJD/hKd0RkysHn+66LiTLRnsRclcre+3qT0ItgNXKQL8Vvfdn5FZBGLEVGldHHmrj8vyZLQoHHq4p/cUCtHNnz3z+9S7MzLGR6XCAxrhne522zPeSWhzcTVdSV2F0kDB/qOAHygNu4AFJzMctjpU7rgAWDQAb2ALszfEfFsVbBKx1KFgMb3OBu44W7A27hmT3gSophFP1JspmulDJZooWBl8crg1uEZ2FyLk9HOnCOZjjHUw2sFcJqmWQYQ0vIaG9qGN4rMN92FoW9aF1jpar1jL8G42JJLTcWJ+TY79qz1oepCVM7WtDLU1KP99R5PgkcG/wBif6LKnlIzC9KZA7QXKqbwmDrmKNTlZJblOsHK6nwmfrnqmHIhyepDRekX08gkZhxAEcYYm2cCDcd4qrFYWOIhkkW0qzpyujsxa5ztFmspwN4EJH/0ua+BUna7fybnxKbZedfKrmh82f1JeBUOr+ReITLGeyHWDYYh/TP6k1wSktm/kj3+bHPsjVvyovNn9Sl4LT6v5F32RTPr9VvBa/gXA7Q6Ikc+zEl4LR6v5GuITjsCe62b5um8wPWjwSj1fyW+L1he66b5um8wPWjwOj1fyHi1Yb3YT/N03mB60vBaPv8AIvF63UXuwn+RTeYHrR4LQ9/kPF6/Ub3YT/Ip/MN9afglD3+ReL1upE61zHbHTejs9aa4NRXq/krfE6stys6zS/NUvozFPwql1fyVPGSfoMdZ5fm6X0aNHhNLq/kisXLoS91c/wAim9GjUXwij1fyDxUn6CdrZOf5Kf0diFwij7/Id4l0Q7dbp/k0/o8aPB6PV/Iu8y6ImNcqnYOAsNnwDEeC0er+Q7zLohpdbqh3bCB3NenjPkuFJcHor1fyHepdER900vyKf0aL1KS4RS6v5DvUuhNus8w/kp/R4vUpPg1J+r+Q73L1RTpbTk1SGCUtIZiwhrGstjtfZ9ELRhOHU8NK8NyuriM6sc9bykO0Fyqm8Jg65iVTlZKO5RrByup8Jn61yohyIJbgQVjE0OEBYdTCwrJBYRSCxFK6EdPV2ijmqYYZcYZLKyImMtDgZHhgdxgRYE3sozbUW0Namr0pqRT4dIcBJKJKE8bhjG5krbXOEta0tdtsDfcqIVpNq/qPKYY0T8HCYH8He2PA7g782K1r9F1pzJiE+ikDQ8xvDHZNeWODHHma61j4lG6EKejfGQJGPYSLgPa5hI3EYgLhO66jNfQauUZoKeql7JvNVClcGPis08a8jQY8xl2v3rPKpJTaQ1E5eteqclHVTQMD5mxhrjIyNxAY5uIF+EENIBz3K2nVzRuJxOXo/Rr3uYTFK6IvAc5jXWw4mh9ngECwIz3XClOVhI7OvWrPY1ZPFTRSmGK13YXvDeIHOL32sNt81XSnmjdkpKxnamgkjAMkcjA7tS9j2Bw/2lwz8SmmIGAUgHTEOmBMKSCxIKQbEwmRJpDDdBcqpvCYOuYo1OVk47lOsB/i6nwmbrXqiHIgluABWMCQQIRKdwHBRcBiUgI3SEdfVSVraymfI9sbI6iKV7nkgBsUrXu2bTZpsFCqrxaRJPU9A0/rDTVjK+kfUxMEkraikqACI3WA+BmIbcbDtGWK98gsqpzilIlcKl1npGzOm7IjNN7Wmm7DBcXcMDkwR2tY58fYl2c38hdEY9PUbmUwlrGRSxvjiEtPd7XQRxHDJNE9pbE9rnEXzsc9mSShNegXRndfa6nlpqRsNRHK6EzMc3hJZJCHylzX4ntGIWsb5C5yyCuoKUW3JCkKPS0ceiII4qmIVUVW6pwZlwa5r2gC7C3GMYNvvTyt1W2tGhN6Hb1H1ip2shlqq34YuqRIyVzwGmVrg2QhrPhMXFzeSALAAEKutB3aiuhKDtuB6S061tDQ00NdHijke2oDHyBphfIHNvdly0AbLZJqm87bWlhXVjpa26ZoKvhxHVxwvNTFMHjhyydjWNaRK3DtbZ1hs2c5UIQnG2gNpsznsk6ap6mKJzJGOqDI51QIHPMDg1vBxy2eOK8tazIbBkditoRlGTuLQ8/utIh0MQggCYViAndMGSamIm1IYdoLlVP4TB1zEqnKyUdyjWDldT4TN1rlRDlQS3AArGIkkgEmMdAhIEQQA90AH6BDTUwB4aWGWMPDrYSzGMQdfK1r7VGo3l0A2GmtEUbwZGOa1sbHXbT8CySR/DS3uxzg0BjWxi4zcHg7lmhKaJlUGr1G7HG2pBbwrLSng8RDopHN41rtbcxB9gbEnmTlUnfYVgjQmrtJHOx5nEobgJD3QcG8SRuPCDMkta6zbEA3IKJ1JsDnaHpYX0LQ8RCV1TK0yObAXMhMTOO8v4wa13CEYc7gKTlLMCO1LoSjPBRGSMMaGRlwMHCO+HqzjxgcUkCG/Q5t1XnndsLHKl1fpXMY51Q1juBjBa0xDC8QsNn2HHc5xe3FztuVNVKnQTSOFrbo2Gnla2nkMrCHZlzXEFkr2DNu4ta13/JWwlKS1A4RKmAwQA6BCBTAsCkgJKQEggCYQAboHlVN4TB1zEqnKyUdynWDldT4TN1rlRDlQS3AQrHuIkkgEpANdDASiIigBKQxIuRDqLRMkrDIwNIBLbE2cS1heQBb5IJ27lkqYynTnkluXQoymroopaR0j2sbYOccLcWQJOwX/wA2qyeIjGLlv+CKptuwYdByCxcY2gtDgXOsLEhu0jbiIaRuII3FZY8QpydtSx4aS3IM0RI6SOMYC+RgkZxsiCCQL228Uq1Yun2bn6Ig6Es2Upfo54jEpbZrnujA/mxM7bi2yA2JxxlKTyphKjJbgxiNr2PkOzfZXdrD7kV5X0KypoLDFAxNQA5TAQTEWBNASUxEwgCQQAdoLlVP4TD1zFGpysnHco1g5XU+Ezda5Z4cqCW4CFb6iHCAHspCEkwGKiBFACUgEkB0tGaadAzA1gd8IZM3GxLojEQ5oGYsb7dy5+JwUas876WL6dbJFojpTSJkka4HtA0B1iMTmAfCW3EkDyBSw+GUYOD9QqVVmTQZLrM9zo3cGwBkpkAFxcnMtJ5sRe7vuKphw1QvruSeJctwSTS5MjH4bFkXBNs4/Je0O2beOfIFbDBJQdNvdidf6lIPbrU/FidGwnGZO2LRicGA5D6F/wDkVQ+F2VlIl3q+liLNZnA34MECMxgF7rC5cS7vkPI8QT8NutGLvStaxnl1DPe4xSEIJjEmBIJiJJoCYUwHCBEwkCDtA8qpvCIeuYlU5WTjuU6wcrqfCZuucs0OVBLcACtETumhCTASAEVECATQb6HQ0Vop9Q7DHm64AGZJLtgFu8s2IxCo2R0sHw94iMpZrJdTpTaoVDbF7S3E4tbia8XcMi0XGZus0uIpehrhwZTvaotCr3KzYsPFxWJtnsG035hYqHiUejLPAnlupoY6sS55tyIB25F2wbN6b4nF/wDLB8Akt5omzVSc3AsbHCRn22fF2Zno6EeJxvysUuBNWvNFJ1bkADiW2JIBzzLbXAy3XHlUXxOPQsX/AM9OTyqaJnViXi7OP2uTuNnbLLPNS8Tj6Ij4DLW01puS9yc2INu3Edgvttlkl4ir7MiuBycXJSRWdWJLE3bYEAkXIBOwZc9ih8RjbREvAHfnRTpLV+SFhc8gW3Z32jI8xz3qyljozlaxnr8HlSpupmTRx10Djj3TIjoAkmgJtUxEggCQQAdoLlVN4TB1zFGpyMlHcp1hH8XU+Ezdc5UQ5Ry3AQrGA4QhDqQCSYDKIDApj9TuaqaZ7Fk4UEB7S0su0uFwHDMDvrn42jObTijucMrUIU506r0ZqdM+yEarBwrmWY7E0NY8cbeSb38iwyw1d+h08NVwFC+WW+gFNrcxzi44c2Fjhhfxmk3OI7SdmfQq+51uhcsbg4xtm9yVJrLC24Y8MDsLrYX5GME4c9x2dKmsHV6FFXilF+t/Qtj1mgxG72G0hlBLXgB5z4pBF9gyN8wn3OoUy4lSfxYHdrDTlgaX3sXOuWSAgyYMezL+UbtyO5VCdPi0Iyvf2LZNaIHAAvHFcHjiPFiABhaRuyHkCfc6hFcVpxk31FJrXC6VkjntBZY5MkzzvxjtKXcqg48VpRpuPU50OscbWFodtc118Lrgsva3lVfcqy0sbnxXByteXpYG07puOZjsIAc7M4WvGIkgkm5sN6vw+GqwqXa0MON4jh54d04SZmGrtHlBymA4TAkmhEwVMCQQIkEDDtA8qpvCYOuYo1ORko7m40n7Gxkmlk7JAxyyPtwF7Y3l1r8IL2uufDEWWxY4gw9i491j0f8AdU+8+wsiH96891j0c/8AajvPsGRC97A91D0f91PvPsGRC97A91D0f91HefYMiF7157qHo/7qj3n2DIhveuPdQ9H/AHU+8+wZEL3rj3UPR/3Ud59gy3F71x7qHo/7qO8+w+z9xvetPdY9H/dS7z7Baw/vWnuoej/uo7z7CsN71p7rHo/7qO8ewWF71p7rHo/7qO8+wWF71h7rHo/7qO8+wZRe9Ye6x6P+6l3j2DKN71Z7rHo/7qXePYMovesPdY9H/dT7x7BkF71Z7rHo/wC6n3n2DIhe9Ye6x6P+6jvPsGRD+9Ye6x6P+6n3n2DIhe9ae6x6P+6hYn2FkRIexce6x6P+6pLFewZEP72B7qHo5/7U+9+38hkQ/vYnuoejn/tR3v2/kMiCNG+xwY5opOyQcEsb7cBa+B4da/CG17Ilirq1hqJ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500188"/>
            <a:ext cx="2476500" cy="3133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data:image/jpeg;base64,/9j/4AAQSkZJRgABAQAAAQABAAD/2wCEAAkGBxQSEhUUEhQVFRQXFBcVFRUUFBQVFBcUFBQXFhUUFBgYHCggGBolHBUUITEhJSkrLi4uFx8zODMsNygtLisBCgoKDg0OGhAQGywkHCQsLCwsLCwsLCwsLCwsLCwsLCwsLCwsLCwsLCwsLCwsLCwsLCwsLCwsLCwsLCwsLCwsLP/AABEIAP0AyAMBEQACEQEDEQH/xAAbAAABBQEBAAAAAAAAAAAAAAAEAAECAwYFB//EAEwQAAEDAgIEBgoQBQUBAQEAAAEAAgMEERIhBQYxQRMiNFFhsxQyVHF0gZGTlNEHFRYXIzNSU3JzkqGxstLjJEKDwfBDYoLT8cLho//EABoBAAIDAQEAAAAAAAAAAAAAAAABAgMEBQb/xAAxEQACAQIEAwcEAgMBAQAAAAAAAQIDEQQSITEFMlETFBUzQWGRIlJxgaHBIzRCsQb/2gAMAwEAAhEDEQA/AMDp3TNSKqoAqJwBUTAATygACVwAADrAAALpxpQyrQplJ3Ahpqp7pqPSJv1Kx0oXFmZL26qe6aj0ib9SfZQ6BnYvbqp7pqPSJv1J9nDoGZi9uqnumo8/N+pHZw6BmYx03U901Hn5f1I7OHQWZje3dV3TUefl/Ul2cegszJe31V3TUeek/Un2cegZmMdP1XdNR56T9SOzj0DMyHt7Vd1VHn5f1IdOI8zJO01VbTU1A/ry/qRkiK7It03Vd01Hn5f1I7OHQeZj+3VVflNR0fDzfqSyQ6BdjnTNX3RU9Hw03fy43SE8kOgXZEabqu6anmynmP8A9JZI9AzMTNPVQsRVVGWec8pH5swjs4r0Bu+jNTojWSWUfHSB47ZvCP8AKM9iuhGD9Dl1lOm7p6Hep9JyH/Uk+271p9lDoU9rN+oR2bJ85J9t3rS7OHQO1n1F2bJ85J9t3rR2cOgdrPqP2bJ84/7bvWjs4+q1DtJejDqGGV7HyvmdHCwcaRznkF38rGi/GcTYWCpqSpU3lS1L6Uak45m9AAVsnzkn23etWqEGtil1JX3H7Nk+ck+271p9nDoHaT6l1FVyGRgMjyMbb8d2zEOlQqU45XZE6dSTkrs8s0/yqp8Jn61yhTf0o68twEKx8wiVk7hcSdxCKAuMkBBF2K4ii7C4yLsLkUgudCDSr2bmni4cwdmEtG/df7lBwTHmLYtNvBJwssc7W2Hbe/fubdNtiXZIeYh7cy5A4chYcXmw7c8+1G3p5yjskLMIaalFhxTZuEXbew8vQPIE+zQZiMel5Gm4DMrWu29rXt+KXZhmOeFYkJu5ZDIWkOabEbCn+BSSkrM1uh9KCQczh2zf7joVsZXOXXouD9jQwy3TsUXOnovRzpnHMMYwYpJHZMY0bSSfHYKmrVVNe5dSpOo7enUrqKew4RrX8C5zhG97cOMN39CUaikrSf1BUp5XmjynXrg2sfTsp3tbHYgU5y4BzATJK/5dwe28WRJWWP8AjcpT1fU1zXaZYwdl0ImCmfHUGKN5ZDESKpz3DhJR2rWx9rhcchv38132tWLTk9/QXY0pJqK29ThFbk7owNNOxfQfGx/WM/MFCrysnS5keZaf5VU+Ez9c5Uw5Udt7g1LTvkdhja57jsa0FzjbM5BFWrCms0nYkoyk9A4aBqe55vNP9SzLiOHtrJFnd6nQf2hqe55vNP8AUn4jh/uQdhU6C9oaruabzT/UjxHD/chd3qdBvaGq7nm80/1I8Rw/3IO71OhH2gqu5pvNP9SPEcP9wd3qdBHQFV3NN5p/qR4jh/uQd3qdBe5+q7mn80/1I8Rw/wByF3ep0I+56q7mn80/1I8Rw/3IXd6nQf3PVXc0/mn+pLxHD/cg7vU6CGr1V3NN5t3qR4jh/uDu9ToIavVXc03m3epHiGH+4O71Ogvc7V9zTebd6k/EMP8Acg7vU6C9ztX3NN5t3qS8Qw/3B3ep0F7navuabzbvUhcRw/3B2FToP7navuabzbvUn4jh/uDsKnQsh0DWNIc2nnBGwiNyPEMP9xGWGnJWaNNo4y2+EifG4bQ5pF+lt9oWqjiqVbSMrnIxGFnSeq0NTQ6SjfG1k/FghGMwxNOOpmvZocd+7oG3mIqrU2pXW7/gto1U4ZX6fyaLWnZC2dgdJweGCjidYGaWzS9xGyOMENB3nEehZaLkndftmyso5UmvwjOR6MnoHtkdgdcOZkcbDcWfG+x22Jy9S2qUK6cTFPPRkp2OpR1bpIXPMTXMhcxsFJCxwjMzycMswuS8Ntlfffes1Snlkk3v6l9Krng2l+i+vppphHBK5slTidNK4hrW00BbxWPLRxbkA2zP4opzjCWZcv8A6KpTlOKTtm/8M5Q24WOxBHCNsRsIxDMdC2zd4NrYwwhlqK+55jp/lVT4TP1rlVDlR22Gapn4c/UzdU5c7i3lr8o04bmM8K+X52Tzj/WsqpQ6L4LHN9RxXy/Oyecf60+yh0XwRzyEa+X5yTzj/WjsodF8BnY3Z0vzsnnH+tHZQ6L4DO+pHs+X52Tzj/WjsodF8CzvqI18vzsn23+tHZQ6L4DO+ouzpfnJPOP9aOyh0XwLPIbs6T5yT7b/AFo7KHRfAs8hdmSfOSfbf60dlDovgM8hCsk+ck+2/wBaOyh0XwNSZNk8p2PkOdgA95J6BmjsodF8BmkPNJM0kOdK0jaHOe0jvglPsodF8BeZV2VJ8t/23etHZQ6L4DNIXZUny3/bd603Rh9q+BZpdRdlSfLf9t3rS7GH2r4DM+o7ap/y3/bd60dlDovgM76m/wDYbpOya2WKVziDSvIu4mzhLFYi56VZBKm80VZkaiVSOWWxp9N6IkpZM77btcN9swe+uxQrqrG3qcKvQlRldHR0JVtlL5HyxtquHjk4WoJA4KMXwMIsBnfLZYqmvT7PRcttS6jV7S+Z/V1CpmxvEsjnlmjm1L5Y8LbPmme3CWxC1yMRkF+bPpFMW42tzWL5JTTu/o/s5slPU0oa+0kIkbkQ43ttDXluw2tktkZQqrLu0Y3GdJ5tkzs6P0w2KmqDFGAxsbcTpfhJJqqdwa1z7nNgJ2G/iAzx1KEs6izXSxEFCTRxW18s00RleX4XtDeKxoALhewY0DctbpRpxaRi7aVSazHlOn+V1PhM/WuUYcqOw9wvVT48/UzdU5c7ivlr8o1YbmZlwqUDGTEJACQIZMQkAJADBAXJtbdK40rm21M1aZKLvJxHmY14aM8+Nl0b1FyL1Cx6loPVqINY5rA17cjhAw2vsOW3p2hQzEW7M78Gq0YxFwxkggcJaVwB3fCA3TuRcncwOk/Y7p+O2ccC7EeDmjGFrgdmNoyuPWhMNzyLS+jX08ropRZ7T4nDc5vOCM1NSuQYEQpERNQB6T7BTraRf4LJ1sKBnvOktHx1MZY8DoPMUQm4O6K5RUtHseUad0K+mkLXC43HcR612MPXVRWOLiKEqT9jr6CrTO8vdhknija2kgfaOAEABzhuL99sr2y6M9el2b02e7NFCoqlr7+i9C+Sme4Pp+E4aoke2arkL7w07Y9xOwOzOQ2AW3C9cZKNprRLb3LZRcvoer9fY5Gk9H8Hhcx4lhfnHK3tXW3EbnA7lspVFPW31GGrTdPlehTQfGx/WM/MFZV5GV09ZpnmOn+V1PhM3XOVEOVHce4Zqp8efqZuqcudxby1+UacNzMyoVKBjJiHTAZAhkAIoASAEgR0dGQXdfPoyvn05d5RZopr1PRdB6bFmR9sW7CScVr3OffvZUzdjVGnc9H0I4nPYP8ANqzdpdilTSNC15Iy27lYmylxQNpIuLSHWcLEEW3HcehSUiHZ6mI100f2ZTyxCNpMLQ5tu3DSLtLecA5EKxMjZI8GmjLSQ7IgkEdIVyK2QCYj0P2E3W0g/wAGk62FAM99gmUCBZpPR7KmMseN2R33UozlF5kKUVNZZHk+ntCvpnlrxdp2G2RXZoVlVXucTEYd0pewfo3TDYaUNhcIJI3h7gG8WpBNg1xtcWvs2WJ8VVWj/ku9U/4L6VfLTtHdfycuaTG4us1t3OIawYWtxWuGi5tsHkWqEFHT16mSdRy1/gtoPjY/rGfmCVXlYUuZHmOn+V1PhM3WuVMOVHce4Xqn8efqZuqcubxby1+UaMNzMyoVKJMcpkBkwEgYkCGKAEgBBJgjpaNc+9musN/NY5ZqLlbU10Ytmw1Tp2xygOs4kEf3uFlqybOlThaJ67odmwDZlvWeEXczzbNHDcAArStDJIEr7qEnqTgjG1+mDSOLzmL4R9E3u0qyEglSu7I8i9kClw1b5Gi0cpxx962f33WiLuZqkcuhmAVMqNR7H2sUdDVOmlD3NMLo7RgF2Jz2EbSBbinehgelRezBRj/TqPsR/rURWDIfZooh/p1P2I/+xPKBHSvsr6NqYy2SGp6DwcWX/wDRTgnGSaCUFJZXsZmmro5AHxF2BxdhxgNccJsTa5GVwurh8Uqt16o4eJwsqLv6BzXXWlma+oTQfGx/WM/MFXV5GWUudHmOn+V1PhM3XOVMOVHce4Xqn8efqJuqcubxby1+UacLzMywVSGxigiJMBIASAGQA6BEQkxx3OhRNIJIvYZnO2zpVbN1KMo6o0OhOEDxMXYGi9gWlzrXzsBbPpWeclsbacJNXZuNXJY5nmaGomxNJaA5jg3HtDCb2zA2BVu6FfNozY6P1jxxSGVpY+NxaRe4LhbJrthNiCkptrUplQs7IzT9Zqd07i+ctdawa0PcCLmxdutkSlZ7k3TsrIzGuuk5QGn4N8ZcbOjuDiAFhZ2wXt5SrabTFOMoq5m9NaTFRS8ZtnROAbbZY8Vwv0njWWqJirK6uZcKwyCRYBwiwEkhk2qW2o7GnleW0VE5uTg+qsf+cX3JcPb7zP8AQYqKlSijuaE0sJBY5PAzH3XHQu/GVzz1ei4M0WjnfCR/WM/MFCryshS5keaaf5XU+Ez9a5UQ5Ud17hWqfx5+om6py53FfLX5Row3MzKhVIGJMQ4CAEgBkAMgBIEMEmC3CAT4lUzbGTPTtQdLsLGwupnSf7gMWV7k22rJVgmzpq8oHoFTBAyMhsVnOBa1oBYS5w3XAF/HuUcriZ1fNoVauaNPYQZniExfd4zxB9yHA33AhPdBVlapf2Oi2GDN7oG3zaHCO525tJahXsVtSbumea+yXRxRs4WIYcT2jCQe2FzcA7AbAeJTpLUvqOWT6jEaw0nAw07L8ZzTJIDtDifUQFrhuc+vLQz4VhjEVIBwkBJIZNqYzS1J/gKL6yq/PElw/wD2qn4X9kq/JH9nOjkLSHNNiNhXba6GGSUlZm41T0uJZI2nJ4kZcf8AMZjoSm/oZznh3CorbGN0/wArqfCZ+ucqocqOq9wvVP4931M3VOXO4r5a/KNOG5mZUKpAxJiHvkgBIAjdAhkAJADAoAuZJlZVuJohP0Z6P7Hkb7GSIXLWm4vY5LDVWp3YyXYq529LabgqbRzOLbC97uD2vta4G3LNRVxQov8A5OnqvWxQR4ZK4yx/ytLCxw77r3P3KdyFTDV3/wAnZqNJ4HtfT3kjfxZGsOIDLiyfdY+JQcrFKpX0nued+yDpEGojjdnseb7i52FuXQA4+NX0U7XHUlFLKYzW6ItqHccvaQC0nmHFI6LEFa4nKr3ucRSKBJiEEASSGTagaNLVcgovp1f54k+H/wCzU/C/sliOSP7OYu4jEdDQDyKqmIyPZEIy5jK0H8VGovpY8qZRp/ldT4TP1zlTT5UN7heqfx7vqJuqcudxby1+UacLzP8ABlRsVSGxIEJMQroGRQIVkBYSBDJAOCj0GnbU2uo+mhDxsWEgi/S0m33XWKrF3O9h5xqUrPc0slJ2Y/HFa/8AMwGxBOao1R0Kc+zWp2KXVN5bhcC0ZXcGsJyz2pvYHxBJ6GjZAymiwss1rW8d2+wzJJ50nqc6TlVqZjzTWGj4aQy8FJc2LTcYbA8Xx+PxLZCyQSpfUYzWKTjtYTcsaQ76TiXEeK6vicvFWTsjkKRlEUxDhAEkhk2lBJGmqeQUf06r88SOH/7NT8L+yVfy4/s5YXdMIdoLlVP4TB1zFGpysmtyrWDldT4TP1z1TDlCW4Vqn8e76mfqnLncX8tflGrDcz/BlgqkDEmISAEgYTQ0TpXZZDedyrqVVFGrDYOWIlb0Ov7QsttddZu8M7XglNLcAqtEObsIt96tjXMFbhUoP6QI01tqn2qMrwsovUd0Fv8A1Ge4pUFDVl8MBycw98Eqty6minSek6Z2NFaUkgeHtNnbxtFulVuKZ0FNW+rc21J7IUpFsAOWdlU1Yvp4WFTVAz9IVFU7Ddzi85Rt2eTfZVep0I0qdFXfyAVNVIbhsjw3my2DZu22srY1GgnhYT1scV+g4ySTiJOe3erO3ZhfB6d7u4HU6vm12HxH1qyFfqYq/BPWByaujfGbPFubePKtCqKRx62FqUeZFACmZtx0gJhN7EkaWp5DR/Tq/wA8SXD/APZn+ESr+UjmLvGEO0Fyqm8Jg65ijU5WSW5Vp/ldT4TP1rlRDlQ5bheqY+HP1E3VOXO4t5a/KNWG5mZYBVIGJAhwmMQUW7InFXlY1ui2BrGgDdc99c+rK7PY4CmoUlYNsq7m5LcrkivdSTIThdHKqqC5y2qcZnOrYRPU589E6x5+ayvjNI5VXDTkNBSv2WKUpJkqOHqLQPptHXOYKrcjoUsHrqdmmpsw1oz2AAZ3KrcjpxgoLU7FWwU4aGh7J7ES4ssJObS0jZkolVJupfNrH0OWBmg1Loh35IuMiGIuFijTFLjicMiQLjnuFZTk1Iw8QoKpSemtjFLoXPENWuOAmIk1MaNNVcgo/p1X54kcP/2an4X9ksR5aOYF3EYg7QXKqfwmDrmJVOVjW5Vp/ldT4TP1rlRDlQ5bhWqfx5+pm6py53FfLX5Rpw3MZcKpEhIEJMZZBHc97NVzehfQhmlm6Gm0LIHNNznc+RYaqPVcPqZoB0T7ucOa34Kt7G6Du2WkKJaViHEbc5tzbUyqcVa7LdIMc+S8g4+QNxbIbAR3rKVymnRi9UUxwZ+MpXLlSVybW2KLk8qQdSNDA57nFj2gGLK+JxNjfmsM0Geo3JpLYEfIXG7iSec5k99BoSUUlEY55oHqIuCAuRbdAC7+xNMjLVWMZpGnwSvbzHLvHMfcujSd4niMbS7OtJA6sMZNoTGlqaWpH8BR/TqvzxI4f/s1Pwv7HiORHMAXcRiD9BD+Jp+fsmDycM1Kpysa3KNPj+LqfCZ+ucqKfKhy3DNU/jz9TP1Tlz+LeWvyjVhuZmVCpQ2OUCEEDR2tAUoc15ds7Uf3+78VkrSszu8Jw6lFuQTDA6Ak/wAp+7NVtqRup0pYdt+jOho44gXc7j5Ng/BVTN2FblFyDAomsJiYwMeXtfdw+Cdsbe5xHxC2znSuZp3nLLH9ldVO57y5xxFxzcdpQ2WwjGKyx2IRRFxIAJsCbAXNhvyQScox3ZZQwl8jWttiLrAHIX5ydlk0V1ZpQbexZpaZ7pXF9i7YSA0A/wC4WFkwoRioJRA2lBaNZAxAJCJsagkKSOyBNP0ObX6JbI7E47WgDDutfb05LRCrlRycRw2NabbODpDRroulp2EfgVpp1lI4GL4fPD77AgV+hg9jS1A/gKP6dV+eJHDtcTU/CHiFamjlhdxGEO0Fyqm8Jg65iVTlY1uV6f5VU8/ZM3WvVEOVEpBWqZ+HP1E/UuXP4t5a/KNGF5mZYKlEx0CC9G0ZldbcMyVVUqZTdgsLKvL2OxoqBzXOGxoJt31kqSUjv4KjKEmvRBmksmHffLxlQhua8W/8bCKLtQBuFvIlLcuoWUEiwvsRfIEgX75sok6krRLqyrcbNLsTWXazKwtiJuO/tRYhCMVd21YjWuLWsLrtZfCDYgX22SY1TgtUiMVS5pJa4tJBabG12naD0ZISJSjGW4Zo5rBHM918QDWxfSdiufEB96aKajk5xjHb1ApGYR0AeToTND0iVMdcXQJO6uTc5DGxmhLbcTaSuXtgfa+F1uexUc6uVrEU72vqVXUkXXuRumRZbS0zJHNbKLxucA7PDkTmb7u+mm1sZ8VS7Sm1uUV+habhAYg/CMsLiC3I7RbMjvqxVZHNw/Cop5pC1mYBS0gAAGKo2bNsS08IbeIqP8f2cvjkFGSSM2F6VHng3QXKqbwmDrmJVOVjW5Vp/ldT4TP1zlnhyomwvVP48/Uz9U5c/ivlr8o0YbmMuFSibHa25A58km7IlCN2vc2WjaMRsA8p5z6lz6k7ux7LB4ZUaat6koobX6SoXNEYZSUsOKwO43P+eRCY6lPNoNHFbYhjUMp0KCIOdifGXxs4z7bAADhvzDFhSIV3olcFcwG/3BJMtyaFQiUriyBFJTF7g1ou45NGW3pSFP6Y3YRWzmzYrNHB4mktFi5xOZdfacrJ7kKUbNz6nMrXEgN3uNvWmOq3ZR6hTmhoA3/5kkWxWVWKwhjWrKW6XDJODyBAzce9ew8qUqLkrnnuJ4mV8sTqUtYQA67eMcIOeeV9/j8oWbLZM4mee99QR7ePIALjIggG2bRnfvq+DTij0nDcRni03qN4++pnXuTBQP0GHTtTBENaeTUv06j8Yls4N51T9f2eT49zozIXpzzYboLlVN4TB1zFGfKxx3K9Pj+KqfCZ+ucs0OVEnuFap/Hn6mfqnLn8V8tflGnDc5lwqUWaXOjo6gLgXnIDZ0lUVanodTBYOUvrf6NDROJYL7Vll1PR0L5bMtleBbp2KJbKViUbsrBA0yyyiTDmxFsWLjtxmw3Me1vbd+zrIKbxnVtuBWSL7MdsdwSExPTUJp3CIF2JzZgbNFrANIN3X2g83fTKJJ1JW/5BHdKEXIqe27geZSbIuOpZ2x7yiS1ZNkRdkN2/clKSSKauIhRV5HCrNGPM2K7czsvc22bOdXKssh5DEV1UqOXoaWhpQHXyPBixzyxuF3jxANHiKy1JWWhTCEpvKtyuqqL3a0nBe4B2+PnspQgtz1WBwapRu9wZTW50G1e7B4K5rpCxpBsNvTvCscGkZaeMhUquCDQoXNiKtZx/DUv06j8Ylt4P51T9HkuPc6M0vTI84HaC5VT+EwdcxKfKxrco0/yup8Jn61yzw5USb1DNU/jz9TN1TlzuLeWvyjVhuZnK0LTscTjubbBu6brDVk1sdnh9CE23I0rQ0tsPuyAHMsjbPR01G1ojOs0X2BK92NtQi2xg0OAPjUnoJfXFNCa0hRJpWLocyBmbkAAbyTYAIJOVkXVMpvhzDWkgNJPFz2Z7+dAqSS1XqNTxF5wt298DZtuTkFEbllV2X8IxrGlpdwgffdwdgAWkbyb3QVrPKXsCPcXG5zJN/GcyUy21lZDMbc2UkApDYc52IYMTchzJNgtEDaQnsDbYBsHOOdQjHM7Hk+IVHKo0CUspDXS5cXMC+07h+JVzgrpI5qsT0bpIm8V77XOd8o3v/cpyo65jscKUVU+oPsoHpdznaZr8AwNIxHtugK+jTu7s43EcblWSBytE/GYg02Y0vcQdjbhtzfpcB41fUhocbCV1GqmawLC00z2EasGk7lWtHJqX6dR+MS28HX+ep+jy3HHeSaMyvTI84HaC5VTeEQdcxKpysa3KdP8AK6nwmfrXKiHKhvcN1OH8T/Sm6py5fGXaj+0b8Cr1LHNpKZ+N1hkMvvWBzukdyhQmqjUTs0keFovt2/2CzyO1Qg4rUnXyWjJPMnBahiZJU2PRkYB3kp7hh39CsXDpUTQSDzcEXBBBBFwQRmCPGi9hSipKzLZZsdy4EuJuXXO2+d0vcUVayQ88wc1oa3BZoDrEkPI/mN9/QmRjCSvmdygtyQWeuqIJgMCmiIiUMLlhcTmRZRaHJ6HG0y8l2EbMRuraEbXZ4zFP62RrI+0jByc0uy2X2D/OlSpapyMaORDUGOQO3j+21asuaJoo1+yqKS9D1DVnV107WSVLm00bs7ON5HN6G5Wv0qhUdTr1eLt09FqevP0JRTQiIwQvjtYDA026QbXDum91pUbI85OpNttvVnlHsg6mQ6Mp5pKcktnwQ8G83LPhA+7DvHFtY+VP11JRqaGR0ToiRrSHyYMYs4Dbbbhvu8SxVZrNZGqOKcY2uGa3UTYaakY3ZiqDe5N78Eb5rTwiV8RP9FGKqdpBNsyq9Kc6wdoLlVP4TB1zEqnKxpalOn+V1PhM3XPVEOVE2HamcpH1UvVOXK415H7R0eHL/Mg6KMWy35+XNcY9xCKsTwBO5OwLXx4h3jfxqUGZq8MysNTDC3v5+JNjpWii8SjeolqmiXChKxJSRYZRuCGSuhGQHckh3KH4lIrEZLISBysVGsYMr2PfUlEqeIitGIVTef8A/UNMFWiWGTx33JNDlNNHFrDil25XO/ZmtFNaHjMU/rZGWq4TM9s05W+TfYpKGVmNspipbEPIxcYYW/Kdtz6FPMXUl6vYJr6KqldjkBc455vbl0AXyQpx9Scq+tkeq+whUy4JWyYsLXgNxXyNsxn5VZmT2M9TUr9nfSeVLFzyOlP0WWb+Lz5E3ykY6GUNWA7HbFvDTsJv/N0dCxW1K76i12qDJBSOde5M97/0tnMOhaeDu+Iqfouq+WjIr0pjDdBcqpvCYOuYo1ORkluU6f5XU+Ezdc9UQ5USYfqZyn+lN1Tly+M+R+0b8B5qCYXcVp5hn3wFyPU9vBvKmHUtO+Q4WNc5xF7AZqN0TlVjFXZXU0LwHAscNx4rtvkUk0VupGS0ZSYb+SylcmoKxHgUBkQ3Y5J2gd9FyOQuEYG0lJlsY2Hwj/xRRKwzmd8/gmJkbJisVygbwPGFJXKpxj6gFRSg9rkeb/Nincx1KC3RSZ8A41x0DaU1G5TKsqa+pnKkkcXusDcg5c2L/wBWmKVjzWIl9TY0UTi4br7b5BSdrGZySO/TsLiMxkLCxGQG4C2SzSZGda+iOzThjGvLrlw/kG7YCTu2HYOZQ3IpjtrpmAlshYLYwAAW55ZtIsfvTTaF2jvY4OvOluHlhdgDCKduJrb4eEcXFzmtJs29m5DmWyGsS1MNo3Y2NItsH+fesk9JFUmGa4NtTUguHWdPcjZf4LIc9lfwjz5/otq+UjLBekMoboLlVN4TB1zEqnKyS3KtYOV1PhM3XOVMeVDYfqZyn+lN1TlyuNeR+0dDh3nI1OidDwyMbdzpHOA4jOK0X+W7b5FxHOx6mtiJJWR3aSjMLsMItlm/+zRvt/dVOauZ5VHNfUaimOJosTe2eIC9/ErY7GGTaegHWavQyXLo23O0t4p7+SbTLYYypHZmU1q0DHAxkkbS0Y8L8ybh3au2nePvTT9DdhMS5T1M24C6Gzsb6kJD/hKd0RkysHn+66LiTLRnsRclcre+3qT0ItgNXKQL8Vvfdn5FZBGLEVGldHHmrj8vyZLQoHHq4p/cUCtHNnz3z+9S7MzLGR6XCAxrhne522zPeSWhzcTVdSV2F0kDB/qOAHygNu4AFJzMctjpU7rgAWDQAb2ALszfEfFsVbBKx1KFgMb3OBu44W7A27hmT3gSophFP1JspmulDJZooWBl8crg1uEZ2FyLk9HOnCOZjjHUw2sFcJqmWQYQ0vIaG9qGN4rMN92FoW9aF1jpar1jL8G42JJLTcWJ+TY79qz1oepCVM7WtDLU1KP99R5PgkcG/wBif6LKnlIzC9KZA7QXKqbwmDrmKNTlZJblOsHK6nwmfrnqmHIhyepDRekX08gkZhxAEcYYm2cCDcd4qrFYWOIhkkW0qzpyujsxa5ztFmspwN4EJH/0ua+BUna7fybnxKbZedfKrmh82f1JeBUOr+ReITLGeyHWDYYh/TP6k1wSktm/kj3+bHPsjVvyovNn9Sl4LT6v5F32RTPr9VvBa/gXA7Q6Ikc+zEl4LR6v5GuITjsCe62b5um8wPWjwSj1fyW+L1he66b5um8wPWjwOj1fyHi1Yb3YT/N03mB60vBaPv8AIvF63UXuwn+RTeYHrR4LQ9/kPF6/Ub3YT/Ip/MN9afglD3+ReL1upE61zHbHTejs9aa4NRXq/krfE6stys6zS/NUvozFPwql1fyVPGSfoMdZ5fm6X0aNHhNLq/kisXLoS91c/wAim9GjUXwij1fyDxUn6CdrZOf5Kf0diFwij7/Id4l0Q7dbp/k0/o8aPB6PV/Iu8y6ImNcqnYOAsNnwDEeC0er+Q7zLohpdbqh3bCB3NenjPkuFJcHor1fyHepdER900vyKf0aL1KS4RS6v5DvUuhNus8w/kp/R4vUpPg1J+r+Q73L1RTpbTk1SGCUtIZiwhrGstjtfZ9ELRhOHU8NK8NyuriM6sc9bykO0Fyqm8Jg65iVTlZKO5RrByup8Jn61yohyIJbgQVjE0OEBYdTCwrJBYRSCxFK6EdPV2ijmqYYZcYZLKyImMtDgZHhgdxgRYE3sozbUW0Namr0pqRT4dIcBJKJKE8bhjG5krbXOEta0tdtsDfcqIVpNq/qPKYY0T8HCYH8He2PA7g782K1r9F1pzJiE+ikDQ8xvDHZNeWODHHma61j4lG6EKejfGQJGPYSLgPa5hI3EYgLhO66jNfQauUZoKeql7JvNVClcGPis08a8jQY8xl2v3rPKpJTaQ1E5eteqclHVTQMD5mxhrjIyNxAY5uIF+EENIBz3K2nVzRuJxOXo/Rr3uYTFK6IvAc5jXWw4mh9ngECwIz3XClOVhI7OvWrPY1ZPFTRSmGK13YXvDeIHOL32sNt81XSnmjdkpKxnamgkjAMkcjA7tS9j2Bw/2lwz8SmmIGAUgHTEOmBMKSCxIKQbEwmRJpDDdBcqpvCYOuYo1OVk47lOsB/i6nwmbrXqiHIgluABWMCQQIRKdwHBRcBiUgI3SEdfVSVraymfI9sbI6iKV7nkgBsUrXu2bTZpsFCqrxaRJPU9A0/rDTVjK+kfUxMEkraikqACI3WA+BmIbcbDtGWK98gsqpzilIlcKl1npGzOm7IjNN7Wmm7DBcXcMDkwR2tY58fYl2c38hdEY9PUbmUwlrGRSxvjiEtPd7XQRxHDJNE9pbE9rnEXzsc9mSShNegXRndfa6nlpqRsNRHK6EzMc3hJZJCHylzX4ntGIWsb5C5yyCuoKUW3JCkKPS0ceiII4qmIVUVW6pwZlwa5r2gC7C3GMYNvvTyt1W2tGhN6Hb1H1ip2shlqq34YuqRIyVzwGmVrg2QhrPhMXFzeSALAAEKutB3aiuhKDtuB6S061tDQ00NdHijke2oDHyBphfIHNvdly0AbLZJqm87bWlhXVjpa26ZoKvhxHVxwvNTFMHjhyydjWNaRK3DtbZ1hs2c5UIQnG2gNpsznsk6ap6mKJzJGOqDI51QIHPMDg1vBxy2eOK8tazIbBkditoRlGTuLQ8/utIh0MQggCYViAndMGSamIm1IYdoLlVP4TB1zEqnKyUdyjWDldT4TN1rlRDlQS3AArGIkkgEmMdAhIEQQA90AH6BDTUwB4aWGWMPDrYSzGMQdfK1r7VGo3l0A2GmtEUbwZGOa1sbHXbT8CySR/DS3uxzg0BjWxi4zcHg7lmhKaJlUGr1G7HG2pBbwrLSng8RDopHN41rtbcxB9gbEnmTlUnfYVgjQmrtJHOx5nEobgJD3QcG8SRuPCDMkta6zbEA3IKJ1JsDnaHpYX0LQ8RCV1TK0yObAXMhMTOO8v4wa13CEYc7gKTlLMCO1LoSjPBRGSMMaGRlwMHCO+HqzjxgcUkCG/Q5t1XnndsLHKl1fpXMY51Q1juBjBa0xDC8QsNn2HHc5xe3FztuVNVKnQTSOFrbo2Gnla2nkMrCHZlzXEFkr2DNu4ta13/JWwlKS1A4RKmAwQA6BCBTAsCkgJKQEggCYQAboHlVN4TB1zEqnKyUdynWDldT4TN1rlRDlQS3AQrHuIkkgEpANdDASiIigBKQxIuRDqLRMkrDIwNIBLbE2cS1heQBb5IJ27lkqYynTnkluXQoymroopaR0j2sbYOccLcWQJOwX/wA2qyeIjGLlv+CKptuwYdByCxcY2gtDgXOsLEhu0jbiIaRuII3FZY8QpydtSx4aS3IM0RI6SOMYC+RgkZxsiCCQL228Uq1Yun2bn6Ig6Es2Upfo54jEpbZrnujA/mxM7bi2yA2JxxlKTyphKjJbgxiNr2PkOzfZXdrD7kV5X0KypoLDFAxNQA5TAQTEWBNASUxEwgCQQAdoLlVP4TD1zFGpysnHco1g5XU+Ezda5Z4cqCW4CFb6iHCAHspCEkwGKiBFACUgEkB0tGaadAzA1gd8IZM3GxLojEQ5oGYsb7dy5+JwUas876WL6dbJFojpTSJkka4HtA0B1iMTmAfCW3EkDyBSw+GUYOD9QqVVmTQZLrM9zo3cGwBkpkAFxcnMtJ5sRe7vuKphw1QvruSeJctwSTS5MjH4bFkXBNs4/Je0O2beOfIFbDBJQdNvdidf6lIPbrU/FidGwnGZO2LRicGA5D6F/wDkVQ+F2VlIl3q+liLNZnA34MECMxgF7rC5cS7vkPI8QT8NutGLvStaxnl1DPe4xSEIJjEmBIJiJJoCYUwHCBEwkCDtA8qpvCIeuYlU5WTjuU6wcrqfCZuucs0OVBLcACtETumhCTASAEVECATQb6HQ0Vop9Q7DHm64AGZJLtgFu8s2IxCo2R0sHw94iMpZrJdTpTaoVDbF7S3E4tbia8XcMi0XGZus0uIpehrhwZTvaotCr3KzYsPFxWJtnsG035hYqHiUejLPAnlupoY6sS55tyIB25F2wbN6b4nF/wDLB8Akt5omzVSc3AsbHCRn22fF2Zno6EeJxvysUuBNWvNFJ1bkADiW2JIBzzLbXAy3XHlUXxOPQsX/AM9OTyqaJnViXi7OP2uTuNnbLLPNS8Tj6Ij4DLW01puS9yc2INu3Edgvttlkl4ir7MiuBycXJSRWdWJLE3bYEAkXIBOwZc9ih8RjbREvAHfnRTpLV+SFhc8gW3Z32jI8xz3qyljozlaxnr8HlSpupmTRx10Djj3TIjoAkmgJtUxEggCQQAdoLlVN4TB1zFGpyMlHcp1hH8XU+Ezdc5UQ5Ry3AQrGA4QhDqQCSYDKIDApj9TuaqaZ7Fk4UEB7S0su0uFwHDMDvrn42jObTijucMrUIU506r0ZqdM+yEarBwrmWY7E0NY8cbeSb38iwyw1d+h08NVwFC+WW+gFNrcxzi44c2Fjhhfxmk3OI7SdmfQq+51uhcsbg4xtm9yVJrLC24Y8MDsLrYX5GME4c9x2dKmsHV6FFXilF+t/Qtj1mgxG72G0hlBLXgB5z4pBF9gyN8wn3OoUy4lSfxYHdrDTlgaX3sXOuWSAgyYMezL+UbtyO5VCdPi0Iyvf2LZNaIHAAvHFcHjiPFiABhaRuyHkCfc6hFcVpxk31FJrXC6VkjntBZY5MkzzvxjtKXcqg48VpRpuPU50OscbWFodtc118Lrgsva3lVfcqy0sbnxXByteXpYG07puOZjsIAc7M4WvGIkgkm5sN6vw+GqwqXa0MON4jh54d04SZmGrtHlBymA4TAkmhEwVMCQQIkEDDtA8qpvCYOuYo1ORko7m40n7Gxkmlk7JAxyyPtwF7Y3l1r8IL2uufDEWWxY4gw9i491j0f8AdU+8+wsiH96891j0c/8AajvPsGRC97A91D0f91PvPsGRC97A91D0f91HefYMiF7157qHo/7qj3n2DIhveuPdQ9H/AHU+8+wZEL3rj3UPR/3Ud59gy3F71x7qHo/7qO8+w+z9xvetPdY9H/dS7z7Baw/vWnuoej/uo7z7CsN71p7rHo/7qO8ewWF71p7rHo/7qO8+wWF71h7rHo/7qO8+wZRe9Ye6x6P+6l3j2DKN71Z7rHo/7qXePYMovesPdY9H/dT7x7BkF71Z7rHo/wC6n3n2DIhe9Ye6x6P+6jvPsGRD+9Ye6x6P+6n3n2DIhe9ae6x6P+6hYn2FkRIexce6x6P+6pLFewZEP72B7qHo5/7U+9+38hkQ/vYnuoejn/tR3v2/kMiCNG+xwY5opOyQcEsb7cBa+B4da/CG17Ilirq1hqJ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500188"/>
            <a:ext cx="2476500" cy="3133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8" descr="data:image/jpeg;base64,/9j/4AAQSkZJRgABAQAAAQABAAD/2wCEAAkGBxQSEhUUEhQVFRQXFBcVFRUUFBQVFBcUFBQXFhUUFBgYHCggGBolHBUUITEhJSkrLi4uFx8zODMsNygtLisBCgoKDg0OGhAQGywkHCQsLCwsLCwsLCwsLCwsLCwsLCwsLCwsLCwsLCwsLCwsLCwsLCwsLCwsLCwsLCwsLCwsLP/AABEIAP0AyAMBEQACEQEDEQH/xAAbAAABBQEBAAAAAAAAAAAAAAAEAAECAwYFB//EAEwQAAEDAgIEBgoQBQUBAQEAAAEAAgMEERIhBQYxQRMiNFFhsxQyVHF0gZGTlNEHFRYXIzNSU3JzkqGxstLjJEKDwfBDYoLT8cLho//EABoBAAIDAQEAAAAAAAAAAAAAAAABAgMEBQb/xAAxEQACAQIEAwcEAgMBAQAAAAAAAQIDEQQSITEFMlETFBUzQWGRIlJxgaHBIzRCsQb/2gAMAwEAAhEDEQA/AMDp3TNSKqoAqJwBUTAATygACVwAADrAAALpxpQyrQplJ3Ahpqp7pqPSJv1Kx0oXFmZL26qe6aj0ib9SfZQ6BnYvbqp7pqPSJv1J9nDoGZi9uqnumo8/N+pHZw6BmYx03U901Hn5f1I7OHQWZje3dV3TUefl/Ul2cegszJe31V3TUeek/Un2cegZmMdP1XdNR56T9SOzj0DMyHt7Vd1VHn5f1IdOI8zJO01VbTU1A/ry/qRkiK7It03Vd01Hn5f1I7OHQeZj+3VVflNR0fDzfqSyQ6BdjnTNX3RU9Hw03fy43SE8kOgXZEabqu6anmynmP8A9JZI9AzMTNPVQsRVVGWec8pH5swjs4r0Bu+jNTojWSWUfHSB47ZvCP8AKM9iuhGD9Dl1lOm7p6Hep9JyH/Uk+271p9lDoU9rN+oR2bJ85J9t3rS7OHQO1n1F2bJ85J9t3rR2cOgdrPqP2bJ84/7bvWjs4+q1DtJejDqGGV7HyvmdHCwcaRznkF38rGi/GcTYWCpqSpU3lS1L6Uak45m9AAVsnzkn23etWqEGtil1JX3H7Nk+ck+271p9nDoHaT6l1FVyGRgMjyMbb8d2zEOlQqU45XZE6dSTkrs8s0/yqp8Jn61yhTf0o68twEKx8wiVk7hcSdxCKAuMkBBF2K4ii7C4yLsLkUgudCDSr2bmni4cwdmEtG/df7lBwTHmLYtNvBJwssc7W2Hbe/fubdNtiXZIeYh7cy5A4chYcXmw7c8+1G3p5yjskLMIaalFhxTZuEXbew8vQPIE+zQZiMel5Gm4DMrWu29rXt+KXZhmOeFYkJu5ZDIWkOabEbCn+BSSkrM1uh9KCQczh2zf7joVsZXOXXouD9jQwy3TsUXOnovRzpnHMMYwYpJHZMY0bSSfHYKmrVVNe5dSpOo7enUrqKew4RrX8C5zhG97cOMN39CUaikrSf1BUp5XmjynXrg2sfTsp3tbHYgU5y4BzATJK/5dwe28WRJWWP8AjcpT1fU1zXaZYwdl0ImCmfHUGKN5ZDESKpz3DhJR2rWx9rhcchv38132tWLTk9/QXY0pJqK29ThFbk7owNNOxfQfGx/WM/MFCrysnS5keZaf5VU+Ez9c5Uw5Udt7g1LTvkdhja57jsa0FzjbM5BFWrCms0nYkoyk9A4aBqe55vNP9SzLiOHtrJFnd6nQf2hqe55vNP8AUn4jh/uQdhU6C9oaruabzT/UjxHD/chd3qdBvaGq7nm80/1I8Rw/3IO71OhH2gqu5pvNP9SPEcP9wd3qdBHQFV3NN5p/qR4jh/uQd3qdBe5+q7mn80/1I8Rw/wByF3ep0I+56q7mn80/1I8Rw/3IXd6nQf3PVXc0/mn+pLxHD/cg7vU6CGr1V3NN5t3qR4jh/uDu9ToIavVXc03m3epHiGH+4O71Ogvc7V9zTebd6k/EMP8Acg7vU6C9ztX3NN5t3qS8Qw/3B3ep0F7navuabzbvUhcRw/3B2FToP7navuabzbvUn4jh/uDsKnQsh0DWNIc2nnBGwiNyPEMP9xGWGnJWaNNo4y2+EifG4bQ5pF+lt9oWqjiqVbSMrnIxGFnSeq0NTQ6SjfG1k/FghGMwxNOOpmvZocd+7oG3mIqrU2pXW7/gto1U4ZX6fyaLWnZC2dgdJweGCjidYGaWzS9xGyOMENB3nEehZaLkndftmyso5UmvwjOR6MnoHtkdgdcOZkcbDcWfG+x22Jy9S2qUK6cTFPPRkp2OpR1bpIXPMTXMhcxsFJCxwjMzycMswuS8Ntlfffes1Snlkk3v6l9Krng2l+i+vppphHBK5slTidNK4hrW00BbxWPLRxbkA2zP4opzjCWZcv8A6KpTlOKTtm/8M5Q24WOxBHCNsRsIxDMdC2zd4NrYwwhlqK+55jp/lVT4TP1rlVDlR22Gapn4c/UzdU5c7i3lr8o04bmM8K+X52Tzj/WsqpQ6L4LHN9RxXy/Oyecf60+yh0XwRzyEa+X5yTzj/WjsodF8BnY3Z0vzsnnH+tHZQ6L4DO+pHs+X52Tzj/WjsodF8CzvqI18vzsn23+tHZQ6L4DO+ouzpfnJPOP9aOyh0XwLPIbs6T5yT7b/AFo7KHRfAs8hdmSfOSfbf60dlDovgM8hCsk+ck+2/wBaOyh0XwNSZNk8p2PkOdgA95J6BmjsodF8BmkPNJM0kOdK0jaHOe0jvglPsodF8BeZV2VJ8t/23etHZQ6L4DNIXZUny3/bd603Rh9q+BZpdRdlSfLf9t3rS7GH2r4DM+o7ap/y3/bd60dlDovgM76m/wDYbpOya2WKVziDSvIu4mzhLFYi56VZBKm80VZkaiVSOWWxp9N6IkpZM77btcN9swe+uxQrqrG3qcKvQlRldHR0JVtlL5HyxtquHjk4WoJA4KMXwMIsBnfLZYqmvT7PRcttS6jV7S+Z/V1CpmxvEsjnlmjm1L5Y8LbPmme3CWxC1yMRkF+bPpFMW42tzWL5JTTu/o/s5slPU0oa+0kIkbkQ43ttDXluw2tktkZQqrLu0Y3GdJ5tkzs6P0w2KmqDFGAxsbcTpfhJJqqdwa1z7nNgJ2G/iAzx1KEs6izXSxEFCTRxW18s00RleX4XtDeKxoALhewY0DctbpRpxaRi7aVSazHlOn+V1PhM/WuUYcqOw9wvVT48/UzdU5c7ivlr8o1YbmZlwqUDGTEJACQIZMQkAJADBAXJtbdK40rm21M1aZKLvJxHmY14aM8+Nl0b1FyL1Cx6loPVqINY5rA17cjhAw2vsOW3p2hQzEW7M78Gq0YxFwxkggcJaVwB3fCA3TuRcncwOk/Y7p+O2ccC7EeDmjGFrgdmNoyuPWhMNzyLS+jX08ropRZ7T4nDc5vOCM1NSuQYEQpERNQB6T7BTraRf4LJ1sKBnvOktHx1MZY8DoPMUQm4O6K5RUtHseUad0K+mkLXC43HcR612MPXVRWOLiKEqT9jr6CrTO8vdhknija2kgfaOAEABzhuL99sr2y6M9el2b02e7NFCoqlr7+i9C+Sme4Pp+E4aoke2arkL7w07Y9xOwOzOQ2AW3C9cZKNprRLb3LZRcvoer9fY5Gk9H8Hhcx4lhfnHK3tXW3EbnA7lspVFPW31GGrTdPlehTQfGx/WM/MFZV5GV09ZpnmOn+V1PhM3XOVEOVHce4Zqp8efqZuqcudxby1+UacNzMyoVKBjJiHTAZAhkAIoASAEgR0dGQXdfPoyvn05d5RZopr1PRdB6bFmR9sW7CScVr3OffvZUzdjVGnc9H0I4nPYP8ANqzdpdilTSNC15Iy27lYmylxQNpIuLSHWcLEEW3HcehSUiHZ6mI100f2ZTyxCNpMLQ5tu3DSLtLecA5EKxMjZI8GmjLSQ7IgkEdIVyK2QCYj0P2E3W0g/wAGk62FAM99gmUCBZpPR7KmMseN2R33UozlF5kKUVNZZHk+ntCvpnlrxdp2G2RXZoVlVXucTEYd0pewfo3TDYaUNhcIJI3h7gG8WpBNg1xtcWvs2WJ8VVWj/ku9U/4L6VfLTtHdfycuaTG4us1t3OIawYWtxWuGi5tsHkWqEFHT16mSdRy1/gtoPjY/rGfmCVXlYUuZHmOn+V1PhM3WuVMOVHce4Xqn8efqZuqcubxby1+UaMNzMyoVKJMcpkBkwEgYkCGKAEgBBJgjpaNc+9musN/NY5ZqLlbU10Ytmw1Tp2xygOs4kEf3uFlqybOlThaJ67odmwDZlvWeEXczzbNHDcAArStDJIEr7qEnqTgjG1+mDSOLzmL4R9E3u0qyEglSu7I8i9kClw1b5Gi0cpxx962f33WiLuZqkcuhmAVMqNR7H2sUdDVOmlD3NMLo7RgF2Jz2EbSBbinehgelRezBRj/TqPsR/rURWDIfZooh/p1P2I/+xPKBHSvsr6NqYy2SGp6DwcWX/wDRTgnGSaCUFJZXsZmmro5AHxF2BxdhxgNccJsTa5GVwurh8Uqt16o4eJwsqLv6BzXXWlma+oTQfGx/WM/MFXV5GWUudHmOn+V1PhM3XOVMOVHce4Xqn8efqJuqcubxby1+UacLzMywVSGxigiJMBIASAGQA6BEQkxx3OhRNIJIvYZnO2zpVbN1KMo6o0OhOEDxMXYGi9gWlzrXzsBbPpWeclsbacJNXZuNXJY5nmaGomxNJaA5jg3HtDCb2zA2BVu6FfNozY6P1jxxSGVpY+NxaRe4LhbJrthNiCkptrUplQs7IzT9Zqd07i+ctdawa0PcCLmxdutkSlZ7k3TsrIzGuuk5QGn4N8ZcbOjuDiAFhZ2wXt5SrabTFOMoq5m9NaTFRS8ZtnROAbbZY8Vwv0njWWqJirK6uZcKwyCRYBwiwEkhk2qW2o7GnleW0VE5uTg+qsf+cX3JcPb7zP8AQYqKlSijuaE0sJBY5PAzH3XHQu/GVzz1ei4M0WjnfCR/WM/MFCryshS5keaaf5XU+Ez9a5UQ5Ud17hWqfx5+om6py53FfLX5Row3MzKhVIGJMQ4CAEgBkAMgBIEMEmC3CAT4lUzbGTPTtQdLsLGwupnSf7gMWV7k22rJVgmzpq8oHoFTBAyMhsVnOBa1oBYS5w3XAF/HuUcriZ1fNoVauaNPYQZniExfd4zxB9yHA33AhPdBVlapf2Oi2GDN7oG3zaHCO525tJahXsVtSbumea+yXRxRs4WIYcT2jCQe2FzcA7AbAeJTpLUvqOWT6jEaw0nAw07L8ZzTJIDtDifUQFrhuc+vLQz4VhjEVIBwkBJIZNqYzS1J/gKL6yq/PElw/wD2qn4X9kq/JH9nOjkLSHNNiNhXba6GGSUlZm41T0uJZI2nJ4kZcf8AMZjoSm/oZznh3CorbGN0/wArqfCZ+ucqocqOq9wvVP4931M3VOXO4r5a/KNOG5mZUKpAxJiHvkgBIAjdAhkAJADAoAuZJlZVuJohP0Z6P7Hkb7GSIXLWm4vY5LDVWp3YyXYq529LabgqbRzOLbC97uD2vta4G3LNRVxQov8A5OnqvWxQR4ZK4yx/ytLCxw77r3P3KdyFTDV3/wAnZqNJ4HtfT3kjfxZGsOIDLiyfdY+JQcrFKpX0nued+yDpEGojjdnseb7i52FuXQA4+NX0U7XHUlFLKYzW6ItqHccvaQC0nmHFI6LEFa4nKr3ucRSKBJiEEASSGTagaNLVcgovp1f54k+H/wCzU/C/sliOSP7OYu4jEdDQDyKqmIyPZEIy5jK0H8VGovpY8qZRp/ldT4TP1zlTT5UN7heqfx7vqJuqcudxby1+UacLzP8ABlRsVSGxIEJMQroGRQIVkBYSBDJAOCj0GnbU2uo+mhDxsWEgi/S0m33XWKrF3O9h5xqUrPc0slJ2Y/HFa/8AMwGxBOao1R0Kc+zWp2KXVN5bhcC0ZXcGsJyz2pvYHxBJ6GjZAymiwss1rW8d2+wzJJ50nqc6TlVqZjzTWGj4aQy8FJc2LTcYbA8Xx+PxLZCyQSpfUYzWKTjtYTcsaQ76TiXEeK6vicvFWTsjkKRlEUxDhAEkhk2lBJGmqeQUf06r88SOH/7NT8L+yVfy4/s5YXdMIdoLlVP4TB1zFGpysmtyrWDldT4TP1z1TDlCW4Vqn8e76mfqnLncX8tflGrDcz/BlgqkDEmISAEgYTQ0TpXZZDedyrqVVFGrDYOWIlb0Ov7QsttddZu8M7XglNLcAqtEObsIt96tjXMFbhUoP6QI01tqn2qMrwsovUd0Fv8A1Ge4pUFDVl8MBycw98Eqty6minSek6Z2NFaUkgeHtNnbxtFulVuKZ0FNW+rc21J7IUpFsAOWdlU1Yvp4WFTVAz9IVFU7Ddzi85Rt2eTfZVep0I0qdFXfyAVNVIbhsjw3my2DZu22srY1GgnhYT1scV+g4ySTiJOe3erO3ZhfB6d7u4HU6vm12HxH1qyFfqYq/BPWByaujfGbPFubePKtCqKRx62FqUeZFACmZtx0gJhN7EkaWp5DR/Tq/wA8SXD/APZn+ESr+UjmLvGEO0Fyqm8Jg65ijU5WSW5Vp/ldT4TP1rlRDlQ5bheqY+HP1E3VOXO4t5a/KNWG5mZYBVIGJAhwmMQUW7InFXlY1ui2BrGgDdc99c+rK7PY4CmoUlYNsq7m5LcrkivdSTIThdHKqqC5y2qcZnOrYRPU589E6x5+ayvjNI5VXDTkNBSv2WKUpJkqOHqLQPptHXOYKrcjoUsHrqdmmpsw1oz2AAZ3KrcjpxgoLU7FWwU4aGh7J7ES4ssJObS0jZkolVJupfNrH0OWBmg1Loh35IuMiGIuFijTFLjicMiQLjnuFZTk1Iw8QoKpSemtjFLoXPENWuOAmIk1MaNNVcgo/p1X54kcP/2an4X9ksR5aOYF3EYg7QXKqfwmDrmJVOVjW5Vp/ldT4TP1rlRDlQ5bhWqfx5+pm6py53FfLX5Rpw3MZcKpEhIEJMZZBHc97NVzehfQhmlm6Gm0LIHNNznc+RYaqPVcPqZoB0T7ucOa34Kt7G6Du2WkKJaViHEbc5tzbUyqcVa7LdIMc+S8g4+QNxbIbAR3rKVymnRi9UUxwZ+MpXLlSVybW2KLk8qQdSNDA57nFj2gGLK+JxNjfmsM0Geo3JpLYEfIXG7iSec5k99BoSUUlEY55oHqIuCAuRbdAC7+xNMjLVWMZpGnwSvbzHLvHMfcujSd4niMbS7OtJA6sMZNoTGlqaWpH8BR/TqvzxI4f/s1Pwv7HiORHMAXcRiD9BD+Jp+fsmDycM1Kpysa3KNPj+LqfCZ+ucqKfKhy3DNU/jz9TP1Tlz+LeWvyjVhuZmVCpQ2OUCEEDR2tAUoc15ds7Uf3+78VkrSszu8Jw6lFuQTDA6Ak/wAp+7NVtqRup0pYdt+jOho44gXc7j5Ng/BVTN2FblFyDAomsJiYwMeXtfdw+Cdsbe5xHxC2znSuZp3nLLH9ldVO57y5xxFxzcdpQ2WwjGKyx2IRRFxIAJsCbAXNhvyQScox3ZZQwl8jWttiLrAHIX5ydlk0V1ZpQbexZpaZ7pXF9i7YSA0A/wC4WFkwoRioJRA2lBaNZAxAJCJsagkKSOyBNP0ObX6JbI7E47WgDDutfb05LRCrlRycRw2NabbODpDRroulp2EfgVpp1lI4GL4fPD77AgV+hg9jS1A/gKP6dV+eJHDtcTU/CHiFamjlhdxGEO0Fyqm8Jg65iVTlY1uV6f5VU8/ZM3WvVEOVEpBWqZ+HP1E/UuXP4t5a/KNGF5mZYKlEx0CC9G0ZldbcMyVVUqZTdgsLKvL2OxoqBzXOGxoJt31kqSUjv4KjKEmvRBmksmHffLxlQhua8W/8bCKLtQBuFvIlLcuoWUEiwvsRfIEgX75sok6krRLqyrcbNLsTWXazKwtiJuO/tRYhCMVd21YjWuLWsLrtZfCDYgX22SY1TgtUiMVS5pJa4tJBabG12naD0ZISJSjGW4Zo5rBHM918QDWxfSdiufEB96aKajk5xjHb1ApGYR0AeToTND0iVMdcXQJO6uTc5DGxmhLbcTaSuXtgfa+F1uexUc6uVrEU72vqVXUkXXuRumRZbS0zJHNbKLxucA7PDkTmb7u+mm1sZ8VS7Sm1uUV+habhAYg/CMsLiC3I7RbMjvqxVZHNw/Cop5pC1mYBS0gAAGKo2bNsS08IbeIqP8f2cvjkFGSSM2F6VHng3QXKqbwmDrmJVOVjW5Vp/ldT4TP1zlnhyomwvVP48/Uz9U5c/ivlr8o0YbmMuFSibHa25A58km7IlCN2vc2WjaMRsA8p5z6lz6k7ux7LB4ZUaat6koobX6SoXNEYZSUsOKwO43P+eRCY6lPNoNHFbYhjUMp0KCIOdifGXxs4z7bAADhvzDFhSIV3olcFcwG/3BJMtyaFQiUriyBFJTF7g1ou45NGW3pSFP6Y3YRWzmzYrNHB4mktFi5xOZdfacrJ7kKUbNz6nMrXEgN3uNvWmOq3ZR6hTmhoA3/5kkWxWVWKwhjWrKW6XDJODyBAzce9ew8qUqLkrnnuJ4mV8sTqUtYQA67eMcIOeeV9/j8oWbLZM4mee99QR7ePIALjIggG2bRnfvq+DTij0nDcRni03qN4++pnXuTBQP0GHTtTBENaeTUv06j8Yls4N51T9f2eT49zozIXpzzYboLlVN4TB1zFGfKxx3K9Pj+KqfCZ+ucs0OVEnuFap/Hn6mfqnLn8V8tflGnDc5lwqUWaXOjo6gLgXnIDZ0lUVanodTBYOUvrf6NDROJYL7Vll1PR0L5bMtleBbp2KJbKViUbsrBA0yyyiTDmxFsWLjtxmw3Me1vbd+zrIKbxnVtuBWSL7MdsdwSExPTUJp3CIF2JzZgbNFrANIN3X2g83fTKJJ1JW/5BHdKEXIqe27geZSbIuOpZ2x7yiS1ZNkRdkN2/clKSSKauIhRV5HCrNGPM2K7czsvc22bOdXKssh5DEV1UqOXoaWhpQHXyPBixzyxuF3jxANHiKy1JWWhTCEpvKtyuqqL3a0nBe4B2+PnspQgtz1WBwapRu9wZTW50G1e7B4K5rpCxpBsNvTvCscGkZaeMhUquCDQoXNiKtZx/DUv06j8Ylt4P51T9HkuPc6M0vTI84HaC5VT+EwdcxKfKxrco0/yup8Jn61yzw5USb1DNU/jz9TN1TlzuLeWvyjVhuZnK0LTscTjubbBu6brDVk1sdnh9CE23I0rQ0tsPuyAHMsjbPR01G1ojOs0X2BK92NtQi2xg0OAPjUnoJfXFNCa0hRJpWLocyBmbkAAbyTYAIJOVkXVMpvhzDWkgNJPFz2Z7+dAqSS1XqNTxF5wt298DZtuTkFEbllV2X8IxrGlpdwgffdwdgAWkbyb3QVrPKXsCPcXG5zJN/GcyUy21lZDMbc2UkApDYc52IYMTchzJNgtEDaQnsDbYBsHOOdQjHM7Hk+IVHKo0CUspDXS5cXMC+07h+JVzgrpI5qsT0bpIm8V77XOd8o3v/cpyo65jscKUVU+oPsoHpdznaZr8AwNIxHtugK+jTu7s43EcblWSBytE/GYg02Y0vcQdjbhtzfpcB41fUhocbCV1GqmawLC00z2EasGk7lWtHJqX6dR+MS28HX+ep+jy3HHeSaMyvTI84HaC5VTeEQdcxKpysa3KdP8AK6nwmfrXKiHKhvcN1OH8T/Sm6py5fGXaj+0b8Cr1LHNpKZ+N1hkMvvWBzukdyhQmqjUTs0keFovt2/2CzyO1Qg4rUnXyWjJPMnBahiZJU2PRkYB3kp7hh39CsXDpUTQSDzcEXBBBBFwQRmCPGi9hSipKzLZZsdy4EuJuXXO2+d0vcUVayQ88wc1oa3BZoDrEkPI/mN9/QmRjCSvmdygtyQWeuqIJgMCmiIiUMLlhcTmRZRaHJ6HG0y8l2EbMRuraEbXZ4zFP62RrI+0jByc0uy2X2D/OlSpapyMaORDUGOQO3j+21asuaJoo1+yqKS9D1DVnV107WSVLm00bs7ON5HN6G5Wv0qhUdTr1eLt09FqevP0JRTQiIwQvjtYDA026QbXDum91pUbI85OpNttvVnlHsg6mQ6Mp5pKcktnwQ8G83LPhA+7DvHFtY+VP11JRqaGR0ToiRrSHyYMYs4Dbbbhvu8SxVZrNZGqOKcY2uGa3UTYaakY3ZiqDe5N78Eb5rTwiV8RP9FGKqdpBNsyq9Kc6wdoLlVP4TB1zEqnKxpalOn+V1PhM3XPVEOVE2HamcpH1UvVOXK415H7R0eHL/Mg6KMWy35+XNcY9xCKsTwBO5OwLXx4h3jfxqUGZq8MysNTDC3v5+JNjpWii8SjeolqmiXChKxJSRYZRuCGSuhGQHckh3KH4lIrEZLISBysVGsYMr2PfUlEqeIitGIVTef8A/UNMFWiWGTx33JNDlNNHFrDil25XO/ZmtFNaHjMU/rZGWq4TM9s05W+TfYpKGVmNspipbEPIxcYYW/Kdtz6FPMXUl6vYJr6KqldjkBc455vbl0AXyQpx9Scq+tkeq+whUy4JWyYsLXgNxXyNsxn5VZmT2M9TUr9nfSeVLFzyOlP0WWb+Lz5E3ykY6GUNWA7HbFvDTsJv/N0dCxW1K76i12qDJBSOde5M97/0tnMOhaeDu+Iqfouq+WjIr0pjDdBcqpvCYOuYo1ORkluU6f5XU+Ezdc9UQ5USYfqZyn+lN1Tly+M+R+0b8B5qCYXcVp5hn3wFyPU9vBvKmHUtO+Q4WNc5xF7AZqN0TlVjFXZXU0LwHAscNx4rtvkUk0VupGS0ZSYb+SylcmoKxHgUBkQ3Y5J2gd9FyOQuEYG0lJlsY2Hwj/xRRKwzmd8/gmJkbJisVygbwPGFJXKpxj6gFRSg9rkeb/Nincx1KC3RSZ8A41x0DaU1G5TKsqa+pnKkkcXusDcg5c2L/wBWmKVjzWIl9TY0UTi4br7b5BSdrGZySO/TsLiMxkLCxGQG4C2SzSZGda+iOzThjGvLrlw/kG7YCTu2HYOZQ3IpjtrpmAlshYLYwAAW55ZtIsfvTTaF2jvY4OvOluHlhdgDCKduJrb4eEcXFzmtJs29m5DmWyGsS1MNo3Y2NItsH+fesk9JFUmGa4NtTUguHWdPcjZf4LIc9lfwjz5/otq+UjLBekMoboLlVN4TB1zEqnKyS3KtYOV1PhM3XOVMeVDYfqZyn+lN1TlyuNeR+0dDh3nI1OidDwyMbdzpHOA4jOK0X+W7b5FxHOx6mtiJJWR3aSjMLsMItlm/+zRvt/dVOauZ5VHNfUaimOJosTe2eIC9/ErY7GGTaegHWavQyXLo23O0t4p7+SbTLYYypHZmU1q0DHAxkkbS0Y8L8ybh3au2nePvTT9DdhMS5T1M24C6Gzsb6kJD/hKd0RkysHn+66LiTLRnsRclcre+3qT0ItgNXKQL8Vvfdn5FZBGLEVGldHHmrj8vyZLQoHHq4p/cUCtHNnz3z+9S7MzLGR6XCAxrhne522zPeSWhzcTVdSV2F0kDB/qOAHygNu4AFJzMctjpU7rgAWDQAb2ALszfEfFsVbBKx1KFgMb3OBu44W7A27hmT3gSophFP1JspmulDJZooWBl8crg1uEZ2FyLk9HOnCOZjjHUw2sFcJqmWQYQ0vIaG9qGN4rMN92FoW9aF1jpar1jL8G42JJLTcWJ+TY79qz1oepCVM7WtDLU1KP99R5PgkcG/wBif6LKnlIzC9KZA7QXKqbwmDrmKNTlZJblOsHK6nwmfrnqmHIhyepDRekX08gkZhxAEcYYm2cCDcd4qrFYWOIhkkW0qzpyujsxa5ztFmspwN4EJH/0ua+BUna7fybnxKbZedfKrmh82f1JeBUOr+ReITLGeyHWDYYh/TP6k1wSktm/kj3+bHPsjVvyovNn9Sl4LT6v5F32RTPr9VvBa/gXA7Q6Ikc+zEl4LR6v5GuITjsCe62b5um8wPWjwSj1fyW+L1he66b5um8wPWjwOj1fyHi1Yb3YT/N03mB60vBaPv8AIvF63UXuwn+RTeYHrR4LQ9/kPF6/Ub3YT/Ip/MN9afglD3+ReL1upE61zHbHTejs9aa4NRXq/krfE6stys6zS/NUvozFPwql1fyVPGSfoMdZ5fm6X0aNHhNLq/kisXLoS91c/wAim9GjUXwij1fyDxUn6CdrZOf5Kf0diFwij7/Id4l0Q7dbp/k0/o8aPB6PV/Iu8y6ImNcqnYOAsNnwDEeC0er+Q7zLohpdbqh3bCB3NenjPkuFJcHor1fyHepdER900vyKf0aL1KS4RS6v5DvUuhNus8w/kp/R4vUpPg1J+r+Q73L1RTpbTk1SGCUtIZiwhrGstjtfZ9ELRhOHU8NK8NyuriM6sc9bykO0Fyqm8Jg65iVTlZKO5RrByup8Jn61yohyIJbgQVjE0OEBYdTCwrJBYRSCxFK6EdPV2ijmqYYZcYZLKyImMtDgZHhgdxgRYE3sozbUW0Namr0pqRT4dIcBJKJKE8bhjG5krbXOEta0tdtsDfcqIVpNq/qPKYY0T8HCYH8He2PA7g782K1r9F1pzJiE+ikDQ8xvDHZNeWODHHma61j4lG6EKejfGQJGPYSLgPa5hI3EYgLhO66jNfQauUZoKeql7JvNVClcGPis08a8jQY8xl2v3rPKpJTaQ1E5eteqclHVTQMD5mxhrjIyNxAY5uIF+EENIBz3K2nVzRuJxOXo/Rr3uYTFK6IvAc5jXWw4mh9ngECwIz3XClOVhI7OvWrPY1ZPFTRSmGK13YXvDeIHOL32sNt81XSnmjdkpKxnamgkjAMkcjA7tS9j2Bw/2lwz8SmmIGAUgHTEOmBMKSCxIKQbEwmRJpDDdBcqpvCYOuYo1OVk47lOsB/i6nwmbrXqiHIgluABWMCQQIRKdwHBRcBiUgI3SEdfVSVraymfI9sbI6iKV7nkgBsUrXu2bTZpsFCqrxaRJPU9A0/rDTVjK+kfUxMEkraikqACI3WA+BmIbcbDtGWK98gsqpzilIlcKl1npGzOm7IjNN7Wmm7DBcXcMDkwR2tY58fYl2c38hdEY9PUbmUwlrGRSxvjiEtPd7XQRxHDJNE9pbE9rnEXzsc9mSShNegXRndfa6nlpqRsNRHK6EzMc3hJZJCHylzX4ntGIWsb5C5yyCuoKUW3JCkKPS0ceiII4qmIVUVW6pwZlwa5r2gC7C3GMYNvvTyt1W2tGhN6Hb1H1ip2shlqq34YuqRIyVzwGmVrg2QhrPhMXFzeSALAAEKutB3aiuhKDtuB6S061tDQ00NdHijke2oDHyBphfIHNvdly0AbLZJqm87bWlhXVjpa26ZoKvhxHVxwvNTFMHjhyydjWNaRK3DtbZ1hs2c5UIQnG2gNpsznsk6ap6mKJzJGOqDI51QIHPMDg1vBxy2eOK8tazIbBkditoRlGTuLQ8/utIh0MQggCYViAndMGSamIm1IYdoLlVP4TB1zEqnKyUdyjWDldT4TN1rlRDlQS3AArGIkkgEmMdAhIEQQA90AH6BDTUwB4aWGWMPDrYSzGMQdfK1r7VGo3l0A2GmtEUbwZGOa1sbHXbT8CySR/DS3uxzg0BjWxi4zcHg7lmhKaJlUGr1G7HG2pBbwrLSng8RDopHN41rtbcxB9gbEnmTlUnfYVgjQmrtJHOx5nEobgJD3QcG8SRuPCDMkta6zbEA3IKJ1JsDnaHpYX0LQ8RCV1TK0yObAXMhMTOO8v4wa13CEYc7gKTlLMCO1LoSjPBRGSMMaGRlwMHCO+HqzjxgcUkCG/Q5t1XnndsLHKl1fpXMY51Q1juBjBa0xDC8QsNn2HHc5xe3FztuVNVKnQTSOFrbo2Gnla2nkMrCHZlzXEFkr2DNu4ta13/JWwlKS1A4RKmAwQA6BCBTAsCkgJKQEggCYQAboHlVN4TB1zEqnKyUdynWDldT4TN1rlRDlQS3AQrHuIkkgEpANdDASiIigBKQxIuRDqLRMkrDIwNIBLbE2cS1heQBb5IJ27lkqYynTnkluXQoymroopaR0j2sbYOccLcWQJOwX/wA2qyeIjGLlv+CKptuwYdByCxcY2gtDgXOsLEhu0jbiIaRuII3FZY8QpydtSx4aS3IM0RI6SOMYC+RgkZxsiCCQL228Uq1Yun2bn6Ig6Es2Upfo54jEpbZrnujA/mxM7bi2yA2JxxlKTyphKjJbgxiNr2PkOzfZXdrD7kV5X0KypoLDFAxNQA5TAQTEWBNASUxEwgCQQAdoLlVP4TD1zFGpysnHco1g5XU+Ezda5Z4cqCW4CFb6iHCAHspCEkwGKiBFACUgEkB0tGaadAzA1gd8IZM3GxLojEQ5oGYsb7dy5+JwUas876WL6dbJFojpTSJkka4HtA0B1iMTmAfCW3EkDyBSw+GUYOD9QqVVmTQZLrM9zo3cGwBkpkAFxcnMtJ5sRe7vuKphw1QvruSeJctwSTS5MjH4bFkXBNs4/Je0O2beOfIFbDBJQdNvdidf6lIPbrU/FidGwnGZO2LRicGA5D6F/wDkVQ+F2VlIl3q+liLNZnA34MECMxgF7rC5cS7vkPI8QT8NutGLvStaxnl1DPe4xSEIJjEmBIJiJJoCYUwHCBEwkCDtA8qpvCIeuYlU5WTjuU6wcrqfCZuucs0OVBLcACtETumhCTASAEVECATQb6HQ0Vop9Q7DHm64AGZJLtgFu8s2IxCo2R0sHw94iMpZrJdTpTaoVDbF7S3E4tbia8XcMi0XGZus0uIpehrhwZTvaotCr3KzYsPFxWJtnsG035hYqHiUejLPAnlupoY6sS55tyIB25F2wbN6b4nF/wDLB8Akt5omzVSc3AsbHCRn22fF2Zno6EeJxvysUuBNWvNFJ1bkADiW2JIBzzLbXAy3XHlUXxOPQsX/AM9OTyqaJnViXi7OP2uTuNnbLLPNS8Tj6Ij4DLW01puS9yc2INu3Edgvttlkl4ir7MiuBycXJSRWdWJLE3bYEAkXIBOwZc9ih8RjbREvAHfnRTpLV+SFhc8gW3Z32jI8xz3qyljozlaxnr8HlSpupmTRx10Djj3TIjoAkmgJtUxEggCQQAdoLlVN4TB1zFGpyMlHcp1hH8XU+Ezdc5UQ5Ry3AQrGA4QhDqQCSYDKIDApj9TuaqaZ7Fk4UEB7S0su0uFwHDMDvrn42jObTijucMrUIU506r0ZqdM+yEarBwrmWY7E0NY8cbeSb38iwyw1d+h08NVwFC+WW+gFNrcxzi44c2Fjhhfxmk3OI7SdmfQq+51uhcsbg4xtm9yVJrLC24Y8MDsLrYX5GME4c9x2dKmsHV6FFXilF+t/Qtj1mgxG72G0hlBLXgB5z4pBF9gyN8wn3OoUy4lSfxYHdrDTlgaX3sXOuWSAgyYMezL+UbtyO5VCdPi0Iyvf2LZNaIHAAvHFcHjiPFiABhaRuyHkCfc6hFcVpxk31FJrXC6VkjntBZY5MkzzvxjtKXcqg48VpRpuPU50OscbWFodtc118Lrgsva3lVfcqy0sbnxXByteXpYG07puOZjsIAc7M4WvGIkgkm5sN6vw+GqwqXa0MON4jh54d04SZmGrtHlBymA4TAkmhEwVMCQQIkEDDtA8qpvCYOuYo1ORko7m40n7Gxkmlk7JAxyyPtwF7Y3l1r8IL2uufDEWWxY4gw9i491j0f8AdU+8+wsiH96891j0c/8AajvPsGRC97A91D0f91PvPsGRC97A91D0f91HefYMiF7157qHo/7qj3n2DIhveuPdQ9H/AHU+8+wZEL3rj3UPR/3Ud59gy3F71x7qHo/7qO8+w+z9xvetPdY9H/dS7z7Baw/vWnuoej/uo7z7CsN71p7rHo/7qO8ewWF71p7rHo/7qO8+wWF71h7rHo/7qO8+wZRe9Ye6x6P+6l3j2DKN71Z7rHo/7qXePYMovesPdY9H/dT7x7BkF71Z7rHo/wC6n3n2DIhe9Ye6x6P+6jvPsGRD+9Ye6x6P+6n3n2DIhe9ae6x6P+6hYn2FkRIexce6x6P+6pLFewZEP72B7qHo5/7U+9+38hkQ/vYnuoejn/tR3v2/kMiCNG+xwY5opOyQcEsb7cBa+B4da/CG17Ilirq1hqJ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500188"/>
            <a:ext cx="2476500" cy="3133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4" name="Picture 10" descr="http://ecx.images-amazon.com/images/I/518zS%2BRHtML._SX258_PJlook-inside-v2,TopRight,1,0_SH20_BO1,204,203,2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990599"/>
            <a:ext cx="3352800" cy="4242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33800" y="4648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fine</a:t>
            </a:r>
            <a:endParaRPr lang="en-US" sz="60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18098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5410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boycott</a:t>
            </a:r>
            <a:endParaRPr lang="en-US" sz="6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286000"/>
            <a:ext cx="564776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5638800" cy="288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4384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 can use the context in a sentence as a clue to the meaning of a word or phrase.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4384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 can use the context in a sentence as a clue to the meaning of a word or phrase.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981200"/>
            <a:ext cx="26116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 smtClean="0"/>
              <a:t>duck</a:t>
            </a:r>
            <a:endParaRPr lang="en-US" sz="9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5029200"/>
            <a:ext cx="7251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Turn and talk: What does this word mean?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2192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The </a:t>
            </a:r>
            <a:r>
              <a:rPr lang="en-US" sz="4000" b="1" u="sng" dirty="0" smtClean="0"/>
              <a:t>duck</a:t>
            </a:r>
            <a:r>
              <a:rPr lang="en-US" sz="4000" b="1" dirty="0" smtClean="0"/>
              <a:t> quacked and waddled into the pond.</a:t>
            </a:r>
            <a:endParaRPr lang="en-US" sz="4000" b="1" dirty="0"/>
          </a:p>
        </p:txBody>
      </p:sp>
      <p:pic>
        <p:nvPicPr>
          <p:cNvPr id="14338" name="Picture 2" descr="C:\Users\ewest\AppData\Local\Microsoft\Windows\Temporary Internet Files\Content.IE5\JPKQJG8B\MC9003323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743200"/>
            <a:ext cx="4419600" cy="3344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“Duck!” Connor shouted as the soccer ball flew through the air toward Ben’s head.</a:t>
            </a:r>
            <a:endParaRPr lang="en-US" sz="4000" b="1" dirty="0"/>
          </a:p>
        </p:txBody>
      </p:sp>
      <p:pic>
        <p:nvPicPr>
          <p:cNvPr id="21506" name="Picture 2" descr="C:\Users\ewest\AppData\Local\Microsoft\Windows\Temporary Internet Files\Content.IE5\IAI2Q321\MP90042267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971800"/>
            <a:ext cx="3910641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685800"/>
            <a:ext cx="8305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are context clues?</a:t>
            </a:r>
          </a:p>
          <a:p>
            <a:endParaRPr lang="en-US" sz="2800" dirty="0"/>
          </a:p>
          <a:p>
            <a:r>
              <a:rPr lang="en-US" sz="2800" b="1" u="sng" dirty="0" smtClean="0"/>
              <a:t>Context </a:t>
            </a:r>
            <a:r>
              <a:rPr lang="en-US" sz="2800" dirty="0" smtClean="0"/>
              <a:t>is the part of a text that surrounds a word or phrase and contribute to its full meaning.</a:t>
            </a:r>
          </a:p>
          <a:p>
            <a:endParaRPr lang="en-US" sz="2800" dirty="0" smtClean="0"/>
          </a:p>
          <a:p>
            <a:r>
              <a:rPr lang="en-US" sz="2800" b="1" u="sng" dirty="0" smtClean="0"/>
              <a:t>Context clues </a:t>
            </a:r>
            <a:r>
              <a:rPr lang="en-US" sz="2800" dirty="0" smtClean="0"/>
              <a:t>are information that appears near a word or phrase and offers suggestions about its meaning.</a:t>
            </a:r>
            <a:endParaRPr lang="en-US" sz="2800" dirty="0"/>
          </a:p>
        </p:txBody>
      </p:sp>
      <p:pic>
        <p:nvPicPr>
          <p:cNvPr id="15363" name="Picture 3" descr="C:\Users\ewest\AppData\Local\Microsoft\Windows\Temporary Internet Files\Content.IE5\20O093K8\MM90035679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038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685800"/>
            <a:ext cx="830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types of context clues can help me determine the meaning of a new word?</a:t>
            </a:r>
          </a:p>
          <a:p>
            <a:endParaRPr lang="en-US" sz="2800" dirty="0"/>
          </a:p>
        </p:txBody>
      </p:sp>
      <p:pic>
        <p:nvPicPr>
          <p:cNvPr id="1638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402" t="7901" r="2703" b="5185"/>
          <a:stretch>
            <a:fillRect/>
          </a:stretch>
        </p:blipFill>
        <p:spPr bwMode="auto">
          <a:xfrm>
            <a:off x="1447800" y="2590800"/>
            <a:ext cx="6019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1475" y="609600"/>
            <a:ext cx="593265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/>
              <a:t>Types of Context Clues</a:t>
            </a:r>
          </a:p>
          <a:p>
            <a:pPr algn="ctr"/>
            <a:endParaRPr lang="en-US" sz="4000" dirty="0"/>
          </a:p>
          <a:p>
            <a:pPr algn="ctr"/>
            <a:r>
              <a:rPr lang="en-US" sz="4400" dirty="0" smtClean="0"/>
              <a:t>Synonyms</a:t>
            </a:r>
          </a:p>
          <a:p>
            <a:pPr algn="ctr"/>
            <a:r>
              <a:rPr lang="en-US" sz="4400" dirty="0" smtClean="0"/>
              <a:t>Antonyms</a:t>
            </a:r>
          </a:p>
          <a:p>
            <a:pPr algn="ctr"/>
            <a:r>
              <a:rPr lang="en-US" sz="4400" dirty="0" smtClean="0"/>
              <a:t>Explanation</a:t>
            </a:r>
          </a:p>
          <a:p>
            <a:pPr algn="ctr"/>
            <a:r>
              <a:rPr lang="en-US" sz="4400" dirty="0" smtClean="0"/>
              <a:t>Examples</a:t>
            </a:r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5181600"/>
            <a:ext cx="26548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difficult</a:t>
            </a:r>
            <a:endParaRPr lang="en-US" sz="6000" b="1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04465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184</Words>
  <Application>Microsoft Office PowerPoint</Application>
  <PresentationFormat>On-screen Show (4:3)</PresentationFormat>
  <Paragraphs>28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Rosa Parks  Context Clues 2nd Grade  Unit 4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16</cp:revision>
  <dcterms:created xsi:type="dcterms:W3CDTF">2014-01-23T18:30:41Z</dcterms:created>
  <dcterms:modified xsi:type="dcterms:W3CDTF">2014-01-24T21:26:48Z</dcterms:modified>
</cp:coreProperties>
</file>