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3" r:id="rId3"/>
    <p:sldId id="269" r:id="rId4"/>
    <p:sldId id="261" r:id="rId5"/>
    <p:sldId id="263" r:id="rId6"/>
    <p:sldId id="262" r:id="rId7"/>
    <p:sldId id="29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86201" autoAdjust="0"/>
  </p:normalViewPr>
  <p:slideViewPr>
    <p:cSldViewPr>
      <p:cViewPr>
        <p:scale>
          <a:sx n="50" d="100"/>
          <a:sy n="50" d="100"/>
        </p:scale>
        <p:origin x="-108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CC9D-F6B7-48BE-B1DA-100FB9EB1279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B143C-9345-44A6-8FE6-79E4B0248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Copy the page of the book that contains the word shun for each student. The students will write the meaning of the word shun on the page.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Revisit the Goal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70000">
              <a:schemeClr val="bg1">
                <a:lumMod val="95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22E2-4DF6-4645-AD84-CC1106ECDDE0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/url?sa=i&amp;rct=j&amp;q=&amp;esrc=s&amp;frm=1&amp;source=images&amp;cd=&amp;cad=rja&amp;docid=0rgcec6V4PThoM&amp;tbnid=KHZCO9MZUf3pqM:&amp;ved=0CAUQjRw&amp;url=http://cynthialeitichsmith.blogspot.com/2010/06/guest-post-sharron-l-mcelmeel-on.html&amp;ei=8NXeUtHBBIuG2wWjkIGgCQ&amp;bvm=bv.59568121,d.b2I&amp;psig=AFQjCNFe7RX6eru4jHDGJS_xRKCYYzZVEQ&amp;ust=139042186967368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google.com/url?sa=i&amp;rct=j&amp;q=&amp;esrc=s&amp;frm=1&amp;source=images&amp;cd=&amp;cad=rja&amp;docid=m4hqt3DlC_KLKM&amp;tbnid=sUfXwEUjmVe78M:&amp;ved=0CAUQjRw&amp;url=http://wp.vcu.edu/hsep/2013/09/05/report-finds-most-states-lack-basic-disaster-plans-to-safeguard-kids-in-child-care-schools/&amp;ei=0GvhUoa7B-SI2wXltYDgBg&amp;bvm=bv.59568121,d.b2I&amp;psig=AFQjCNGcPXc7Mo3D83Hb2tmzWD5fAfeBVg&amp;ust=1390591300514580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24400" y="2057400"/>
            <a:ext cx="39624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2nd Grade </a:t>
            </a:r>
          </a:p>
          <a:p>
            <a:r>
              <a:rPr lang="en-US" sz="2800" b="1" dirty="0" smtClean="0"/>
              <a:t>Context Clues</a:t>
            </a:r>
          </a:p>
          <a:p>
            <a:r>
              <a:rPr lang="en-US" sz="2800" b="1" dirty="0" smtClean="0"/>
              <a:t>Unit 4</a:t>
            </a:r>
            <a:endParaRPr lang="en-US" sz="2800" b="1" dirty="0"/>
          </a:p>
        </p:txBody>
      </p:sp>
      <p:sp>
        <p:nvSpPr>
          <p:cNvPr id="27650" name="AutoShape 2" descr="data:image/jpeg;base64,/9j/4AAQSkZJRgABAQAAAQABAAD/2wCEAAkGBxQTEhUUExQVFhUXFxcYFxgYFxgYGRcXGBgWFxUXFBQYHCggGBolHBUXITEhJSksLi4uFx8zODMsNygtLisBCgoKDg0OGhAQGywkICQsLCwsLCwsLCwsLCwsLCwsLCwsLCwsLCwsLCwsLCwsLCwsLCwsLCwsLCwsLCwsLCwsLP/AABEIAQMAwwMBEQACEQEDEQH/xAAcAAABBQEBAQAAAAAAAAAAAAADAQIEBQYABwj/xABHEAACAQIEAwYEAwYDBgMJAAABAhEAAwQSITEFQVEGE2FxgZEiMqGxUsHRBxQjQuHwFXKSQ1NigqKyMzTxJESTo7PCw9Lj/8QAGwEAAgMBAQEAAAAAAAAAAAAAAAECAwQFBgf/xAAyEQACAgEEAAQFBAIBBQEAAAAAAQIRAwQSITEFE0FRFCIyYXEGI4GhQpHBFTNS0fEk/9oADAMBAAIRAxEAPwD23uF/CvsKAO7hfwr7CgDu4X8K+woA7uF/CvsKAO7hfwr7CgDu4X8K+woA7uF/CvsKAO7hfwr7CgDu4X8K+woAa9tACSFAGp0FAAe+s9bYPQ5QeuxoAa+KsDdre07rtEz7UAOa/ZG5t/8AT1C/cgedADVxNg/zWtgd12OooAJbe0xhchMTAg6adPMUAG7hfwr7CgDu4X8K+woA7uF/CvsKAO7hfwr7CgDu4X8K+woA7uF/CvsKAO7hfwr7CgDu4X8K+woA7uF/CvsKAE/d1/CvsKAC0AdQB1AHUAdQB1AAsTiUtqWuMqKN2YhQPMnQUAYjt12+TDoEwrpcvPOoIZbY/EY0J6CkJ2eWYjtjj2LE4m78UTByj4doywF9N+dFodS9jccK/acFTD2sTbJJBW/caZC7KwQDUkQTQnfQSTXZ6BgbGGxCi9ayujTDAkgwxmZ8Z9z1pgSG4RZJkoDpEco05eg9qAHjhlrX4BrE+hBH1A9hQA3/AAiz/u11idOmg+hNABbGCRGLKoBO58zJ+tAEmgCJxXHpYsveuGERSzHwHIdSdgPGgTPnziH7QcfcvO6Yi5bVmJVFIyqOSiR0jXmZp0RsGn7QuJL/AO93PVbZ+6UUFslWv2o8SH+2VvO0n5AUUFsl2f2t8QG/cN/mtH/7WFFC3Ml2v2w43nbwx8luD/8AIaKHuDr+2XE88NZ93H1ooNxKT9s9wfNhEPleI+hQ0UG4kp+2SR/5P/53/wDOgNxUYftfjLVwOb7OBurSVM8iNPpVO4LZquDftJQWyMRJuBhlyLoynr0jX6VJSHuL7F9tLFu8bbTCpmZt9YBCADnB8qe5WLchOO9rFt2Ld20Mwug5GPygiNGAO++ngaTlRJOyswv7TLHwrdR1bZyNVU9RzI5/rQpWG5F9ju1FhMOb6MLiyFAGhLHWDO2mtStBZ5n+0HtC2MwtvULku/GmuoZT3beMQ3uKUZWOiFwTg9prKuwmQdCZA3BgDauVn1GRSpM9BpdLicVaLq3grYj4E02+EaeNZfOnzyavh8a9CtHA1u8RsZ1zWrrZWExrladtRtNdPR5VKO19nF8QwbZbvQ1PZFTw3GvgLhJs3/4mGczuPmQ8g0D6D8Qrcc1HoNq8rCVII6ggj3FIkEpgdQB1AHUAeQ/tk4pfusMJat3DbSHuMEYhmiVEjcKNfM+FNEXZ5Y2AvLvbuDzRh+VAhFwNw/7N/wDQ36UANbBsNwR5gj8qABBDTEOYdaBHR7UAFCaVJITJFuwxGgMUUBZm8xETpMjz86z0KwF8nlTQ0wli7C5T6Gih8Ghx3aBjhbWFhVW3rK/zHWCY56nzmk3YMzzGdaaIhmxTHRiSOnLptRRJSH2bBuyM2oGg3k8gOlVznt5NenxPI+DT37DAILWUAESpkwI5ct65inG3uPReXNOO0nX0Y24XKWjmJE9YNZ4tb7fROdtOuyFhQ1u2CwHeLrKCIY6SAAORNXqVz+UqlhrHeTsBxbt2+KeypREVGUq+udXEfGLn8oMbR78utT2pHmpfUzOYTjuIs5hZuuvxalW+aDprz1O/OpCs9L7FftDe/cFnEi0sIT3pbJJWN1OknU6EbHSmmBBuduTh+K3c90vhicpAOYJAEMgHQ7xvJ3NMD0rCcVs3Qpt3bb5gSuVlMgaGBPKmBMoAw3ab/wAw/kv/AGigaK+2INAAk+VvCgAmHQQo8vzpgWjYdcoOUT5D8P8AWmKivxCCV0GwG3n+lAUQ8Rw2yZm1bP8AyL1HhQFFZf4NYH+yTcnbz+lNMVItsBhra21ARAI/CN9zy60BSPMbdzQeQqloprke2u1CECFon0+1MaHjkJka/r+VA2xUNJkR6WiY150NjJWDIR51IMg+R0J86qyR3RNGnzvFNSNbZxKlAw+U8/6da5MoSUqPVw1EJw3pnNfIUaqIOu50G/r+dLy7fRDfxdlX2ivEIgViC8mdtIgiP+b6Vo0uO27Mfiep2xUY+pnThxp8Q2ro7qODYV8METPmVpjQbgyJBG/PejcFka5YHKTy9fCpJhZFuJoT4+tTTE2Lg8UbVwMPmUhhy2OmophZ9Adju1qY9bhVChQrIJkwwkHTxDD0oCyk7VgnEMJInLqN/lG1Jk10VVwEAnM+gPTl1gUwCXGhGPn9qACYYt8Og9zy9KYF0TKD1+y0wKTiN8oUIEyQD5Hn6TQRY29deCco2OzHkeWlAyPitvQ0CJNhjlXyH2pgeVJsPSqisL3lBGhO8PWgdDCCPLf8j96YB0u9aiJoLYuCT7D2n7mkxHG6o2ooC04LxgWyVb5D/wBJ2mOdZNTg3K12dLQ6vypbZdMvMRfRVzg51iYUyNNfQa1jSySe1nanlwxxvJFWZbinEC7hm8gOUa6CujixRhGked1GaWabkwQdTrHvFTooBXoAJ8CR6bUICVgMVaHxMrE+ER9abi/QaIt6C0rOvIj7QakuhMj9zLt4QPXc1OwLTAYi7h2Fy05VlKmATBy6wwB+Ico86juFZvMRxTvSl58qki1mn4VDlVDAE+JNO76L49WMvM+QyoB+MRm841jwpjYW8n8PzP5UxD8KggEWz8pOgXop60AXKAd0sfh/L+lMDPcfcDJIkbfSfypkWNcoUJVNp1+GJETzpDGXz/frTES7I+Ff8o+wqQHm4wFxQMynbl/SsyyRfRWI+G23kmAI/Xw1p7hxjboeMA/4GMHcCR5zS8xDlBxAYjCtroZEaazEjl601Ndht4LB+A3RBNs66jSq1qIe4bGRhwm4M0qwiJ011209Kn5sHzYqYW1wS6yhshjyqD1EE6bHtYFuG3FklWEeHhNS8yL9RVRqOzWEPcMHUgOTvzBABj2rmavIt6a9Dt+Hx34nFkC92aeAAykgjfzE/SavjrI+pysmFwk0xbvAHGnw+jfkRQtVErcGNXs3cgyymeRJoWshYbBlngF0Isqs5RPxDeNQfGpfFRbE4sPa4E+5gAdSPyoeqiLayLhOB3O7uOYViWIUgzpt9qlLUxUkhqBK4Jw3PkZiNi2xneBP1qObLtTSLPJ+WzQ43hQu2hbBJAdSdtphh9a0YJXBDS4omfuqQTGpIO5+lXbkFDrq6AeP00H51IRJscOTQQdvuI500BPa1kQKNhoNtNDQBS8UwofQzA8Y3/8AU0xEb/C0VdBrJ5CdR1iaQqA4gfYH2pgWWFSUQ/8ACv2FOxFLwrhhawhaZM777kc64GbUJTaRa8N9B7nCJgDflTxZnJ0gWNxdj7PDMqhTy9RSzZHGXJKWPcwNsW1v5WXU5UkxGxb7wPVak1KWHcmCh6F4uEHhXO81lvloCOGDvWcmQVUR4iZn6VP4h7El7gsSJf7qvSqvNlY/LREu8KBuB50G49CPvVq1DUa9RPErIWLxChoQaDQ+dbsOlc4XJ8lmDVLBOvT1ADFGR9RU8emuLi+y3xDLjntlBl3bwltwGQ6eUkHmDrpXJyTljltkURxRkrTCfuS9fp/Wq/OfsSeKJ1zhikaGT4zRHUSTF8Omdb4eOo9v61N6hsFgQHidnJadxllFJGkagczNTw5HKaiSWBWUvAsMbqvqsysyeUafnW/VZFjaJ58L6vgtsDwnK+b4eezeH1qOm1KlOjK8NAv8HJ1BJUkwO8IEchAH51DNqtk2kNYG0A/cjmgSSOfetA+lS+KlV2xPDySEwd3cXMo2+dyR9aj8c102C07ZI/d2EZsQx9GO3jNR+Py+iJLTr1YS8oZQssfHJBPTUUPX5X2yfkRI9zhzEaFgdNS5+0VH4+SfLIvB7CW+Bz81w+QH9aH4nNdB8N7lnYwaqoWX0Ecqg/E8/uS+HXuQroCnLIMDkdhy/SfCteswqMrRXB8DEvjMo1JYx5cyfYUtGqmTCYx8lxVjR5I6Ajf33q/WwTimJIzPHZGItHWGcH/lGRWPpofanppp4ZIhPtGqFhhodfHaa5EpKy4LbTSoNjQVVqFjK/it/IIG52/Wtuhw752+jPqMmyPHqZ0n+/Gu+ujFF2ITTbJolcO4gbbSPlO46/1rHqdLHPF+5OGR4mqJXFO12GstlzM7c1trJHmSQJ8N65OLw/NM3SzQ9Cswv7RLebKbFyNlIKliehTl6E1fPwmVWpckI6hXVGwwuIW6oe3qp2OnIwfqK5mSDxvbI0Jp8oFxjAm5aZZAG5ETIAJjw1AqWnzKGRMklbMv2MtgXWQaZknzIPP0Jrq+IS/bUi3NiVcF72owhGEvsG2tsfbX8qwaPP8AvRRiyR+UJ2cw4OEsFWkG2m3WBmB9ZHpUdXkazStepLFG4osFwKbxWV55Fm1DhhlG0j1qPmy9R7QyoOlRc2OhctRsAiCotiBlaaY7Fy1ILMlg+IDFP3qAgDMmsTBCsNt+nrXpNbKnTMGNpom2cOe9Q8hM+ekVTp8i3JFpMxmBDMGJ2mAOp3JPpWnWv9u0CKLtHh5Cj/gvR/8ADJ/IVk00qTf4ITNAuK0BI3A28qwzx8stT4CG+DtUdjRLcEstNRcQsy/F72a6eg0Hp/Wa9Do8fl4TmZ25Toj4ixlYqdxvWmE1NWiutrBqtSYSk2Dvj4WI3Ck+wJpoXMmVHCrKqqx8zAFvxGdZNVz+Y6+OMUidiVjfmOhPnttUYJrksaXqaPsFcUWGtAzkdo/ykyPrNcTxXE1NT9xY1So0p8a5Ku7LeigweA7lldLTH+K6NGp7tpCvBOwYLtyk10J5vMhtb9Alkb7JPbDMcHeVFLM6hAACSSxA0ABqnRV5yb6Kcv08Cdl8E9lCjKQhW24B/kuMv8ZB4BgD/wAxqWtyxyS3LsWNNKi7NYS4bFIB0UWJDZpjCqdKrfZEQ0wOmnYHnfZRTba9a5KUPqV2+1em1j3qMjDjVcGqw9zaseJ1NMuJN28ugnVp/wCneuhq5LynQIhYzB53tt+HOpEx8LrBMczIHua5cMm1SX4CUbYXB4dlQK5BI0BHMDYkcj1qE5pytDSYUWtaW4ZIS3oT0BPtUU7ZOPdGYt4JmuCIOs6+9dtalLHT9iOfQSi966O4uP4zen2FW6N3iRzc/E2RK1FQK+kggbkaefKkyWOVTRAv4QIwzAjIYyz6RPpvUFI7G1doJcyPCvIA5kgbERsfD+9qatA9r4NR2OweVWeAAwAHoTyrh+KZ1Kor0JUkX0Cd65Tuh2GFVgdTToDppAdSAcFpWJscyUrEmNyUbh2KFpWhWdQB00xmNtYcLfJ2zoo82UtMnrlI9q78p3jr2ZlS5LJErM3ySKzCG4VR1TQXrkjmUJYZlmOcGOlaZyjzFv0FbNDaFYJFlBMtRsdHRRYqFF2KXK6GuCrxljKcy7bjwNbMeTdwzpYcinHbIq+JsS2bqBPmNPtFdXRtKO04viGBwnu9GRRW05wkzQ0xUywxHDP3lQ6Zc4AVw2zCNDpzrnTz+ROpdM6unyboUUrYK6p7thHLeZmdJ59K0xzxnG0Xxirs2XAbim2qDkNPHrPjXA1a+ZzLpwpWiecP0MGsjyJcFO0IFiqm7J0KaQCigB6gVAiEkcqKI8ji4NDFTEzCoUOmdIpUFMTLTQ0Ny1MLKBK6jKkEUVFskEUVFsAtt6i0NBnugDWoqLHaI/eyantoVnA0gDlhGtQ5TJKVcopcZZUeRMQa6WDI2+OzSs2Oa25CtvYMwSp0j+9a6mLUu0pIxZPDV3GSopikEkEg8yNP6Gu7BQyxtIxzx7eGTuHcRe0SZkeUH9J9qxavwxZo0hYpbGQuNcYus4ygAQQpjUz18Qdo+tYsWieCNM6GLLEXht69ahjcMgzl0bXnJNXvQQmvnRPJnjW2KL3h3atUcpfzamc41A/4So1A8p3rk+I+Gq/2l0GOLcbNRYvq6hkYMp5gyK4M4SxupIl0EM1C0B2anQAb2NRPndV/zED71dj0WbL9EW/4KcmfFj+qSRVY7tfhkHwszn/hED/U0fSa6uD9O6qfMqj+Tm5PGcEeI2/wUx7eGfhsgj/Pr7xFdOP6XtfX/pGN+Oc/QXXDe1di7AJNtjyfb0cae8Vy9X+ntVh5ity+xs0/i+DLw+H9y/jrXCyYpwdSVHVTT6FNQA6KkBSha6NlQ8Uhj1NQYzmSmmAypCHhai2Oh5So2FAstOwoh8Zt/wAOfEfmPzrd4dL92jNql+3ZnMTeI0BP97V6rT6eM42zPhzTj0yGzE+db8cFBUhzm5O2cDUmRQ8roPE/RdT9ctUzVstj7DMUxCmN+XmazTNF8GdtYxSfjzFp3HT+lY5xb5L8WWKVM2PZdGsvne4LVvXNnYAt4ZDqfOufqtNPMtsYWwz6zBjXMkWvEO2tpZFpS56n4R+p+lGl/TU5c5nX2OHn8bguMSszeN7TYi7pmKjovwj33Nej03g2kw1Ubf3OPn8T1OXuVfZFW0nUkz/fM11Y4ox6Vfg5ryNvnn8jTbUan66/ep7YLsN830KfAflUrXoiPP8Akxjgncx5fqai1KXfBZFxi+rLHh/Fr9lSbbvlXcGWQdJDSBXN1ml0WSOzKl/ybNPqNUpXjb/4PU1uyAROoBgxpI200r5pqoQhlksfR7bDucE2LnrPRbRVWmmt8lRSS0UVU2yYRUFQbYzntxQpBQiqKbkwo5RSbAIyCo7goGBQ2BA41/4R8x9xW/w51mRm1X/bZjcUpBlhprtr717bDnx7UkYIyVAVcHYg+RrWpJkzs0b0P3DoNdYA6kAKoGv4j8Ta+1UN+rJplZxTiAVYAJzDQ7AAyJHWs0px9C1O+igVBG+o+nSKot2OiZYvyMrHUbeI/Wunpc25bWef8Q0jhPzIq0yWgG9dJJJHFbk2OOY7QPE6/SnUn0JbF9X9DcvVifLT7a/WjbXbDff0o6zhyT8CEnqASfU1RPPhxfU0aIY8+ZUk3/BZ4TgV194UeOp9h+tczUePYcfEeTqafwDPPnJ8poOF8Bw6n+KrOdN2+GefwrH1muLrPH9RkjWJJfc6+D9P4ocy+Yse1FtP3J0squ6nKqgfzqSYHlvXF0efJLUqeZ+/LNWbTbMW2Kr8Fzw+yRathvmCKD5gCa5ueSeWTXuzRB1FJkwKOlVWO2ViW62OQqCZahZKhyGkwsc0+lCi30JyS7It/G213uIPNhV8NLln1FlU8+OPbRWt2hsj+YnyB/Ot8PCNRPijJPxPBH1I93tavJCfMgfaa6GL9N5p/VKjBk8fxR+lWQr/AGsc/Kir5kn9K3Yv0xCLucrMc/1BkkvkiVd/jdxiO8f4Z1GgHr1ro/8AStNgg9q5MkfEdTnmr6XsWMzXK5R1wF7Cq24E9Y19xrVkcko9E4zaADCQdCd5112+tWrUTrktWRCDBCZb4jvr1PQbVCWSUuweRUB4xgu8tmPmXVfHw9f0qNkIZWmZBV15/wB/1qxc8GxulbEZIMH+op04sgpRyR46LTAXifhOp5dTy9a6Wl1lfLI4niHhy+vH/pF1huD3G+f4B03b25VTqfGsUOIcv+g0ngObJ80+F/ZZ2OEWl3GY9W1+m1cDUeK6jL06/B6LT+C6bEuVb+5N71FgCPIVz3vny2dSMYR4SE/eZ20pbKJbh9vU1GXQbi6wBCkaSetYMqbIz5RdI1YTI0L3nhTCitxN0W0LmYUSY1NbcWN5ZqMfUWSaxxcn6GbxfbEbW7fq3/6j9a9Lp/002rnL+Dg5vHop1BFTe7S32/nI8FAH1ifrXUx+AYY+iOfPxrLL1IV3H3H+Zmb/ADMT9zW/F4VihzX9GLJ4jll2/wCwOY1tWnxpdGN55tjWaNzVnyx9SKjOXSGd50B9dKhv/wDFFvkxX1M4yeYHlv7mm1N9sW6EelYndLzE+ev3peVH2sPOn6Oi84ffzLB3H25GuJrtP5c9y6Z2tDqFkhtfaD3RWE3DAaYxCaYDiNKaI9GM4zhu7uGB8JOnhHL2irWkqNeHI5x5RL4Hh0xEpcOqiQRuRMaNyjSlqda4Y6cbfuLDoVLNvjKl7FfjrHc3mVSdDoecbqfPWq8cvMjbNU04So3uFxGZFY/zKG9SAa4uSFSaOpjlxY13Lcv09KnSXY7Ot4Uk1BzoVNllhuGseVZp54rsKoucLwqN6wZNTzwReSiwt2QNhFZnNy7K3OwygVAg2dmFPaIrL6yjDqpHuK34nWRMJq4s85wuAd7Ny6BmFsgOBqwBB+KByEa177S6+ONqE/U8jrNA5fPD+SEbnRWPpH3iux5qa+VWcnyHdSaR3xHYBfMyfYfrUf3H6UOsUe3f4O7pubE/SmsU327DzY/4qhAIpbUukJzlLtiwak+CPHoDF4DqfACf6Cq/MS+5YsE39gi3WPKPPU+w/Wpb5y9KE8cIeth8DdKsDJ6HpHlVGoweZBpsuw51jmqVIvGM1558cHoE75GxvQNnRQJHEwKkkSUdxA7Q4Uvhi0fIQ3ofh/Oskcv/AOjajqRxbcFmc7MXSuJtgfzZlPjIn7gVfqo7sbI6d1NE/thhStxLg2cZT5r19CPaqtFkUotFmqjUrL3slbN6yAJlDl9IBB+/tWPXSWOd+5fppXGmaqxwMncgfU1yp6xF25It8NgEUbVhnnnJkHNkjuwKrbfqQtscgqK7EwkxQyIFjQiaR1SsCtY/D4xp+VboL5hN2jO9jg9nvSwIJKxIOpGafTWup4hkjLZtfRm0uF3Lcuw3FuEWrssqi1c30+RvNf5fMVs0HjWXA1HJ80f7Rj1/gePMt0OGZjG4F7XziB+LdT5NXsdNrcOojugzyOo0OfTy2yj/ACQ+9P8AKCfHYe5q/wAz2VlXlJfU6GgE7x96gm33wN7V9PI7uxz+tS2r1I75f4hUWdgTVOTV4MS5Zbj0ufM6imyZa4PdeNMo6nQfrXH1Hj2KP0Kzs6fwDLLmXBbYbsyg1ZmbyhR5da5OT9RZXxFJHWx/p3Cvrk2GfhpEwQAORmfLbWqIa+MlcuzTPw2UeI9FfiHysVPzdK2LImrRStHO6JV3ChbZfNsuaI8JiscddJz20aH4dxdgeF/HmJGg69SfvvUtVnklSNOn00VyT+KW5s3EAjMh5eGkVgwSayKTNWRJxaPPuALOMsgDdtPUEfnXb1D/AGmcvFxkR6Lxjsqb9koWAYEMh5Bh18DqK4Gn16xzTrg3ZkpxoquwPFFtXHwjgKwLa8y66EE9IXQeHjW3xTDLLjWSPKMmGW1tM9AWvMvg1MJpSoiMZqdEkhM1RoKHK1ITQkU0A6KkFlMUMV0LQIaoNEixSHqgqDbJpgruHBEaeW49RVuPPODtMjKMZqpKzNdpMEltAyrBJjQ6czty25RXpfDPF80rhJ2jz/iPg+B1OPD+wTBdnkIBYsZjQQBVep8ezPiHBdpv0/git0+Syt8FtDa2PWT9zXKyeKaifcmdPH4bpsfUUS0w8bADygVjllcny2bIwjHpJBVsVS5k9w/uutR3WLcMZAdJ3qabQzP9oMNs/QZTHh8p9tPQV2dHn3R2lGSPqR8TipwsdSE/P7D6U44az36CcvlLXs5gZtdZO/LT/wBaya7NUkOLpFz/AIdIhtdI9OgrnrU07CUkzzngOEROK92CcqO4QkjdQY15mREV6HPklLR7vVo50UvMPWyK8oazMcU7EWL997zPcDPGiEKAYgnY7/r1rqY/FMkIKFFTwpuyz4Nwz93Qp3ty4OXeEEjyMVi1GfzndJfgtjGly7J81nJDgKAsSkA9DUWRY6KEKx4Wp0KynZ62UOxMtFkrGXnVFLMQqjUk8qStukWQbbofhGW4AyMGB5jWo5N0XTROSrtFT21wbNaTIpaH1ABJ1BjQVu8LzRjN7n6GLV3KCoseH4VhZt5hDBFkcwYGlZdRli8j29WasMnsSYV5FVpplouHsmZNOU0RbHtbafKoKcUK0JdssxqKyRRJSSHLw8czFR88i8rEv8MRlZTMMI/rU8WplGSkvQi532YHiNru37ptDmn20ke9enxZFkhvRB10egcEtZbKCI0n31rzOrluyMcicFrMRsy/H+wVu8Tcsnur2bNMnKxmdR/KZ1kV2NL4hOMdmTlGacFdouuDWsQtoDE5DcGmZCTmHItoIPlWbVRxuV4+i3HfqS81Y6LaONIB6W6XZFugwECKfRCxndCotktzHBRURWPWpx4IsIRWiiJT20FNsvSHd3UNw9pn+3cjDAD+a4oPlBI+oFbNC/3L+xq0i+eyl704HGhVnumCZgTupABOvMGTWucVqcLb7Rpa87G2+z0Brg6gfnXD2yb4OaosbdcKpZiAoBJJ5Ab0Ri5OkCu6ImDx9m9PdXFaN43HmDrVs8WTH9SoscZR7Qt3i2HQS11BqRvrKkq2m+hBFJYMsukyKhOT4RJt3VYBlIYHUEGQfI1TKMoumRprsdNKhig0UIKKG6Is81/akxXEYcro2Rj5ww3r0fgvOOVlGVtSRYdhO1LORYvmSZyHSR/wmOXT26VX4noUv3IfyPHNvs39s1xY8skzrjRTk6fARVkZ3pW2WpDKCQtRESLJpLsrkONRfIkNzUmOhpanQ6OD01YqCd8atUmLYRQtRci2zqQzPdtdbKDrdQfet2h+p/g06ft/gznbVu8xYRdSFRP+YkmP+oV0NGtuFt+7NOnVY7YfCX+9xF9bi2WMkA3mICqpIhBHl0qOTGoxi49fYjKG2KaLhsRZ/crltrwuBRlZl1ILGUA11A0A15VkUJ/EKSiUbZeYuCq7KMFKhbbhouP3jCAwVCAqjpLKdztWrVLd9T444LNRbfL9hvZHgKYqzfe58xOUNvlMBi3nJH160anUPDOKj0h6jM8UopGv4Jwz93tLazZokkxEyZMDkK5GfL5k9xkyZfMlZMaqSCHIKBMITUGiB5v+1HCOLtm/IyZe68Q5ZmnyI+1ej8GnHa4epTmVNSIPYsA422fBj65D+da/EW/h2OH1HqqXIry3KL2hWaaRGqGZKkiVnZKd0G4cLdRbFuCqtJKyLY19KdUNAiaCVHUgEpoB01IAYalRJ9gsJirdwsEdWKmCAZg+NTlilFW0OUXGrIHaHhxv2sikKwZWUnYEf2at02Xyp7mW4pqDtgeDdmltMbrsbl0ySx2BO8Dr41PUa15Ftjwh5dQ5LauEC4x2QtXnNwMyMfmiCCesHY1LBr5QjtfIY9VKKoW92WtjDNZtmGMHOdyy7ZvDfTxpx10vN3y69hrUtz3MFwLg2JR0e/eDBAyhNW0Ij5jHQddqln1OKSrGh5MsGqiuyf2V4ccNbuIed1ivisAKfYVm1WfzJJr2Kc8vMaf2LZnHXWszhLuitJjlSo0yLYUAbU6IsbdWKb4HFlRx7hK4qy9p9J1B/Cw+Vh/fM1o0uoeHIpocoKSplX2N7OvhkPe92zhjkZRJCkAH4iJ1gaVt12rWZrZ1RHHDYqZpBXMLQ1sUiEh0UWRsWaAEzUh0OR6a7ItELi/E0shS8w7qggTq07+GlX48byt7fQnjxuXQfLVD9mPoS+620Z3MKqliegGtSxxc3SIptySR1r4lDAaEAjyImk04umNtLsJ3RosW4h4t8tt26Kx9gTU8SuaRbHmX8nmHAeKHD3lfXLs46qd/Ub+leiz4FkxuKOrlxb4UWPEePlMc1225ZJAgH4WXKsgD39aohpU8O2S5K8eBPFT7PRMNeDorqZVgCD4GuBki4OmcuUdrphGaopAgU1OiVCMaKsaVnneN7U4i87W7RAV2ypAhoJga+NdyGixQjul6HShp4RjuYvaDhtrDW1l7hxJ1kExvqT0HTnS02V5ZOktosM3OXSo0HYfjT3kZHJLW4+LmVMxPiIrFr9MsclKPqZtVhUHa9TUB65vqY6sVnmiwSoYFoGKWirkgSsaBSYwyGKjZFiM9CQUMz1KgoQtRQ6FzVGgoo+1K5jhQeeJt+0NW3ScKX4NGDhSf2NDarD6mR9FR22vZcHdjScq+7CfpNa9It2VFulV5EWuG0RR0UfYVmyO5P8lclyws1GyFFPxs/wDs96P92/8A2mr9P/3Uasf1r8mA4XwwXcNfYLLoUKnnGuYe2seAru5c/l5Yr0Z0cmRxyR9iInCWOHOI2UMFiNwdC3uQPerfiI+YoIn5y3bDV9keMZMJdzf7GSPJgSo/1T71zNXp7zRr1MeoxXkX3KyxxDG37TMrkLaXUj5nO++5MVoeLT4pJS9S148WN0/U0fY/HXb1km7qQ0BojMIB9YmJrn62EIT+UzaiMIy+UusVblCBuQR7isuN/MvyUwfzcnk3Z4xibM/7xfvFej1HOJ17HYy843Xsejcd7N28VlJJRl0DCNjyIO9cLTayWB0ujlYtRLEUF7EJw9u4w6m7eeMxb/pUKvnMeNbVB6tb8rpI1RTzrdN0kaPgXFP3i3mIyspKuv4WG9YNTheOVLozZcex16GX4jxPGXr9y1ZOTISAgKqzAfzS2pnfTqK6WDDghjUpK7NUMeKMVKXNloOKXsLh7S3vjv3GKqGYQNdM7DpI96zrBjzZW4cJFLxQyTe3ok2eK3Eu20vd0/eHKDaJlWifiQknLpvUJ4Iyi3G1XuQlji43G+CJ2t7SXMNcW3aCfLmJYE7kgACfCrNFpI5Y75f6LNPp1kjukP7P9pbjXBZxKZHYSjQQG5gQeomCOlGo0UFHfDmiObTRS3QZJwnaW2+JexGUglVYn5mHzCOXh1quWilHHvTIy08lBSLuazUykyWG49cxGOW3bMWVLTH84VTJY9J2HlXRlp4Y8Dk+zXLDHHiuXbIDcSxjY1rSOw/iEZYBVUB0JU8sus+NWxxYFgt10W7MSxbmTu0mNYjBuYDd7JA2lWAMeEz71TpsaW9FWGC+ZfYsOM9obi3v3fDIHuxqTsuk6DSTGuv1qrDpIOPmZOivHp4yW/J0Z/tAcebUYiChYbZJnWAcvKteD4fc3j7o0Ylgu4ex6KraVxZK5M5rXIM4xetSWKQqA3bWZSp2YEHyOlEJVJMtTp2ZvsDhyq3wdxcCnzUa/et/iEt21o0aqVuLL/i2Dz2LiAbowHnEj6xWLBlayqTM+OdSTPPOzyFrWLUc7Ob/AENP613NTJRlCX3OnmaTg/uansJbjCz1dvyH5VzvEZfu0ZNU/wBwsuMcWt4ZAzgmTChdyefhWfBgnmlSKseOWR0iXwrHJetrcWcrDnuDsQfWqs2OWOW1leSLi6PLeLYZsPinBEFXzr4jNmUivRYpxy4ePajrY5LJiPXbWqg9QD715afEqONLtow/aDBX7GNGJtWzcBjYFoOXKQQNR4GuzpsuPJg8uTo6GCUJ49knQt+1esYa/eb4Xu3FdlUxlUsJGYbEyZPjQnjyZVj9F6hFxnNR9EEwXE8JftKl14dR81yFcHkVudfXlSyYM2OdxXHsuhTxZYvhcEHtXh7j4fDXjLQkOf8AMFKsRymPrV2inFZJwTJ6eS3OPQHD9qMsLh8LbW4YEgTJ6BQATPnU56O+Zy4JvS3zKXAHtzmN5C65WNlJG8GWkehqeh2rG6HpKUHXuWnaJYxGBA+Yd3/3pH51Rp3ePIVYeYTso+1eCaximYSAzd4h8zJjxDflWvS5FkxUaNNNZMe1gf8AHL4a66EqLujxqskcjybQ+NT+HxcRa66H5GPhM037OuHlQ+IYbjIniBqxHqAPQ1g8QzJyUF/Jk1s7koFLh8W2JZ7l3F9wdcq6iRGgEECOXM1p2+XGMYRv7l+3y4qMY39yTx9x3PDwPwZv/pz6zNVYE92QhhXM2F7UWrmFxoxKiVYgg8piGU9JA+vhS00o5sPlPtC07WXG4Mn8d41axFqwtppZr1vMn8wAmZXzI12qnT6aeGcnPquCrFhljbcvY0bOWNZEkuTEzv3SpeaKiYrViZMS1hVWSqgZjmbxbQEn2FDm3V+gtzfZzinHhjRneC8EaxiLzQO7cQvkxkqR4bVvz6lTxxS7RpyZlOCXsWvCsCLFoWl1ALGfMkx9ay5sjyS3FWSTnJyYnEeHW765bqyAZGpBB8CKMWaWN3EIzcXcSXw+xbtIttFhV2HrO531qrJKU5Wyqdydsh8f4PZxQGeQw2ZdwOYM7irtPqcmHr/RPDknjfyk9XhQo2AAHkNKzP5m2Q282JM01wM5rKspVgCDoQdQR0IoU3F2Lc07RRt2TwobN3Z/y5my+0/Tatfx2XbtNC1ORqrL0AERHhHL2rLuad+pnt9gLXC7SHMlq2rcyqKD7gVb582qbJebJ8NkDjHZ9MQ9t3LDJyEfEJmD/fM1dh1UsUXFFmLO8acV6kjFcKt3Ltu6wOa38uunqOcHWoQ1EoxcV6kVlai17ica4UmIt5H81Ybqeo/SngzyxStDxZZY5WhOH8Ds27HcZcyHVs27HqY56DbaKlk1WSU990/QWTNOU910yxw9tUUKgAVRAA5AVmlJye5lTbbt9lFe7GYZrpuENBklAYWTrIjUeU1rXiGVQ2mhavJGNI7tB2aW7btJaK2haJjQnQ7x4yAaen1couTkrsWHUbW2+bLLHItxSjAMp3BqEG4S3Fabi7XZC4dwGxaOZEAbqSSR5EnT0qzJqck1Vlk805qmyy0G1UJN9lImantFYy9jwjBcrMcubSNpy8zvJFKGDfHda7FKVMBxLFnvkV3e3byggoD8dzNGVnAMACIGk5j0rVgxp43tpvp37e5TLiSvorsH2ja7lCqgZrmUAs2iFC+Y/DrqrKY0kHXSrp+H44fM5cV/YRzN8JAm41c+cpJQ3CFXMJ/hse7ObdljWNNasWixVtT7rngj5su6H8X4i5wtu6GCMWWQlxcrTPw94A3TlOvWoaTT41nlB8r7jyTk4KVjDxu8oIyAlUViXUqwhbWYsshSzF2yqCNUImpfBYZO2/7F5s6odc4tfXvSVTLmtwSXOUMgIzJkBUHKRvozDel8Jp5bUm//AIPzJq+CZwzirXbrI1soACQSdSQVkRHLOAfEGs+o0kMWNTjKyzHmcnTRUWeIYgEs9tzbtI7jlnKZ7ZDHxLAieSTW6Wn07ilFq3XXoUrJku2uETLHaEs6W8tsM1uZ734c5AKqGVWGUzAaTqCBMVR/0+EVuTbSf9E/ObpAMFxi8ptNcQtmsW5KtIzRcMmVEuxCiBtO5qc9HinFqMqpkVlkmrXYReNX71psi2w3cs895mjV1ULlEZhlnU6HSofB4MM05Nvmg82clwhbPGXs/AtpSFRcozP/ADd3DF2HyHvSNpzW29HLRYcr3OXqxeZJKqJmF4g74sI4AyW7gIUsZabJzGQBl3A8jVOXTY4ae4u7ZKMm50zRRpXLLRhWhErBuKmhoYKlQx6VBiY27ejapRgNIjB53q9wS6AXN0pUA3U1JJCFiihNixTojuCo1ZnxwXUPAqKk0JiG2JmNal5kqoEOAFQ3yE0cWjanFtsVEFeIoQD1BMaSIIBkev0Nalgkn2LcvYE/E8onu38o1/ljTr8W1TjptzS3IW/7DX4uokhWIHMDfSdOuxHmtNaVvuSDzF7BE4kCrtDQkztrAnT0qD0zjJRvsalauhF4gGWShAlRrG5GYH2j103qbwyT27hb01dAG4ymso2gDDQRvEA9dz6HpUvhJXxJC8xewR+KATKNHUQfwzABnZp8pqHw7kr3B5iXoEvY8KSpU6eUERMg7em+9KOBtXY3kXsLh+JyYyMPHSNp6zTnp+PqRHf9hP8AGkME5hMaRtPWNjTejkn6CWRewR+KKAphjmBI02ifmOw2/sUo6STbVrglvSQMcXT8LzppA5iRGutS+Dl7oj5qOXiyFFcK0MSIjUR+IToNv9QpPSS3ONol5qoE/HEictyIn5dd8vPnPKprQv3QvOijn4mmUtDQHKaCZIBMiOWlNaZqW1tdWHmqgTcUTmGmY25xP5RU/hZV2hedFe4/CcUR2VQGGZcwkabkRvvodKjl00oJu+mEcqZYTWWiTYjk8qmiLGd351ZuRGhLd/Ss/lmmx4vVF4x2OFyedLZQrFkdajTHY6lTAaXip2xCljSAUNS5AQ0WwEmmBwanyI4GkA9DS5A4t0FTQii4/wAWuWGtxlysG+YHUjLAzhgEBDH4joIrp6TTxzRdvozZcjg0T8fjwlousMSVVNZBZ2CpqOUkbVRiwOWXY+CcppQ3Ffa7QIFk944VC7uECgBWZT8DNm+ZSIE1ploZbuGl7IrWdVzf+hTx+0AJFxWKFspABBAkITOjEa9IIPMU/gMnv0w+Ii/yOHHxt3d05QDcPwEW/iZDPxS0FG+UHQTUXoZJ/V+PuCzp+n5Fv8UY27bWwB3z5UZx8IHxMHMHXMFkCROYbVHHp15klP8Ax9hyyvanFdkUcaCNdS4Wd0ZQAiZZzCygCyYnPdGhOgO9XvRuSjKPCa5K1mptPsIvGYbL3VwlmI1yDKwA/hggwx5xM770fB7knu4/9h51N8ArPHYtrcuJdkohyKqnMzEiU1JGqncj3pvQtycYtfn7EfPpWzRodBofWuc1TovUrHRQMYtsRsKzbmaju7FG4TEyVKxUcUqKYAWmasStCCLcqG0Y9rmmlLaANWJNNqhhZqFAMutIIBgxv0qUVT5EyKy3J0uADpE/U6nT7eNaYzxVzEg1L3GulwmBeAEdOfP86anir6RVL3ClHM/xekQAOYJ23kAj1qKyY0/pHtfuILN0D/xeQA0HTczvrHtUt+J/4i2y9xy4ZswZyGgMF02zbmfLSjzoqO2PAbeeRwwCZWU20yt8wyiDERI57D2qLzyu76G4xqh5waRGRYK5NhGTX4Y6anTxpLPO7v7i2x9iuucBXvbbBLYRZk6l2lLiZCCIKw87/wAvtrWtksbjbtlLwrcmTm4cmR0QC3mTJKgCBDZYHhmJ9azfET3KT/JZsVUvULcwylO7KqVgDKQCsDbQ1DzJb96fLBxVUwH+FWzH8NfhiIERBUjQdMif6RVy1GRXyVuEaJAwKSGKLmBJBgSCQASPGBSWaaVWJxiMuYC0VylFiAPQHMIO4g601nmnaYbI9BlIAj0qHLZI6adACsNoKzSNKJMaVUMSKkAsVEQC4NauiAEipAMY0wHWjUWAS9UY9gRSauQCTQIRBRIA9gVFjJaCoCFFIRwNNAKKbEEAqImMuGKYDDViK2JmpgKWqQhBSEIm9TAkKKAP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1790700"/>
            <a:ext cx="28194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2" name="AutoShape 4" descr="data:image/jpeg;base64,/9j/4AAQSkZJRgABAQAAAQABAAD/2wCEAAkGBxQTEhUUExQVFhUXFxcYFxgYFxgYGRcXGBgWFxUXFBQYHCggGBolHBUXITEhJSksLi4uFx8zODMsNygtLisBCgoKDg0OGhAQGywkICQsLCwsLCwsLCwsLCwsLCwsLCwsLCwsLCwsLCwsLCwsLCwsLCwsLCwsLCwsLCwsLCwsLP/AABEIAQMAwwMBEQACEQEDEQH/xAAcAAABBQEBAQAAAAAAAAAAAAADAQIEBQYABwj/xABHEAACAQIEAwYEAwYDBgMJAAABAhEAAwQSITEFQVEGE2FxgZEiMqGxUsHRBxQjQuHwFXKSQ1NigqKyMzTxJESTo7PCw9Lj/8QAGwEAAgMBAQEAAAAAAAAAAAAAAAECAwQFBgf/xAAyEQACAgEEAAQFBAIBBQEAAAAAAQIRAwQSITEFE0FRFCIyYXEGI4GhQpHBFTNS0fEk/9oADAMBAAIRAxEAPwD23uF/CvsKAO7hfwr7CgDu4X8K+woA7uF/CvsKAO7hfwr7CgDu4X8K+woA7uF/CvsKAO7hfwr7CgDu4X8K+woAa9tACSFAGp0FAAe+s9bYPQ5QeuxoAa+KsDdre07rtEz7UAOa/ZG5t/8AT1C/cgedADVxNg/zWtgd12OooAJbe0xhchMTAg6adPMUAG7hfwr7CgDu4X8K+woA7uF/CvsKAO7hfwr7CgDu4X8K+woA7uF/CvsKAO7hfwr7CgDu4X8K+woA7uF/CvsKAE/d1/CvsKAC0AdQB1AHUAdQB1AAsTiUtqWuMqKN2YhQPMnQUAYjt12+TDoEwrpcvPOoIZbY/EY0J6CkJ2eWYjtjj2LE4m78UTByj4doywF9N+dFodS9jccK/acFTD2sTbJJBW/caZC7KwQDUkQTQnfQSTXZ6BgbGGxCi9ayujTDAkgwxmZ8Z9z1pgSG4RZJkoDpEco05eg9qAHjhlrX4BrE+hBH1A9hQA3/AAiz/u11idOmg+hNABbGCRGLKoBO58zJ+tAEmgCJxXHpYsveuGERSzHwHIdSdgPGgTPnziH7QcfcvO6Yi5bVmJVFIyqOSiR0jXmZp0RsGn7QuJL/AO93PVbZ+6UUFslWv2o8SH+2VvO0n5AUUFsl2f2t8QG/cN/mtH/7WFFC3Ml2v2w43nbwx8luD/8AIaKHuDr+2XE88NZ93H1ooNxKT9s9wfNhEPleI+hQ0UG4kp+2SR/5P/53/wDOgNxUYftfjLVwOb7OBurSVM8iNPpVO4LZquDftJQWyMRJuBhlyLoynr0jX6VJSHuL7F9tLFu8bbTCpmZt9YBCADnB8qe5WLchOO9rFt2Ld20Mwug5GPygiNGAO++ngaTlRJOyswv7TLHwrdR1bZyNVU9RzI5/rQpWG5F9ju1FhMOb6MLiyFAGhLHWDO2mtStBZ5n+0HtC2MwtvULku/GmuoZT3beMQ3uKUZWOiFwTg9prKuwmQdCZA3BgDauVn1GRSpM9BpdLicVaLq3grYj4E02+EaeNZfOnzyavh8a9CtHA1u8RsZ1zWrrZWExrladtRtNdPR5VKO19nF8QwbZbvQ1PZFTw3GvgLhJs3/4mGczuPmQ8g0D6D8Qrcc1HoNq8rCVII6ggj3FIkEpgdQB1AHUAeQ/tk4pfusMJat3DbSHuMEYhmiVEjcKNfM+FNEXZ5Y2AvLvbuDzRh+VAhFwNw/7N/wDQ36UANbBsNwR5gj8qABBDTEOYdaBHR7UAFCaVJITJFuwxGgMUUBZm8xETpMjz86z0KwF8nlTQ0wli7C5T6Gih8Ghx3aBjhbWFhVW3rK/zHWCY56nzmk3YMzzGdaaIhmxTHRiSOnLptRRJSH2bBuyM2oGg3k8gOlVznt5NenxPI+DT37DAILWUAESpkwI5ct65inG3uPReXNOO0nX0Y24XKWjmJE9YNZ4tb7fROdtOuyFhQ1u2CwHeLrKCIY6SAAORNXqVz+UqlhrHeTsBxbt2+KeypREVGUq+udXEfGLn8oMbR78utT2pHmpfUzOYTjuIs5hZuuvxalW+aDprz1O/OpCs9L7FftDe/cFnEi0sIT3pbJJWN1OknU6EbHSmmBBuduTh+K3c90vhicpAOYJAEMgHQ7xvJ3NMD0rCcVs3Qpt3bb5gSuVlMgaGBPKmBMoAw3ab/wAw/kv/AGigaK+2INAAk+VvCgAmHQQo8vzpgWjYdcoOUT5D8P8AWmKivxCCV0GwG3n+lAUQ8Rw2yZm1bP8AyL1HhQFFZf4NYH+yTcnbz+lNMVItsBhra21ARAI/CN9zy60BSPMbdzQeQqloprke2u1CECFon0+1MaHjkJka/r+VA2xUNJkR6WiY150NjJWDIR51IMg+R0J86qyR3RNGnzvFNSNbZxKlAw+U8/6da5MoSUqPVw1EJw3pnNfIUaqIOu50G/r+dLy7fRDfxdlX2ivEIgViC8mdtIgiP+b6Vo0uO27Mfiep2xUY+pnThxp8Q2ro7qODYV8METPmVpjQbgyJBG/PejcFka5YHKTy9fCpJhZFuJoT4+tTTE2Lg8UbVwMPmUhhy2OmophZ9Adju1qY9bhVChQrIJkwwkHTxDD0oCyk7VgnEMJInLqN/lG1Jk10VVwEAnM+gPTl1gUwCXGhGPn9qACYYt8Og9zy9KYF0TKD1+y0wKTiN8oUIEyQD5Hn6TQRY29deCco2OzHkeWlAyPitvQ0CJNhjlXyH2pgeVJsPSqisL3lBGhO8PWgdDCCPLf8j96YB0u9aiJoLYuCT7D2n7mkxHG6o2ooC04LxgWyVb5D/wBJ2mOdZNTg3K12dLQ6vypbZdMvMRfRVzg51iYUyNNfQa1jSySe1nanlwxxvJFWZbinEC7hm8gOUa6CujixRhGked1GaWabkwQdTrHvFTooBXoAJ8CR6bUICVgMVaHxMrE+ER9abi/QaIt6C0rOvIj7QakuhMj9zLt4QPXc1OwLTAYi7h2Fy05VlKmATBy6wwB+Ico86juFZvMRxTvSl58qki1mn4VDlVDAE+JNO76L49WMvM+QyoB+MRm841jwpjYW8n8PzP5UxD8KggEWz8pOgXop60AXKAd0sfh/L+lMDPcfcDJIkbfSfypkWNcoUJVNp1+GJETzpDGXz/frTES7I+Ff8o+wqQHm4wFxQMynbl/SsyyRfRWI+G23kmAI/Xw1p7hxjboeMA/4GMHcCR5zS8xDlBxAYjCtroZEaazEjl601Ndht4LB+A3RBNs66jSq1qIe4bGRhwm4M0qwiJ011209Kn5sHzYqYW1wS6yhshjyqD1EE6bHtYFuG3FklWEeHhNS8yL9RVRqOzWEPcMHUgOTvzBABj2rmavIt6a9Dt+Hx34nFkC92aeAAykgjfzE/SavjrI+pysmFwk0xbvAHGnw+jfkRQtVErcGNXs3cgyymeRJoWshYbBlngF0Isqs5RPxDeNQfGpfFRbE4sPa4E+5gAdSPyoeqiLayLhOB3O7uOYViWIUgzpt9qlLUxUkhqBK4Jw3PkZiNi2xneBP1qObLtTSLPJ+WzQ43hQu2hbBJAdSdtphh9a0YJXBDS4omfuqQTGpIO5+lXbkFDrq6AeP00H51IRJscOTQQdvuI500BPa1kQKNhoNtNDQBS8UwofQzA8Y3/8AU0xEb/C0VdBrJ5CdR1iaQqA4gfYH2pgWWFSUQ/8ACv2FOxFLwrhhawhaZM777kc64GbUJTaRa8N9B7nCJgDflTxZnJ0gWNxdj7PDMqhTy9RSzZHGXJKWPcwNsW1v5WXU5UkxGxb7wPVak1KWHcmCh6F4uEHhXO81lvloCOGDvWcmQVUR4iZn6VP4h7El7gsSJf7qvSqvNlY/LREu8KBuB50G49CPvVq1DUa9RPErIWLxChoQaDQ+dbsOlc4XJ8lmDVLBOvT1ADFGR9RU8emuLi+y3xDLjntlBl3bwltwGQ6eUkHmDrpXJyTljltkURxRkrTCfuS9fp/Wq/OfsSeKJ1zhikaGT4zRHUSTF8Omdb4eOo9v61N6hsFgQHidnJadxllFJGkagczNTw5HKaiSWBWUvAsMbqvqsysyeUafnW/VZFjaJ58L6vgtsDwnK+b4eezeH1qOm1KlOjK8NAv8HJ1BJUkwO8IEchAH51DNqtk2kNYG0A/cjmgSSOfetA+lS+KlV2xPDySEwd3cXMo2+dyR9aj8c102C07ZI/d2EZsQx9GO3jNR+Py+iJLTr1YS8oZQssfHJBPTUUPX5X2yfkRI9zhzEaFgdNS5+0VH4+SfLIvB7CW+Bz81w+QH9aH4nNdB8N7lnYwaqoWX0Ecqg/E8/uS+HXuQroCnLIMDkdhy/SfCteswqMrRXB8DEvjMo1JYx5cyfYUtGqmTCYx8lxVjR5I6Ajf33q/WwTimJIzPHZGItHWGcH/lGRWPpofanppp4ZIhPtGqFhhodfHaa5EpKy4LbTSoNjQVVqFjK/it/IIG52/Wtuhw752+jPqMmyPHqZ0n+/Gu+ujFF2ITTbJolcO4gbbSPlO46/1rHqdLHPF+5OGR4mqJXFO12GstlzM7c1trJHmSQJ8N65OLw/NM3SzQ9Cswv7RLebKbFyNlIKliehTl6E1fPwmVWpckI6hXVGwwuIW6oe3qp2OnIwfqK5mSDxvbI0Jp8oFxjAm5aZZAG5ETIAJjw1AqWnzKGRMklbMv2MtgXWQaZknzIPP0Jrq+IS/bUi3NiVcF72owhGEvsG2tsfbX8qwaPP8AvRRiyR+UJ2cw4OEsFWkG2m3WBmB9ZHpUdXkazStepLFG4osFwKbxWV55Fm1DhhlG0j1qPmy9R7QyoOlRc2OhctRsAiCotiBlaaY7Fy1ILMlg+IDFP3qAgDMmsTBCsNt+nrXpNbKnTMGNpom2cOe9Q8hM+ekVTp8i3JFpMxmBDMGJ2mAOp3JPpWnWv9u0CKLtHh5Cj/gvR/8ADJ/IVk00qTf4ITNAuK0BI3A28qwzx8stT4CG+DtUdjRLcEstNRcQsy/F72a6eg0Hp/Wa9Do8fl4TmZ25Toj4ixlYqdxvWmE1NWiutrBqtSYSk2Dvj4WI3Ck+wJpoXMmVHCrKqqx8zAFvxGdZNVz+Y6+OMUidiVjfmOhPnttUYJrksaXqaPsFcUWGtAzkdo/ykyPrNcTxXE1NT9xY1So0p8a5Ku7LeigweA7lldLTH+K6NGp7tpCvBOwYLtyk10J5vMhtb9Alkb7JPbDMcHeVFLM6hAACSSxA0ABqnRV5yb6Kcv08Cdl8E9lCjKQhW24B/kuMv8ZB4BgD/wAxqWtyxyS3LsWNNKi7NYS4bFIB0UWJDZpjCqdKrfZEQ0wOmnYHnfZRTba9a5KUPqV2+1em1j3qMjDjVcGqw9zaseJ1NMuJN28ugnVp/wCneuhq5LynQIhYzB53tt+HOpEx8LrBMczIHua5cMm1SX4CUbYXB4dlQK5BI0BHMDYkcj1qE5pytDSYUWtaW4ZIS3oT0BPtUU7ZOPdGYt4JmuCIOs6+9dtalLHT9iOfQSi966O4uP4zen2FW6N3iRzc/E2RK1FQK+kggbkaefKkyWOVTRAv4QIwzAjIYyz6RPpvUFI7G1doJcyPCvIA5kgbERsfD+9qatA9r4NR2OweVWeAAwAHoTyrh+KZ1Kor0JUkX0Cd65Tuh2GFVgdTToDppAdSAcFpWJscyUrEmNyUbh2KFpWhWdQB00xmNtYcLfJ2zoo82UtMnrlI9q78p3jr2ZlS5LJErM3ySKzCG4VR1TQXrkjmUJYZlmOcGOlaZyjzFv0FbNDaFYJFlBMtRsdHRRYqFF2KXK6GuCrxljKcy7bjwNbMeTdwzpYcinHbIq+JsS2bqBPmNPtFdXRtKO04viGBwnu9GRRW05wkzQ0xUywxHDP3lQ6Zc4AVw2zCNDpzrnTz+ROpdM6unyboUUrYK6p7thHLeZmdJ59K0xzxnG0Xxirs2XAbim2qDkNPHrPjXA1a+ZzLpwpWiecP0MGsjyJcFO0IFiqm7J0KaQCigB6gVAiEkcqKI8ji4NDFTEzCoUOmdIpUFMTLTQ0Ny1MLKBK6jKkEUVFskEUVFsAtt6i0NBnugDWoqLHaI/eyantoVnA0gDlhGtQ5TJKVcopcZZUeRMQa6WDI2+OzSs2Oa25CtvYMwSp0j+9a6mLUu0pIxZPDV3GSopikEkEg8yNP6Gu7BQyxtIxzx7eGTuHcRe0SZkeUH9J9qxavwxZo0hYpbGQuNcYus4ygAQQpjUz18Qdo+tYsWieCNM6GLLEXht69ahjcMgzl0bXnJNXvQQmvnRPJnjW2KL3h3atUcpfzamc41A/4So1A8p3rk+I+Gq/2l0GOLcbNRYvq6hkYMp5gyK4M4SxupIl0EM1C0B2anQAb2NRPndV/zED71dj0WbL9EW/4KcmfFj+qSRVY7tfhkHwszn/hED/U0fSa6uD9O6qfMqj+Tm5PGcEeI2/wUx7eGfhsgj/Pr7xFdOP6XtfX/pGN+Oc/QXXDe1di7AJNtjyfb0cae8Vy9X+ntVh5ity+xs0/i+DLw+H9y/jrXCyYpwdSVHVTT6FNQA6KkBSha6NlQ8Uhj1NQYzmSmmAypCHhai2Oh5So2FAstOwoh8Zt/wAOfEfmPzrd4dL92jNql+3ZnMTeI0BP97V6rT6eM42zPhzTj0yGzE+db8cFBUhzm5O2cDUmRQ8roPE/RdT9ctUzVstj7DMUxCmN+XmazTNF8GdtYxSfjzFp3HT+lY5xb5L8WWKVM2PZdGsvne4LVvXNnYAt4ZDqfOufqtNPMtsYWwz6zBjXMkWvEO2tpZFpS56n4R+p+lGl/TU5c5nX2OHn8bguMSszeN7TYi7pmKjovwj33Nej03g2kw1Ubf3OPn8T1OXuVfZFW0nUkz/fM11Y4ox6Vfg5ryNvnn8jTbUan66/ep7YLsN830KfAflUrXoiPP8Akxjgncx5fqai1KXfBZFxi+rLHh/Fr9lSbbvlXcGWQdJDSBXN1ml0WSOzKl/ybNPqNUpXjb/4PU1uyAROoBgxpI200r5pqoQhlksfR7bDucE2LnrPRbRVWmmt8lRSS0UVU2yYRUFQbYzntxQpBQiqKbkwo5RSbAIyCo7goGBQ2BA41/4R8x9xW/w51mRm1X/bZjcUpBlhprtr717bDnx7UkYIyVAVcHYg+RrWpJkzs0b0P3DoNdYA6kAKoGv4j8Ta+1UN+rJplZxTiAVYAJzDQ7AAyJHWs0px9C1O+igVBG+o+nSKot2OiZYvyMrHUbeI/Wunpc25bWef8Q0jhPzIq0yWgG9dJJJHFbk2OOY7QPE6/SnUn0JbF9X9DcvVifLT7a/WjbXbDff0o6zhyT8CEnqASfU1RPPhxfU0aIY8+ZUk3/BZ4TgV194UeOp9h+tczUePYcfEeTqafwDPPnJ8poOF8Bw6n+KrOdN2+GefwrH1muLrPH9RkjWJJfc6+D9P4ocy+Yse1FtP3J0squ6nKqgfzqSYHlvXF0efJLUqeZ+/LNWbTbMW2Kr8Fzw+yRathvmCKD5gCa5ueSeWTXuzRB1FJkwKOlVWO2ViW62OQqCZahZKhyGkwsc0+lCi30JyS7It/G213uIPNhV8NLln1FlU8+OPbRWt2hsj+YnyB/Ot8PCNRPijJPxPBH1I93tavJCfMgfaa6GL9N5p/VKjBk8fxR+lWQr/AGsc/Kir5kn9K3Yv0xCLucrMc/1BkkvkiVd/jdxiO8f4Z1GgHr1ro/8AStNgg9q5MkfEdTnmr6XsWMzXK5R1wF7Cq24E9Y19xrVkcko9E4zaADCQdCd5112+tWrUTrktWRCDBCZb4jvr1PQbVCWSUuweRUB4xgu8tmPmXVfHw9f0qNkIZWmZBV15/wB/1qxc8GxulbEZIMH+op04sgpRyR46LTAXifhOp5dTy9a6Wl1lfLI4niHhy+vH/pF1huD3G+f4B03b25VTqfGsUOIcv+g0ngObJ80+F/ZZ2OEWl3GY9W1+m1cDUeK6jL06/B6LT+C6bEuVb+5N71FgCPIVz3vny2dSMYR4SE/eZ20pbKJbh9vU1GXQbi6wBCkaSetYMqbIz5RdI1YTI0L3nhTCitxN0W0LmYUSY1NbcWN5ZqMfUWSaxxcn6GbxfbEbW7fq3/6j9a9Lp/002rnL+Dg5vHop1BFTe7S32/nI8FAH1ifrXUx+AYY+iOfPxrLL1IV3H3H+Zmb/ADMT9zW/F4VihzX9GLJ4jll2/wCwOY1tWnxpdGN55tjWaNzVnyx9SKjOXSGd50B9dKhv/wDFFvkxX1M4yeYHlv7mm1N9sW6EelYndLzE+ev3peVH2sPOn6Oi84ffzLB3H25GuJrtP5c9y6Z2tDqFkhtfaD3RWE3DAaYxCaYDiNKaI9GM4zhu7uGB8JOnhHL2irWkqNeHI5x5RL4Hh0xEpcOqiQRuRMaNyjSlqda4Y6cbfuLDoVLNvjKl7FfjrHc3mVSdDoecbqfPWq8cvMjbNU04So3uFxGZFY/zKG9SAa4uSFSaOpjlxY13Lcv09KnSXY7Ot4Uk1BzoVNllhuGseVZp54rsKoucLwqN6wZNTzwReSiwt2QNhFZnNy7K3OwygVAg2dmFPaIrL6yjDqpHuK34nWRMJq4s85wuAd7Ny6BmFsgOBqwBB+KByEa177S6+ONqE/U8jrNA5fPD+SEbnRWPpH3iux5qa+VWcnyHdSaR3xHYBfMyfYfrUf3H6UOsUe3f4O7pubE/SmsU327DzY/4qhAIpbUukJzlLtiwak+CPHoDF4DqfACf6Cq/MS+5YsE39gi3WPKPPU+w/Wpb5y9KE8cIeth8DdKsDJ6HpHlVGoweZBpsuw51jmqVIvGM1558cHoE75GxvQNnRQJHEwKkkSUdxA7Q4Uvhi0fIQ3ofh/Oskcv/AOjajqRxbcFmc7MXSuJtgfzZlPjIn7gVfqo7sbI6d1NE/thhStxLg2cZT5r19CPaqtFkUotFmqjUrL3slbN6yAJlDl9IBB+/tWPXSWOd+5fppXGmaqxwMncgfU1yp6xF25It8NgEUbVhnnnJkHNkjuwKrbfqQtscgqK7EwkxQyIFjQiaR1SsCtY/D4xp+VboL5hN2jO9jg9nvSwIJKxIOpGafTWup4hkjLZtfRm0uF3Lcuw3FuEWrssqi1c30+RvNf5fMVs0HjWXA1HJ80f7Rj1/gePMt0OGZjG4F7XziB+LdT5NXsdNrcOojugzyOo0OfTy2yj/ACQ+9P8AKCfHYe5q/wAz2VlXlJfU6GgE7x96gm33wN7V9PI7uxz+tS2r1I75f4hUWdgTVOTV4MS5Zbj0ufM6imyZa4PdeNMo6nQfrXH1Hj2KP0Kzs6fwDLLmXBbYbsyg1ZmbyhR5da5OT9RZXxFJHWx/p3Cvrk2GfhpEwQAORmfLbWqIa+MlcuzTPw2UeI9FfiHysVPzdK2LImrRStHO6JV3ChbZfNsuaI8JiscddJz20aH4dxdgeF/HmJGg69SfvvUtVnklSNOn00VyT+KW5s3EAjMh5eGkVgwSayKTNWRJxaPPuALOMsgDdtPUEfnXb1D/AGmcvFxkR6Lxjsqb9koWAYEMh5Bh18DqK4Gn16xzTrg3ZkpxoquwPFFtXHwjgKwLa8y66EE9IXQeHjW3xTDLLjWSPKMmGW1tM9AWvMvg1MJpSoiMZqdEkhM1RoKHK1ITQkU0A6KkFlMUMV0LQIaoNEixSHqgqDbJpgruHBEaeW49RVuPPODtMjKMZqpKzNdpMEltAyrBJjQ6czty25RXpfDPF80rhJ2jz/iPg+B1OPD+wTBdnkIBYsZjQQBVep8ezPiHBdpv0/git0+Syt8FtDa2PWT9zXKyeKaifcmdPH4bpsfUUS0w8bADygVjllcny2bIwjHpJBVsVS5k9w/uutR3WLcMZAdJ3qabQzP9oMNs/QZTHh8p9tPQV2dHn3R2lGSPqR8TipwsdSE/P7D6U44az36CcvlLXs5gZtdZO/LT/wBaya7NUkOLpFz/AIdIhtdI9OgrnrU07CUkzzngOEROK92CcqO4QkjdQY15mREV6HPklLR7vVo50UvMPWyK8oazMcU7EWL997zPcDPGiEKAYgnY7/r1rqY/FMkIKFFTwpuyz4Nwz93Qp3ty4OXeEEjyMVi1GfzndJfgtjGly7J81nJDgKAsSkA9DUWRY6KEKx4Wp0KynZ62UOxMtFkrGXnVFLMQqjUk8qStukWQbbofhGW4AyMGB5jWo5N0XTROSrtFT21wbNaTIpaH1ABJ1BjQVu8LzRjN7n6GLV3KCoseH4VhZt5hDBFkcwYGlZdRli8j29WasMnsSYV5FVpplouHsmZNOU0RbHtbafKoKcUK0JdssxqKyRRJSSHLw8czFR88i8rEv8MRlZTMMI/rU8WplGSkvQi532YHiNru37ptDmn20ke9enxZFkhvRB10egcEtZbKCI0n31rzOrluyMcicFrMRsy/H+wVu8Tcsnur2bNMnKxmdR/KZ1kV2NL4hOMdmTlGacFdouuDWsQtoDE5DcGmZCTmHItoIPlWbVRxuV4+i3HfqS81Y6LaONIB6W6XZFugwECKfRCxndCotktzHBRURWPWpx4IsIRWiiJT20FNsvSHd3UNw9pn+3cjDAD+a4oPlBI+oFbNC/3L+xq0i+eyl704HGhVnumCZgTupABOvMGTWucVqcLb7Rpa87G2+z0Brg6gfnXD2yb4OaosbdcKpZiAoBJJ5Ab0Ri5OkCu6ImDx9m9PdXFaN43HmDrVs8WTH9SoscZR7Qt3i2HQS11BqRvrKkq2m+hBFJYMsukyKhOT4RJt3VYBlIYHUEGQfI1TKMoumRprsdNKhig0UIKKG6Is81/akxXEYcro2Rj5ww3r0fgvOOVlGVtSRYdhO1LORYvmSZyHSR/wmOXT26VX4noUv3IfyPHNvs39s1xY8skzrjRTk6fARVkZ3pW2WpDKCQtRESLJpLsrkONRfIkNzUmOhpanQ6OD01YqCd8atUmLYRQtRci2zqQzPdtdbKDrdQfet2h+p/g06ft/gznbVu8xYRdSFRP+YkmP+oV0NGtuFt+7NOnVY7YfCX+9xF9bi2WMkA3mICqpIhBHl0qOTGoxi49fYjKG2KaLhsRZ/crltrwuBRlZl1ILGUA11A0A15VkUJ/EKSiUbZeYuCq7KMFKhbbhouP3jCAwVCAqjpLKdztWrVLd9T444LNRbfL9hvZHgKYqzfe58xOUNvlMBi3nJH160anUPDOKj0h6jM8UopGv4Jwz93tLazZokkxEyZMDkK5GfL5k9xkyZfMlZMaqSCHIKBMITUGiB5v+1HCOLtm/IyZe68Q5ZmnyI+1ej8GnHa4epTmVNSIPYsA422fBj65D+da/EW/h2OH1HqqXIry3KL2hWaaRGqGZKkiVnZKd0G4cLdRbFuCqtJKyLY19KdUNAiaCVHUgEpoB01IAYalRJ9gsJirdwsEdWKmCAZg+NTlilFW0OUXGrIHaHhxv2sikKwZWUnYEf2at02Xyp7mW4pqDtgeDdmltMbrsbl0ySx2BO8Dr41PUa15Ftjwh5dQ5LauEC4x2QtXnNwMyMfmiCCesHY1LBr5QjtfIY9VKKoW92WtjDNZtmGMHOdyy7ZvDfTxpx10vN3y69hrUtz3MFwLg2JR0e/eDBAyhNW0Ij5jHQddqln1OKSrGh5MsGqiuyf2V4ccNbuIed1ivisAKfYVm1WfzJJr2Kc8vMaf2LZnHXWszhLuitJjlSo0yLYUAbU6IsbdWKb4HFlRx7hK4qy9p9J1B/Cw+Vh/fM1o0uoeHIpocoKSplX2N7OvhkPe92zhjkZRJCkAH4iJ1gaVt12rWZrZ1RHHDYqZpBXMLQ1sUiEh0UWRsWaAEzUh0OR6a7ItELi/E0shS8w7qggTq07+GlX48byt7fQnjxuXQfLVD9mPoS+620Z3MKqliegGtSxxc3SIptySR1r4lDAaEAjyImk04umNtLsJ3RosW4h4t8tt26Kx9gTU8SuaRbHmX8nmHAeKHD3lfXLs46qd/Ub+leiz4FkxuKOrlxb4UWPEePlMc1225ZJAgH4WXKsgD39aohpU8O2S5K8eBPFT7PRMNeDorqZVgCD4GuBki4OmcuUdrphGaopAgU1OiVCMaKsaVnneN7U4i87W7RAV2ypAhoJga+NdyGixQjul6HShp4RjuYvaDhtrDW1l7hxJ1kExvqT0HTnS02V5ZOktosM3OXSo0HYfjT3kZHJLW4+LmVMxPiIrFr9MsclKPqZtVhUHa9TUB65vqY6sVnmiwSoYFoGKWirkgSsaBSYwyGKjZFiM9CQUMz1KgoQtRQ6FzVGgoo+1K5jhQeeJt+0NW3ScKX4NGDhSf2NDarD6mR9FR22vZcHdjScq+7CfpNa9It2VFulV5EWuG0RR0UfYVmyO5P8lclyws1GyFFPxs/wDs96P92/8A2mr9P/3Uasf1r8mA4XwwXcNfYLLoUKnnGuYe2seAru5c/l5Yr0Z0cmRxyR9iInCWOHOI2UMFiNwdC3uQPerfiI+YoIn5y3bDV9keMZMJdzf7GSPJgSo/1T71zNXp7zRr1MeoxXkX3KyxxDG37TMrkLaXUj5nO++5MVoeLT4pJS9S148WN0/U0fY/HXb1km7qQ0BojMIB9YmJrn62EIT+UzaiMIy+UusVblCBuQR7isuN/MvyUwfzcnk3Z4xibM/7xfvFej1HOJ17HYy843Xsejcd7N28VlJJRl0DCNjyIO9cLTayWB0ujlYtRLEUF7EJw9u4w6m7eeMxb/pUKvnMeNbVB6tb8rpI1RTzrdN0kaPgXFP3i3mIyspKuv4WG9YNTheOVLozZcex16GX4jxPGXr9y1ZOTISAgKqzAfzS2pnfTqK6WDDghjUpK7NUMeKMVKXNloOKXsLh7S3vjv3GKqGYQNdM7DpI96zrBjzZW4cJFLxQyTe3ok2eK3Eu20vd0/eHKDaJlWifiQknLpvUJ4Iyi3G1XuQlji43G+CJ2t7SXMNcW3aCfLmJYE7kgACfCrNFpI5Y75f6LNPp1kjukP7P9pbjXBZxKZHYSjQQG5gQeomCOlGo0UFHfDmiObTRS3QZJwnaW2+JexGUglVYn5mHzCOXh1quWilHHvTIy08lBSLuazUykyWG49cxGOW3bMWVLTH84VTJY9J2HlXRlp4Y8Dk+zXLDHHiuXbIDcSxjY1rSOw/iEZYBVUB0JU8sus+NWxxYFgt10W7MSxbmTu0mNYjBuYDd7JA2lWAMeEz71TpsaW9FWGC+ZfYsOM9obi3v3fDIHuxqTsuk6DSTGuv1qrDpIOPmZOivHp4yW/J0Z/tAcebUYiChYbZJnWAcvKteD4fc3j7o0Ylgu4ex6KraVxZK5M5rXIM4xetSWKQqA3bWZSp2YEHyOlEJVJMtTp2ZvsDhyq3wdxcCnzUa/et/iEt21o0aqVuLL/i2Dz2LiAbowHnEj6xWLBlayqTM+OdSTPPOzyFrWLUc7Ob/AENP613NTJRlCX3OnmaTg/uansJbjCz1dvyH5VzvEZfu0ZNU/wBwsuMcWt4ZAzgmTChdyefhWfBgnmlSKseOWR0iXwrHJetrcWcrDnuDsQfWqs2OWOW1leSLi6PLeLYZsPinBEFXzr4jNmUivRYpxy4ePajrY5LJiPXbWqg9QD715afEqONLtow/aDBX7GNGJtWzcBjYFoOXKQQNR4GuzpsuPJg8uTo6GCUJ49knQt+1esYa/eb4Xu3FdlUxlUsJGYbEyZPjQnjyZVj9F6hFxnNR9EEwXE8JftKl14dR81yFcHkVudfXlSyYM2OdxXHsuhTxZYvhcEHtXh7j4fDXjLQkOf8AMFKsRymPrV2inFZJwTJ6eS3OPQHD9qMsLh8LbW4YEgTJ6BQATPnU56O+Zy4JvS3zKXAHtzmN5C65WNlJG8GWkehqeh2rG6HpKUHXuWnaJYxGBA+Yd3/3pH51Rp3ePIVYeYTso+1eCaximYSAzd4h8zJjxDflWvS5FkxUaNNNZMe1gf8AHL4a66EqLujxqskcjybQ+NT+HxcRa66H5GPhM037OuHlQ+IYbjIniBqxHqAPQ1g8QzJyUF/Jk1s7koFLh8W2JZ7l3F9wdcq6iRGgEECOXM1p2+XGMYRv7l+3y4qMY39yTx9x3PDwPwZv/pz6zNVYE92QhhXM2F7UWrmFxoxKiVYgg8piGU9JA+vhS00o5sPlPtC07WXG4Mn8d41axFqwtppZr1vMn8wAmZXzI12qnT6aeGcnPquCrFhljbcvY0bOWNZEkuTEzv3SpeaKiYrViZMS1hVWSqgZjmbxbQEn2FDm3V+gtzfZzinHhjRneC8EaxiLzQO7cQvkxkqR4bVvz6lTxxS7RpyZlOCXsWvCsCLFoWl1ALGfMkx9ay5sjyS3FWSTnJyYnEeHW765bqyAZGpBB8CKMWaWN3EIzcXcSXw+xbtIttFhV2HrO531qrJKU5Wyqdydsh8f4PZxQGeQw2ZdwOYM7irtPqcmHr/RPDknjfyk9XhQo2AAHkNKzP5m2Q282JM01wM5rKspVgCDoQdQR0IoU3F2Lc07RRt2TwobN3Z/y5my+0/Tatfx2XbtNC1ORqrL0AERHhHL2rLuad+pnt9gLXC7SHMlq2rcyqKD7gVb582qbJebJ8NkDjHZ9MQ9t3LDJyEfEJmD/fM1dh1UsUXFFmLO8acV6kjFcKt3Ltu6wOa38uunqOcHWoQ1EoxcV6kVlai17ica4UmIt5H81Ybqeo/SngzyxStDxZZY5WhOH8Ds27HcZcyHVs27HqY56DbaKlk1WSU990/QWTNOU910yxw9tUUKgAVRAA5AVmlJye5lTbbt9lFe7GYZrpuENBklAYWTrIjUeU1rXiGVQ2mhavJGNI7tB2aW7btJaK2haJjQnQ7x4yAaen1couTkrsWHUbW2+bLLHItxSjAMp3BqEG4S3Fabi7XZC4dwGxaOZEAbqSSR5EnT0qzJqck1Vlk805qmyy0G1UJN9lImantFYy9jwjBcrMcubSNpy8zvJFKGDfHda7FKVMBxLFnvkV3e3byggoD8dzNGVnAMACIGk5j0rVgxp43tpvp37e5TLiSvorsH2ja7lCqgZrmUAs2iFC+Y/DrqrKY0kHXSrp+H44fM5cV/YRzN8JAm41c+cpJQ3CFXMJ/hse7ObdljWNNasWixVtT7rngj5su6H8X4i5wtu6GCMWWQlxcrTPw94A3TlOvWoaTT41nlB8r7jyTk4KVjDxu8oIyAlUViXUqwhbWYsshSzF2yqCNUImpfBYZO2/7F5s6odc4tfXvSVTLmtwSXOUMgIzJkBUHKRvozDel8Jp5bUm//AIPzJq+CZwzirXbrI1soACQSdSQVkRHLOAfEGs+o0kMWNTjKyzHmcnTRUWeIYgEs9tzbtI7jlnKZ7ZDHxLAieSTW6Wn07ilFq3XXoUrJku2uETLHaEs6W8tsM1uZ734c5AKqGVWGUzAaTqCBMVR/0+EVuTbSf9E/ObpAMFxi8ptNcQtmsW5KtIzRcMmVEuxCiBtO5qc9HinFqMqpkVlkmrXYReNX71psi2w3cs895mjV1ULlEZhlnU6HSofB4MM05Nvmg82clwhbPGXs/AtpSFRcozP/ADd3DF2HyHvSNpzW29HLRYcr3OXqxeZJKqJmF4g74sI4AyW7gIUsZabJzGQBl3A8jVOXTY4ae4u7ZKMm50zRRpXLLRhWhErBuKmhoYKlQx6VBiY27ejapRgNIjB53q9wS6AXN0pUA3U1JJCFiihNixTojuCo1ZnxwXUPAqKk0JiG2JmNal5kqoEOAFQ3yE0cWjanFtsVEFeIoQD1BMaSIIBkev0Nalgkn2LcvYE/E8onu38o1/ljTr8W1TjptzS3IW/7DX4uokhWIHMDfSdOuxHmtNaVvuSDzF7BE4kCrtDQkztrAnT0qD0zjJRvsalauhF4gGWShAlRrG5GYH2j103qbwyT27hb01dAG4ymso2gDDQRvEA9dz6HpUvhJXxJC8xewR+KATKNHUQfwzABnZp8pqHw7kr3B5iXoEvY8KSpU6eUERMg7em+9KOBtXY3kXsLh+JyYyMPHSNp6zTnp+PqRHf9hP8AGkME5hMaRtPWNjTejkn6CWRewR+KKAphjmBI02ifmOw2/sUo6STbVrglvSQMcXT8LzppA5iRGutS+Dl7oj5qOXiyFFcK0MSIjUR+IToNv9QpPSS3ONol5qoE/HEictyIn5dd8vPnPKprQv3QvOijn4mmUtDQHKaCZIBMiOWlNaZqW1tdWHmqgTcUTmGmY25xP5RU/hZV2hedFe4/CcUR2VQGGZcwkabkRvvodKjl00oJu+mEcqZYTWWiTYjk8qmiLGd351ZuRGhLd/Ss/lmmx4vVF4x2OFyedLZQrFkdajTHY6lTAaXip2xCljSAUNS5AQ0WwEmmBwanyI4GkA9DS5A4t0FTQii4/wAWuWGtxlysG+YHUjLAzhgEBDH4joIrp6TTxzRdvozZcjg0T8fjwlousMSVVNZBZ2CpqOUkbVRiwOWXY+CcppQ3Ffa7QIFk944VC7uECgBWZT8DNm+ZSIE1ploZbuGl7IrWdVzf+hTx+0AJFxWKFspABBAkITOjEa9IIPMU/gMnv0w+Ii/yOHHxt3d05QDcPwEW/iZDPxS0FG+UHQTUXoZJ/V+PuCzp+n5Fv8UY27bWwB3z5UZx8IHxMHMHXMFkCROYbVHHp15klP8Ax9hyyvanFdkUcaCNdS4Wd0ZQAiZZzCygCyYnPdGhOgO9XvRuSjKPCa5K1mptPsIvGYbL3VwlmI1yDKwA/hggwx5xM770fB7knu4/9h51N8ArPHYtrcuJdkohyKqnMzEiU1JGqncj3pvQtycYtfn7EfPpWzRodBofWuc1TovUrHRQMYtsRsKzbmaju7FG4TEyVKxUcUqKYAWmasStCCLcqG0Y9rmmlLaANWJNNqhhZqFAMutIIBgxv0qUVT5EyKy3J0uADpE/U6nT7eNaYzxVzEg1L3GulwmBeAEdOfP86anir6RVL3ClHM/xekQAOYJ23kAj1qKyY0/pHtfuILN0D/xeQA0HTczvrHtUt+J/4i2y9xy4ZswZyGgMF02zbmfLSjzoqO2PAbeeRwwCZWU20yt8wyiDERI57D2qLzyu76G4xqh5waRGRYK5NhGTX4Y6anTxpLPO7v7i2x9iuucBXvbbBLYRZk6l2lLiZCCIKw87/wAvtrWtksbjbtlLwrcmTm4cmR0QC3mTJKgCBDZYHhmJ9azfET3KT/JZsVUvULcwylO7KqVgDKQCsDbQ1DzJb96fLBxVUwH+FWzH8NfhiIERBUjQdMif6RVy1GRXyVuEaJAwKSGKLmBJBgSCQASPGBSWaaVWJxiMuYC0VylFiAPQHMIO4g601nmnaYbI9BlIAj0qHLZI6adACsNoKzSNKJMaVUMSKkAsVEQC4NauiAEipAMY0wHWjUWAS9UY9gRSauQCTQIRBRIA9gVFjJaCoCFFIRwNNAKKbEEAqImMuGKYDDViK2JmpgKWqQhBSEIm9TAkKKAP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85800" y="1066800"/>
            <a:ext cx="28194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4" name="AutoShape 6" descr="data:image/jpeg;base64,/9j/4AAQSkZJRgABAQAAAQABAAD/2wCEAAkGBxQTEhUUExQVFhUXFxcYFxgYFxgYGRcXGBgWFxUXFBQYHCggGBolHBUXITEhJSksLi4uFx8zODMsNygtLisBCgoKDg0OGhAQGywkICQsLCwsLCwsLCwsLCwsLCwsLCwsLCwsLCwsLCwsLCwsLCwsLCwsLCwsLCwsLCwsLCwsLP/AABEIAQMAwwMBEQACEQEDEQH/xAAcAAABBQEBAQAAAAAAAAAAAAADAQIEBQYABwj/xABHEAACAQIEAwYEAwYDBgMJAAABAhEAAwQSITEFQVEGE2FxgZEiMqGxUsHRBxQjQuHwFXKSQ1NigqKyMzTxJESTo7PCw9Lj/8QAGwEAAgMBAQEAAAAAAAAAAAAAAAECAwQFBgf/xAAyEQACAgEEAAQFBAIBBQEAAAAAAQIRAwQSITEFE0FRFCIyYXEGI4GhQpHBFTNS0fEk/9oADAMBAAIRAxEAPwD23uF/CvsKAO7hfwr7CgDu4X8K+woA7uF/CvsKAO7hfwr7CgDu4X8K+woA7uF/CvsKAO7hfwr7CgDu4X8K+woAa9tACSFAGp0FAAe+s9bYPQ5QeuxoAa+KsDdre07rtEz7UAOa/ZG5t/8AT1C/cgedADVxNg/zWtgd12OooAJbe0xhchMTAg6adPMUAG7hfwr7CgDu4X8K+woA7uF/CvsKAO7hfwr7CgDu4X8K+woA7uF/CvsKAO7hfwr7CgDu4X8K+woA7uF/CvsKAE/d1/CvsKAC0AdQB1AHUAdQB1AAsTiUtqWuMqKN2YhQPMnQUAYjt12+TDoEwrpcvPOoIZbY/EY0J6CkJ2eWYjtjj2LE4m78UTByj4doywF9N+dFodS9jccK/acFTD2sTbJJBW/caZC7KwQDUkQTQnfQSTXZ6BgbGGxCi9ayujTDAkgwxmZ8Z9z1pgSG4RZJkoDpEco05eg9qAHjhlrX4BrE+hBH1A9hQA3/AAiz/u11idOmg+hNABbGCRGLKoBO58zJ+tAEmgCJxXHpYsveuGERSzHwHIdSdgPGgTPnziH7QcfcvO6Yi5bVmJVFIyqOSiR0jXmZp0RsGn7QuJL/AO93PVbZ+6UUFslWv2o8SH+2VvO0n5AUUFsl2f2t8QG/cN/mtH/7WFFC3Ml2v2w43nbwx8luD/8AIaKHuDr+2XE88NZ93H1ooNxKT9s9wfNhEPleI+hQ0UG4kp+2SR/5P/53/wDOgNxUYftfjLVwOb7OBurSVM8iNPpVO4LZquDftJQWyMRJuBhlyLoynr0jX6VJSHuL7F9tLFu8bbTCpmZt9YBCADnB8qe5WLchOO9rFt2Ld20Mwug5GPygiNGAO++ngaTlRJOyswv7TLHwrdR1bZyNVU9RzI5/rQpWG5F9ju1FhMOb6MLiyFAGhLHWDO2mtStBZ5n+0HtC2MwtvULku/GmuoZT3beMQ3uKUZWOiFwTg9prKuwmQdCZA3BgDauVn1GRSpM9BpdLicVaLq3grYj4E02+EaeNZfOnzyavh8a9CtHA1u8RsZ1zWrrZWExrladtRtNdPR5VKO19nF8QwbZbvQ1PZFTw3GvgLhJs3/4mGczuPmQ8g0D6D8Qrcc1HoNq8rCVII6ggj3FIkEpgdQB1AHUAeQ/tk4pfusMJat3DbSHuMEYhmiVEjcKNfM+FNEXZ5Y2AvLvbuDzRh+VAhFwNw/7N/wDQ36UANbBsNwR5gj8qABBDTEOYdaBHR7UAFCaVJITJFuwxGgMUUBZm8xETpMjz86z0KwF8nlTQ0wli7C5T6Gih8Ghx3aBjhbWFhVW3rK/zHWCY56nzmk3YMzzGdaaIhmxTHRiSOnLptRRJSH2bBuyM2oGg3k8gOlVznt5NenxPI+DT37DAILWUAESpkwI5ct65inG3uPReXNOO0nX0Y24XKWjmJE9YNZ4tb7fROdtOuyFhQ1u2CwHeLrKCIY6SAAORNXqVz+UqlhrHeTsBxbt2+KeypREVGUq+udXEfGLn8oMbR78utT2pHmpfUzOYTjuIs5hZuuvxalW+aDprz1O/OpCs9L7FftDe/cFnEi0sIT3pbJJWN1OknU6EbHSmmBBuduTh+K3c90vhicpAOYJAEMgHQ7xvJ3NMD0rCcVs3Qpt3bb5gSuVlMgaGBPKmBMoAw3ab/wAw/kv/AGigaK+2INAAk+VvCgAmHQQo8vzpgWjYdcoOUT5D8P8AWmKivxCCV0GwG3n+lAUQ8Rw2yZm1bP8AyL1HhQFFZf4NYH+yTcnbz+lNMVItsBhra21ARAI/CN9zy60BSPMbdzQeQqloprke2u1CECFon0+1MaHjkJka/r+VA2xUNJkR6WiY150NjJWDIR51IMg+R0J86qyR3RNGnzvFNSNbZxKlAw+U8/6da5MoSUqPVw1EJw3pnNfIUaqIOu50G/r+dLy7fRDfxdlX2ivEIgViC8mdtIgiP+b6Vo0uO27Mfiep2xUY+pnThxp8Q2ro7qODYV8METPmVpjQbgyJBG/PejcFka5YHKTy9fCpJhZFuJoT4+tTTE2Lg8UbVwMPmUhhy2OmophZ9Adju1qY9bhVChQrIJkwwkHTxDD0oCyk7VgnEMJInLqN/lG1Jk10VVwEAnM+gPTl1gUwCXGhGPn9qACYYt8Og9zy9KYF0TKD1+y0wKTiN8oUIEyQD5Hn6TQRY29deCco2OzHkeWlAyPitvQ0CJNhjlXyH2pgeVJsPSqisL3lBGhO8PWgdDCCPLf8j96YB0u9aiJoLYuCT7D2n7mkxHG6o2ooC04LxgWyVb5D/wBJ2mOdZNTg3K12dLQ6vypbZdMvMRfRVzg51iYUyNNfQa1jSySe1nanlwxxvJFWZbinEC7hm8gOUa6CujixRhGked1GaWabkwQdTrHvFTooBXoAJ8CR6bUICVgMVaHxMrE+ER9abi/QaIt6C0rOvIj7QakuhMj9zLt4QPXc1OwLTAYi7h2Fy05VlKmATBy6wwB+Ico86juFZvMRxTvSl58qki1mn4VDlVDAE+JNO76L49WMvM+QyoB+MRm841jwpjYW8n8PzP5UxD8KggEWz8pOgXop60AXKAd0sfh/L+lMDPcfcDJIkbfSfypkWNcoUJVNp1+GJETzpDGXz/frTES7I+Ff8o+wqQHm4wFxQMynbl/SsyyRfRWI+G23kmAI/Xw1p7hxjboeMA/4GMHcCR5zS8xDlBxAYjCtroZEaazEjl601Ndht4LB+A3RBNs66jSq1qIe4bGRhwm4M0qwiJ011209Kn5sHzYqYW1wS6yhshjyqD1EE6bHtYFuG3FklWEeHhNS8yL9RVRqOzWEPcMHUgOTvzBABj2rmavIt6a9Dt+Hx34nFkC92aeAAykgjfzE/SavjrI+pysmFwk0xbvAHGnw+jfkRQtVErcGNXs3cgyymeRJoWshYbBlngF0Isqs5RPxDeNQfGpfFRbE4sPa4E+5gAdSPyoeqiLayLhOB3O7uOYViWIUgzpt9qlLUxUkhqBK4Jw3PkZiNi2xneBP1qObLtTSLPJ+WzQ43hQu2hbBJAdSdtphh9a0YJXBDS4omfuqQTGpIO5+lXbkFDrq6AeP00H51IRJscOTQQdvuI500BPa1kQKNhoNtNDQBS8UwofQzA8Y3/8AU0xEb/C0VdBrJ5CdR1iaQqA4gfYH2pgWWFSUQ/8ACv2FOxFLwrhhawhaZM777kc64GbUJTaRa8N9B7nCJgDflTxZnJ0gWNxdj7PDMqhTy9RSzZHGXJKWPcwNsW1v5WXU5UkxGxb7wPVak1KWHcmCh6F4uEHhXO81lvloCOGDvWcmQVUR4iZn6VP4h7El7gsSJf7qvSqvNlY/LREu8KBuB50G49CPvVq1DUa9RPErIWLxChoQaDQ+dbsOlc4XJ8lmDVLBOvT1ADFGR9RU8emuLi+y3xDLjntlBl3bwltwGQ6eUkHmDrpXJyTljltkURxRkrTCfuS9fp/Wq/OfsSeKJ1zhikaGT4zRHUSTF8Omdb4eOo9v61N6hsFgQHidnJadxllFJGkagczNTw5HKaiSWBWUvAsMbqvqsysyeUafnW/VZFjaJ58L6vgtsDwnK+b4eezeH1qOm1KlOjK8NAv8HJ1BJUkwO8IEchAH51DNqtk2kNYG0A/cjmgSSOfetA+lS+KlV2xPDySEwd3cXMo2+dyR9aj8c102C07ZI/d2EZsQx9GO3jNR+Py+iJLTr1YS8oZQssfHJBPTUUPX5X2yfkRI9zhzEaFgdNS5+0VH4+SfLIvB7CW+Bz81w+QH9aH4nNdB8N7lnYwaqoWX0Ecqg/E8/uS+HXuQroCnLIMDkdhy/SfCteswqMrRXB8DEvjMo1JYx5cyfYUtGqmTCYx8lxVjR5I6Ajf33q/WwTimJIzPHZGItHWGcH/lGRWPpofanppp4ZIhPtGqFhhodfHaa5EpKy4LbTSoNjQVVqFjK/it/IIG52/Wtuhw752+jPqMmyPHqZ0n+/Gu+ujFF2ITTbJolcO4gbbSPlO46/1rHqdLHPF+5OGR4mqJXFO12GstlzM7c1trJHmSQJ8N65OLw/NM3SzQ9Cswv7RLebKbFyNlIKliehTl6E1fPwmVWpckI6hXVGwwuIW6oe3qp2OnIwfqK5mSDxvbI0Jp8oFxjAm5aZZAG5ETIAJjw1AqWnzKGRMklbMv2MtgXWQaZknzIPP0Jrq+IS/bUi3NiVcF72owhGEvsG2tsfbX8qwaPP8AvRRiyR+UJ2cw4OEsFWkG2m3WBmB9ZHpUdXkazStepLFG4osFwKbxWV55Fm1DhhlG0j1qPmy9R7QyoOlRc2OhctRsAiCotiBlaaY7Fy1ILMlg+IDFP3qAgDMmsTBCsNt+nrXpNbKnTMGNpom2cOe9Q8hM+ekVTp8i3JFpMxmBDMGJ2mAOp3JPpWnWv9u0CKLtHh5Cj/gvR/8ADJ/IVk00qTf4ITNAuK0BI3A28qwzx8stT4CG+DtUdjRLcEstNRcQsy/F72a6eg0Hp/Wa9Do8fl4TmZ25Toj4ixlYqdxvWmE1NWiutrBqtSYSk2Dvj4WI3Ck+wJpoXMmVHCrKqqx8zAFvxGdZNVz+Y6+OMUidiVjfmOhPnttUYJrksaXqaPsFcUWGtAzkdo/ykyPrNcTxXE1NT9xY1So0p8a5Ku7LeigweA7lldLTH+K6NGp7tpCvBOwYLtyk10J5vMhtb9Alkb7JPbDMcHeVFLM6hAACSSxA0ABqnRV5yb6Kcv08Cdl8E9lCjKQhW24B/kuMv8ZB4BgD/wAxqWtyxyS3LsWNNKi7NYS4bFIB0UWJDZpjCqdKrfZEQ0wOmnYHnfZRTba9a5KUPqV2+1em1j3qMjDjVcGqw9zaseJ1NMuJN28ugnVp/wCneuhq5LynQIhYzB53tt+HOpEx8LrBMczIHua5cMm1SX4CUbYXB4dlQK5BI0BHMDYkcj1qE5pytDSYUWtaW4ZIS3oT0BPtUU7ZOPdGYt4JmuCIOs6+9dtalLHT9iOfQSi966O4uP4zen2FW6N3iRzc/E2RK1FQK+kggbkaefKkyWOVTRAv4QIwzAjIYyz6RPpvUFI7G1doJcyPCvIA5kgbERsfD+9qatA9r4NR2OweVWeAAwAHoTyrh+KZ1Kor0JUkX0Cd65Tuh2GFVgdTToDppAdSAcFpWJscyUrEmNyUbh2KFpWhWdQB00xmNtYcLfJ2zoo82UtMnrlI9q78p3jr2ZlS5LJErM3ySKzCG4VR1TQXrkjmUJYZlmOcGOlaZyjzFv0FbNDaFYJFlBMtRsdHRRYqFF2KXK6GuCrxljKcy7bjwNbMeTdwzpYcinHbIq+JsS2bqBPmNPtFdXRtKO04viGBwnu9GRRW05wkzQ0xUywxHDP3lQ6Zc4AVw2zCNDpzrnTz+ROpdM6unyboUUrYK6p7thHLeZmdJ59K0xzxnG0Xxirs2XAbim2qDkNPHrPjXA1a+ZzLpwpWiecP0MGsjyJcFO0IFiqm7J0KaQCigB6gVAiEkcqKI8ji4NDFTEzCoUOmdIpUFMTLTQ0Ny1MLKBK6jKkEUVFskEUVFsAtt6i0NBnugDWoqLHaI/eyantoVnA0gDlhGtQ5TJKVcopcZZUeRMQa6WDI2+OzSs2Oa25CtvYMwSp0j+9a6mLUu0pIxZPDV3GSopikEkEg8yNP6Gu7BQyxtIxzx7eGTuHcRe0SZkeUH9J9qxavwxZo0hYpbGQuNcYus4ygAQQpjUz18Qdo+tYsWieCNM6GLLEXht69ahjcMgzl0bXnJNXvQQmvnRPJnjW2KL3h3atUcpfzamc41A/4So1A8p3rk+I+Gq/2l0GOLcbNRYvq6hkYMp5gyK4M4SxupIl0EM1C0B2anQAb2NRPndV/zED71dj0WbL9EW/4KcmfFj+qSRVY7tfhkHwszn/hED/U0fSa6uD9O6qfMqj+Tm5PGcEeI2/wUx7eGfhsgj/Pr7xFdOP6XtfX/pGN+Oc/QXXDe1di7AJNtjyfb0cae8Vy9X+ntVh5ity+xs0/i+DLw+H9y/jrXCyYpwdSVHVTT6FNQA6KkBSha6NlQ8Uhj1NQYzmSmmAypCHhai2Oh5So2FAstOwoh8Zt/wAOfEfmPzrd4dL92jNql+3ZnMTeI0BP97V6rT6eM42zPhzTj0yGzE+db8cFBUhzm5O2cDUmRQ8roPE/RdT9ctUzVstj7DMUxCmN+XmazTNF8GdtYxSfjzFp3HT+lY5xb5L8WWKVM2PZdGsvne4LVvXNnYAt4ZDqfOufqtNPMtsYWwz6zBjXMkWvEO2tpZFpS56n4R+p+lGl/TU5c5nX2OHn8bguMSszeN7TYi7pmKjovwj33Nej03g2kw1Ubf3OPn8T1OXuVfZFW0nUkz/fM11Y4ox6Vfg5ryNvnn8jTbUan66/ep7YLsN830KfAflUrXoiPP8Akxjgncx5fqai1KXfBZFxi+rLHh/Fr9lSbbvlXcGWQdJDSBXN1ml0WSOzKl/ybNPqNUpXjb/4PU1uyAROoBgxpI200r5pqoQhlksfR7bDucE2LnrPRbRVWmmt8lRSS0UVU2yYRUFQbYzntxQpBQiqKbkwo5RSbAIyCo7goGBQ2BA41/4R8x9xW/w51mRm1X/bZjcUpBlhprtr717bDnx7UkYIyVAVcHYg+RrWpJkzs0b0P3DoNdYA6kAKoGv4j8Ta+1UN+rJplZxTiAVYAJzDQ7AAyJHWs0px9C1O+igVBG+o+nSKot2OiZYvyMrHUbeI/Wunpc25bWef8Q0jhPzIq0yWgG9dJJJHFbk2OOY7QPE6/SnUn0JbF9X9DcvVifLT7a/WjbXbDff0o6zhyT8CEnqASfU1RPPhxfU0aIY8+ZUk3/BZ4TgV194UeOp9h+tczUePYcfEeTqafwDPPnJ8poOF8Bw6n+KrOdN2+GefwrH1muLrPH9RkjWJJfc6+D9P4ocy+Yse1FtP3J0squ6nKqgfzqSYHlvXF0efJLUqeZ+/LNWbTbMW2Kr8Fzw+yRathvmCKD5gCa5ueSeWTXuzRB1FJkwKOlVWO2ViW62OQqCZahZKhyGkwsc0+lCi30JyS7It/G213uIPNhV8NLln1FlU8+OPbRWt2hsj+YnyB/Ot8PCNRPijJPxPBH1I93tavJCfMgfaa6GL9N5p/VKjBk8fxR+lWQr/AGsc/Kir5kn9K3Yv0xCLucrMc/1BkkvkiVd/jdxiO8f4Z1GgHr1ro/8AStNgg9q5MkfEdTnmr6XsWMzXK5R1wF7Cq24E9Y19xrVkcko9E4zaADCQdCd5112+tWrUTrktWRCDBCZb4jvr1PQbVCWSUuweRUB4xgu8tmPmXVfHw9f0qNkIZWmZBV15/wB/1qxc8GxulbEZIMH+op04sgpRyR46LTAXifhOp5dTy9a6Wl1lfLI4niHhy+vH/pF1huD3G+f4B03b25VTqfGsUOIcv+g0ngObJ80+F/ZZ2OEWl3GY9W1+m1cDUeK6jL06/B6LT+C6bEuVb+5N71FgCPIVz3vny2dSMYR4SE/eZ20pbKJbh9vU1GXQbi6wBCkaSetYMqbIz5RdI1YTI0L3nhTCitxN0W0LmYUSY1NbcWN5ZqMfUWSaxxcn6GbxfbEbW7fq3/6j9a9Lp/002rnL+Dg5vHop1BFTe7S32/nI8FAH1ifrXUx+AYY+iOfPxrLL1IV3H3H+Zmb/ADMT9zW/F4VihzX9GLJ4jll2/wCwOY1tWnxpdGN55tjWaNzVnyx9SKjOXSGd50B9dKhv/wDFFvkxX1M4yeYHlv7mm1N9sW6EelYndLzE+ev3peVH2sPOn6Oi84ffzLB3H25GuJrtP5c9y6Z2tDqFkhtfaD3RWE3DAaYxCaYDiNKaI9GM4zhu7uGB8JOnhHL2irWkqNeHI5x5RL4Hh0xEpcOqiQRuRMaNyjSlqda4Y6cbfuLDoVLNvjKl7FfjrHc3mVSdDoecbqfPWq8cvMjbNU04So3uFxGZFY/zKG9SAa4uSFSaOpjlxY13Lcv09KnSXY7Ot4Uk1BzoVNllhuGseVZp54rsKoucLwqN6wZNTzwReSiwt2QNhFZnNy7K3OwygVAg2dmFPaIrL6yjDqpHuK34nWRMJq4s85wuAd7Ny6BmFsgOBqwBB+KByEa177S6+ONqE/U8jrNA5fPD+SEbnRWPpH3iux5qa+VWcnyHdSaR3xHYBfMyfYfrUf3H6UOsUe3f4O7pubE/SmsU327DzY/4qhAIpbUukJzlLtiwak+CPHoDF4DqfACf6Cq/MS+5YsE39gi3WPKPPU+w/Wpb5y9KE8cIeth8DdKsDJ6HpHlVGoweZBpsuw51jmqVIvGM1558cHoE75GxvQNnRQJHEwKkkSUdxA7Q4Uvhi0fIQ3ofh/Oskcv/AOjajqRxbcFmc7MXSuJtgfzZlPjIn7gVfqo7sbI6d1NE/thhStxLg2cZT5r19CPaqtFkUotFmqjUrL3slbN6yAJlDl9IBB+/tWPXSWOd+5fppXGmaqxwMncgfU1yp6xF25It8NgEUbVhnnnJkHNkjuwKrbfqQtscgqK7EwkxQyIFjQiaR1SsCtY/D4xp+VboL5hN2jO9jg9nvSwIJKxIOpGafTWup4hkjLZtfRm0uF3Lcuw3FuEWrssqi1c30+RvNf5fMVs0HjWXA1HJ80f7Rj1/gePMt0OGZjG4F7XziB+LdT5NXsdNrcOojugzyOo0OfTy2yj/ACQ+9P8AKCfHYe5q/wAz2VlXlJfU6GgE7x96gm33wN7V9PI7uxz+tS2r1I75f4hUWdgTVOTV4MS5Zbj0ufM6imyZa4PdeNMo6nQfrXH1Hj2KP0Kzs6fwDLLmXBbYbsyg1ZmbyhR5da5OT9RZXxFJHWx/p3Cvrk2GfhpEwQAORmfLbWqIa+MlcuzTPw2UeI9FfiHysVPzdK2LImrRStHO6JV3ChbZfNsuaI8JiscddJz20aH4dxdgeF/HmJGg69SfvvUtVnklSNOn00VyT+KW5s3EAjMh5eGkVgwSayKTNWRJxaPPuALOMsgDdtPUEfnXb1D/AGmcvFxkR6Lxjsqb9koWAYEMh5Bh18DqK4Gn16xzTrg3ZkpxoquwPFFtXHwjgKwLa8y66EE9IXQeHjW3xTDLLjWSPKMmGW1tM9AWvMvg1MJpSoiMZqdEkhM1RoKHK1ITQkU0A6KkFlMUMV0LQIaoNEixSHqgqDbJpgruHBEaeW49RVuPPODtMjKMZqpKzNdpMEltAyrBJjQ6czty25RXpfDPF80rhJ2jz/iPg+B1OPD+wTBdnkIBYsZjQQBVep8ezPiHBdpv0/git0+Syt8FtDa2PWT9zXKyeKaifcmdPH4bpsfUUS0w8bADygVjllcny2bIwjHpJBVsVS5k9w/uutR3WLcMZAdJ3qabQzP9oMNs/QZTHh8p9tPQV2dHn3R2lGSPqR8TipwsdSE/P7D6U44az36CcvlLXs5gZtdZO/LT/wBaya7NUkOLpFz/AIdIhtdI9OgrnrU07CUkzzngOEROK92CcqO4QkjdQY15mREV6HPklLR7vVo50UvMPWyK8oazMcU7EWL997zPcDPGiEKAYgnY7/r1rqY/FMkIKFFTwpuyz4Nwz93Qp3ty4OXeEEjyMVi1GfzndJfgtjGly7J81nJDgKAsSkA9DUWRY6KEKx4Wp0KynZ62UOxMtFkrGXnVFLMQqjUk8qStukWQbbofhGW4AyMGB5jWo5N0XTROSrtFT21wbNaTIpaH1ABJ1BjQVu8LzRjN7n6GLV3KCoseH4VhZt5hDBFkcwYGlZdRli8j29WasMnsSYV5FVpplouHsmZNOU0RbHtbafKoKcUK0JdssxqKyRRJSSHLw8czFR88i8rEv8MRlZTMMI/rU8WplGSkvQi532YHiNru37ptDmn20ke9enxZFkhvRB10egcEtZbKCI0n31rzOrluyMcicFrMRsy/H+wVu8Tcsnur2bNMnKxmdR/KZ1kV2NL4hOMdmTlGacFdouuDWsQtoDE5DcGmZCTmHItoIPlWbVRxuV4+i3HfqS81Y6LaONIB6W6XZFugwECKfRCxndCotktzHBRURWPWpx4IsIRWiiJT20FNsvSHd3UNw9pn+3cjDAD+a4oPlBI+oFbNC/3L+xq0i+eyl704HGhVnumCZgTupABOvMGTWucVqcLb7Rpa87G2+z0Brg6gfnXD2yb4OaosbdcKpZiAoBJJ5Ab0Ri5OkCu6ImDx9m9PdXFaN43HmDrVs8WTH9SoscZR7Qt3i2HQS11BqRvrKkq2m+hBFJYMsukyKhOT4RJt3VYBlIYHUEGQfI1TKMoumRprsdNKhig0UIKKG6Is81/akxXEYcro2Rj5ww3r0fgvOOVlGVtSRYdhO1LORYvmSZyHSR/wmOXT26VX4noUv3IfyPHNvs39s1xY8skzrjRTk6fARVkZ3pW2WpDKCQtRESLJpLsrkONRfIkNzUmOhpanQ6OD01YqCd8atUmLYRQtRci2zqQzPdtdbKDrdQfet2h+p/g06ft/gznbVu8xYRdSFRP+YkmP+oV0NGtuFt+7NOnVY7YfCX+9xF9bi2WMkA3mICqpIhBHl0qOTGoxi49fYjKG2KaLhsRZ/crltrwuBRlZl1ILGUA11A0A15VkUJ/EKSiUbZeYuCq7KMFKhbbhouP3jCAwVCAqjpLKdztWrVLd9T444LNRbfL9hvZHgKYqzfe58xOUNvlMBi3nJH160anUPDOKj0h6jM8UopGv4Jwz93tLazZokkxEyZMDkK5GfL5k9xkyZfMlZMaqSCHIKBMITUGiB5v+1HCOLtm/IyZe68Q5ZmnyI+1ej8GnHa4epTmVNSIPYsA422fBj65D+da/EW/h2OH1HqqXIry3KL2hWaaRGqGZKkiVnZKd0G4cLdRbFuCqtJKyLY19KdUNAiaCVHUgEpoB01IAYalRJ9gsJirdwsEdWKmCAZg+NTlilFW0OUXGrIHaHhxv2sikKwZWUnYEf2at02Xyp7mW4pqDtgeDdmltMbrsbl0ySx2BO8Dr41PUa15Ftjwh5dQ5LauEC4x2QtXnNwMyMfmiCCesHY1LBr5QjtfIY9VKKoW92WtjDNZtmGMHOdyy7ZvDfTxpx10vN3y69hrUtz3MFwLg2JR0e/eDBAyhNW0Ij5jHQddqln1OKSrGh5MsGqiuyf2V4ccNbuIed1ivisAKfYVm1WfzJJr2Kc8vMaf2LZnHXWszhLuitJjlSo0yLYUAbU6IsbdWKb4HFlRx7hK4qy9p9J1B/Cw+Vh/fM1o0uoeHIpocoKSplX2N7OvhkPe92zhjkZRJCkAH4iJ1gaVt12rWZrZ1RHHDYqZpBXMLQ1sUiEh0UWRsWaAEzUh0OR6a7ItELi/E0shS8w7qggTq07+GlX48byt7fQnjxuXQfLVD9mPoS+620Z3MKqliegGtSxxc3SIptySR1r4lDAaEAjyImk04umNtLsJ3RosW4h4t8tt26Kx9gTU8SuaRbHmX8nmHAeKHD3lfXLs46qd/Ub+leiz4FkxuKOrlxb4UWPEePlMc1225ZJAgH4WXKsgD39aohpU8O2S5K8eBPFT7PRMNeDorqZVgCD4GuBki4OmcuUdrphGaopAgU1OiVCMaKsaVnneN7U4i87W7RAV2ypAhoJga+NdyGixQjul6HShp4RjuYvaDhtrDW1l7hxJ1kExvqT0HTnS02V5ZOktosM3OXSo0HYfjT3kZHJLW4+LmVMxPiIrFr9MsclKPqZtVhUHa9TUB65vqY6sVnmiwSoYFoGKWirkgSsaBSYwyGKjZFiM9CQUMz1KgoQtRQ6FzVGgoo+1K5jhQeeJt+0NW3ScKX4NGDhSf2NDarD6mR9FR22vZcHdjScq+7CfpNa9It2VFulV5EWuG0RR0UfYVmyO5P8lclyws1GyFFPxs/wDs96P92/8A2mr9P/3Uasf1r8mA4XwwXcNfYLLoUKnnGuYe2seAru5c/l5Yr0Z0cmRxyR9iInCWOHOI2UMFiNwdC3uQPerfiI+YoIn5y3bDV9keMZMJdzf7GSPJgSo/1T71zNXp7zRr1MeoxXkX3KyxxDG37TMrkLaXUj5nO++5MVoeLT4pJS9S148WN0/U0fY/HXb1km7qQ0BojMIB9YmJrn62EIT+UzaiMIy+UusVblCBuQR7isuN/MvyUwfzcnk3Z4xibM/7xfvFej1HOJ17HYy843Xsejcd7N28VlJJRl0DCNjyIO9cLTayWB0ujlYtRLEUF7EJw9u4w6m7eeMxb/pUKvnMeNbVB6tb8rpI1RTzrdN0kaPgXFP3i3mIyspKuv4WG9YNTheOVLozZcex16GX4jxPGXr9y1ZOTISAgKqzAfzS2pnfTqK6WDDghjUpK7NUMeKMVKXNloOKXsLh7S3vjv3GKqGYQNdM7DpI96zrBjzZW4cJFLxQyTe3ok2eK3Eu20vd0/eHKDaJlWifiQknLpvUJ4Iyi3G1XuQlji43G+CJ2t7SXMNcW3aCfLmJYE7kgACfCrNFpI5Y75f6LNPp1kjukP7P9pbjXBZxKZHYSjQQG5gQeomCOlGo0UFHfDmiObTRS3QZJwnaW2+JexGUglVYn5mHzCOXh1quWilHHvTIy08lBSLuazUykyWG49cxGOW3bMWVLTH84VTJY9J2HlXRlp4Y8Dk+zXLDHHiuXbIDcSxjY1rSOw/iEZYBVUB0JU8sus+NWxxYFgt10W7MSxbmTu0mNYjBuYDd7JA2lWAMeEz71TpsaW9FWGC+ZfYsOM9obi3v3fDIHuxqTsuk6DSTGuv1qrDpIOPmZOivHp4yW/J0Z/tAcebUYiChYbZJnWAcvKteD4fc3j7o0Ylgu4ex6KraVxZK5M5rXIM4xetSWKQqA3bWZSp2YEHyOlEJVJMtTp2ZvsDhyq3wdxcCnzUa/et/iEt21o0aqVuLL/i2Dz2LiAbowHnEj6xWLBlayqTM+OdSTPPOzyFrWLUc7Ob/AENP613NTJRlCX3OnmaTg/uansJbjCz1dvyH5VzvEZfu0ZNU/wBwsuMcWt4ZAzgmTChdyefhWfBgnmlSKseOWR0iXwrHJetrcWcrDnuDsQfWqs2OWOW1leSLi6PLeLYZsPinBEFXzr4jNmUivRYpxy4ePajrY5LJiPXbWqg9QD715afEqONLtow/aDBX7GNGJtWzcBjYFoOXKQQNR4GuzpsuPJg8uTo6GCUJ49knQt+1esYa/eb4Xu3FdlUxlUsJGYbEyZPjQnjyZVj9F6hFxnNR9EEwXE8JftKl14dR81yFcHkVudfXlSyYM2OdxXHsuhTxZYvhcEHtXh7j4fDXjLQkOf8AMFKsRymPrV2inFZJwTJ6eS3OPQHD9qMsLh8LbW4YEgTJ6BQATPnU56O+Zy4JvS3zKXAHtzmN5C65WNlJG8GWkehqeh2rG6HpKUHXuWnaJYxGBA+Yd3/3pH51Rp3ePIVYeYTso+1eCaximYSAzd4h8zJjxDflWvS5FkxUaNNNZMe1gf8AHL4a66EqLujxqskcjybQ+NT+HxcRa66H5GPhM037OuHlQ+IYbjIniBqxHqAPQ1g8QzJyUF/Jk1s7koFLh8W2JZ7l3F9wdcq6iRGgEECOXM1p2+XGMYRv7l+3y4qMY39yTx9x3PDwPwZv/pz6zNVYE92QhhXM2F7UWrmFxoxKiVYgg8piGU9JA+vhS00o5sPlPtC07WXG4Mn8d41axFqwtppZr1vMn8wAmZXzI12qnT6aeGcnPquCrFhljbcvY0bOWNZEkuTEzv3SpeaKiYrViZMS1hVWSqgZjmbxbQEn2FDm3V+gtzfZzinHhjRneC8EaxiLzQO7cQvkxkqR4bVvz6lTxxS7RpyZlOCXsWvCsCLFoWl1ALGfMkx9ay5sjyS3FWSTnJyYnEeHW765bqyAZGpBB8CKMWaWN3EIzcXcSXw+xbtIttFhV2HrO531qrJKU5Wyqdydsh8f4PZxQGeQw2ZdwOYM7irtPqcmHr/RPDknjfyk9XhQo2AAHkNKzP5m2Q282JM01wM5rKspVgCDoQdQR0IoU3F2Lc07RRt2TwobN3Z/y5my+0/Tatfx2XbtNC1ORqrL0AERHhHL2rLuad+pnt9gLXC7SHMlq2rcyqKD7gVb582qbJebJ8NkDjHZ9MQ9t3LDJyEfEJmD/fM1dh1UsUXFFmLO8acV6kjFcKt3Ltu6wOa38uunqOcHWoQ1EoxcV6kVlai17ica4UmIt5H81Ybqeo/SngzyxStDxZZY5WhOH8Ds27HcZcyHVs27HqY56DbaKlk1WSU990/QWTNOU910yxw9tUUKgAVRAA5AVmlJye5lTbbt9lFe7GYZrpuENBklAYWTrIjUeU1rXiGVQ2mhavJGNI7tB2aW7btJaK2haJjQnQ7x4yAaen1couTkrsWHUbW2+bLLHItxSjAMp3BqEG4S3Fabi7XZC4dwGxaOZEAbqSSR5EnT0qzJqck1Vlk805qmyy0G1UJN9lImantFYy9jwjBcrMcubSNpy8zvJFKGDfHda7FKVMBxLFnvkV3e3byggoD8dzNGVnAMACIGk5j0rVgxp43tpvp37e5TLiSvorsH2ja7lCqgZrmUAs2iFC+Y/DrqrKY0kHXSrp+H44fM5cV/YRzN8JAm41c+cpJQ3CFXMJ/hse7ObdljWNNasWixVtT7rngj5su6H8X4i5wtu6GCMWWQlxcrTPw94A3TlOvWoaTT41nlB8r7jyTk4KVjDxu8oIyAlUViXUqwhbWYsshSzF2yqCNUImpfBYZO2/7F5s6odc4tfXvSVTLmtwSXOUMgIzJkBUHKRvozDel8Jp5bUm//AIPzJq+CZwzirXbrI1soACQSdSQVkRHLOAfEGs+o0kMWNTjKyzHmcnTRUWeIYgEs9tzbtI7jlnKZ7ZDHxLAieSTW6Wn07ilFq3XXoUrJku2uETLHaEs6W8tsM1uZ734c5AKqGVWGUzAaTqCBMVR/0+EVuTbSf9E/ObpAMFxi8ptNcQtmsW5KtIzRcMmVEuxCiBtO5qc9HinFqMqpkVlkmrXYReNX71psi2w3cs895mjV1ULlEZhlnU6HSofB4MM05Nvmg82clwhbPGXs/AtpSFRcozP/ADd3DF2HyHvSNpzW29HLRYcr3OXqxeZJKqJmF4g74sI4AyW7gIUsZabJzGQBl3A8jVOXTY4ae4u7ZKMm50zRRpXLLRhWhErBuKmhoYKlQx6VBiY27ejapRgNIjB53q9wS6AXN0pUA3U1JJCFiihNixTojuCo1ZnxwXUPAqKk0JiG2JmNal5kqoEOAFQ3yE0cWjanFtsVEFeIoQD1BMaSIIBkev0Nalgkn2LcvYE/E8onu38o1/ljTr8W1TjptzS3IW/7DX4uokhWIHMDfSdOuxHmtNaVvuSDzF7BE4kCrtDQkztrAnT0qD0zjJRvsalauhF4gGWShAlRrG5GYH2j103qbwyT27hb01dAG4ymso2gDDQRvEA9dz6HpUvhJXxJC8xewR+KATKNHUQfwzABnZp8pqHw7kr3B5iXoEvY8KSpU6eUERMg7em+9KOBtXY3kXsLh+JyYyMPHSNp6zTnp+PqRHf9hP8AGkME5hMaRtPWNjTejkn6CWRewR+KKAphjmBI02ifmOw2/sUo6STbVrglvSQMcXT8LzppA5iRGutS+Dl7oj5qOXiyFFcK0MSIjUR+IToNv9QpPSS3ONol5qoE/HEictyIn5dd8vPnPKprQv3QvOijn4mmUtDQHKaCZIBMiOWlNaZqW1tdWHmqgTcUTmGmY25xP5RU/hZV2hedFe4/CcUR2VQGGZcwkabkRvvodKjl00oJu+mEcqZYTWWiTYjk8qmiLGd351ZuRGhLd/Ss/lmmx4vVF4x2OFyedLZQrFkdajTHY6lTAaXip2xCljSAUNS5AQ0WwEmmBwanyI4GkA9DS5A4t0FTQii4/wAWuWGtxlysG+YHUjLAzhgEBDH4joIrp6TTxzRdvozZcjg0T8fjwlousMSVVNZBZ2CpqOUkbVRiwOWXY+CcppQ3Ffa7QIFk944VC7uECgBWZT8DNm+ZSIE1ploZbuGl7IrWdVzf+hTx+0AJFxWKFspABBAkITOjEa9IIPMU/gMnv0w+Ii/yOHHxt3d05QDcPwEW/iZDPxS0FG+UHQTUXoZJ/V+PuCzp+n5Fv8UY27bWwB3z5UZx8IHxMHMHXMFkCROYbVHHp15klP8Ax9hyyvanFdkUcaCNdS4Wd0ZQAiZZzCygCyYnPdGhOgO9XvRuSjKPCa5K1mptPsIvGYbL3VwlmI1yDKwA/hggwx5xM770fB7knu4/9h51N8ArPHYtrcuJdkohyKqnMzEiU1JGqncj3pvQtycYtfn7EfPpWzRodBofWuc1TovUrHRQMYtsRsKzbmaju7FG4TEyVKxUcUqKYAWmasStCCLcqG0Y9rmmlLaANWJNNqhhZqFAMutIIBgxv0qUVT5EyKy3J0uADpE/U6nT7eNaYzxVzEg1L3GulwmBeAEdOfP86anir6RVL3ClHM/xekQAOYJ23kAj1qKyY0/pHtfuILN0D/xeQA0HTczvrHtUt+J/4i2y9xy4ZswZyGgMF02zbmfLSjzoqO2PAbeeRwwCZWU20yt8wyiDERI57D2qLzyu76G4xqh5waRGRYK5NhGTX4Y6anTxpLPO7v7i2x9iuucBXvbbBLYRZk6l2lLiZCCIKw87/wAvtrWtksbjbtlLwrcmTm4cmR0QC3mTJKgCBDZYHhmJ9azfET3KT/JZsVUvULcwylO7KqVgDKQCsDbQ1DzJb96fLBxVUwH+FWzH8NfhiIERBUjQdMif6RVy1GRXyVuEaJAwKSGKLmBJBgSCQASPGBSWaaVWJxiMuYC0VylFiAPQHMIO4g601nmnaYbI9BlIAj0qHLZI6adACsNoKzSNKJMaVUMSKkAsVEQC4NauiAEipAMY0wHWjUWAS9UY9gRSauQCTQIRBRIA9gVFjJaCoCFFIRwNNAKKbEEAqImMuGKYDDViK2JmpgKWqQhBSEIm9TAkKKAP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1790700"/>
            <a:ext cx="28194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1189107"/>
            <a:ext cx="3786463" cy="43273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words and pictures to find the meaning of a word. </a:t>
            </a:r>
            <a:endParaRPr 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5943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L.2.4.a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971567" y="2819400"/>
            <a:ext cx="4920616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Talk to your partner about what is going on in this picture. </a:t>
            </a:r>
            <a:endParaRPr lang="en-US" sz="4400" b="1" dirty="0"/>
          </a:p>
        </p:txBody>
      </p:sp>
      <p:sp>
        <p:nvSpPr>
          <p:cNvPr id="24578" name="AutoShape 2" descr="data:image/jpeg;base64,/9j/4AAQSkZJRgABAQAAAQABAAD/2wCEAAkGBxQTEhUUEhQVFRUXGBoVFBgYFxwYFxoXGBYXGBgYGBgaHCggGBolHBgYITEkJSkrLi4uGB8zODMsNygtLisBCgoKDg0OGxAQGywkHyQtLCw0LSwsLCwsLCwsLCwsLCwsLCw0LCwsLCwsLCwsLCwsLCwsLCwsLCwsLCwsLCwsLP/AABEIAK8BHwMBIgACEQEDEQH/xAAbAAACAgMBAAAAAAAAAAAAAAAEBQMGAQIHAP/EAEgQAAIBAgMEBwUFBAYJBQAAAAECEQADBBIhBTFBUQYTImFxgZEyobHB8CNCctHhFFKywgckM2KCkhU0Q1N0otLT8RZjc4Oz/8QAGgEAAwEBAQEAAAAAAAAAAAAAAQIDAAQFBv/EACwRAAICAgECBAUFAQEAAAAAAAABAhEDITEEEiJBUYEFEzJhoZGxweHwM3H/2gAMAwEAAhEDEQA/AH43n8RqUCowNT+I1KhqU+R4cGqXAZggwYPcRvFL8Yk3Ruym2yHnqQflXthW8qPBDAuXU8e0AdeRqW/bXPm+9lgc4nU/D1qZ0tKEmjQaVXv6R+1hEA39cv8AA9PWNKumtqcIDyuKR45Hop07JtWqKHszY1zrLZBVjm9kHXs9ojkTAOnGDUGxdDd/Cw95q3dHcIiIVfrJ0IccCWUArHHMRSV0+0uPwu2us7iTvPrJ86rDI5SphyYflwsSL/q6/wDE/wAgrquLwga0IGunrFcvSz/V0bh+1BY78kzXYMIQVG46x6aH30s/pQktTZX7dsbiNRoalFoUVtOz1b5tIY++oRdHdUbHJ8KLOUB0uE6yVuADfyKGPWpow3FLw/8AsT/t1rgbzwQi2CJ/2htA6jh1mseFGdZd/wB3hP8APY/Om2KCZcKfu3v86f8ARWr2sLyv/wCZP+mj5f8A3eF/zWP+ugdoXz7LJZE6ymQmAeaExWswsfDrJgaTpO+OE99QXMMnEUY9yvYawbmsdkUlscpPTPDZepgQGfd6fnTg4IAwN3/msf0m2wP2WB94/wAtFXn7Xd+tdMPpRzy+oW7bP2FwDdk+Yqp7DY9faRQpLOB2pyk8JjcPDXWrVt4/YPH7vzFVfo2p/a7ER7YOu7QEmfIVStAjdqh9dRerOaeszAqNQAjE6b9/YndxOtM9jgqGbdpk3Toc2aOWmngTS5WFzFta3exHP7znuEB2HlV/6K7IUA3jwkLPDmY04aetckot6PSllhDIm1x5fdap/wAlYxuJy2pVQwJiZ8O6vJhj1Tl9CUlY5Et5/d99N9tw/Dew07pqXao0NpRuVY9+npUoxUborm6zJl09J+RUbWG0mNFQ+pM/BRU2wrnVRmUnsmI4FjPHummWIw6W0ZrmcIqy2USe/SRPrumnGzkBztG8JB8QT+XrT1asi8/KXmkgCy+YSRlG+g8VtPeLWvAudw8OdN7IJZlP3g/y/Ok6YHsxG8kfH86eMn26PQw/EHhxLFHy8wyxs1nYMhHVouXNPdvA3nn5002VhFtxBLHmfkBuobCYrJdVT7NzseBAJU/Lzo60uV40AHsju4z51XBjioaPEzzlJ7Nb6RdfkwBHvB+u+oLgo3HDUHiDHkf1ig7lTktgT0Qga0VZHafwP8QoYb6Ls738P5xVMZLIN23n8RrZJ8fca833vxVHbvBs2UzlJU+IAPzrT5GhwR4K3lDTvLE7o00A9wFCY9Cb9ppiAwK8wQdfKB606voAug3mfWk1y4jXYmGTMoHPQGff76nJUdEJNtv7P9jcil/S18uDZiMyhgXEwcoVpIMbxvpgxpd0vYfsZB3M6qRzBmaVuh8ON5MiivNlHsbeJtlbJIuMmTdGQEiSG4k+7fwozGkKttNJFkg+E6e8Gk2L2XqhtnLqAZ13nfNS4KWdw7EEI4EjiimF7pg0+GnK0X63DkxXHJvjg1tL/U17sav/AOZroOzrpU3G+51pDDlr7Y9NR51Q8Kv9RPdjUP8AyRV12Zeh7snTrfmaMvpRxS/6MN6UQ+GuBTqCIPf1tsTPnVOsYk8jI0PiNDVo2uSMO8cpXuIuW2IPcY8qrzCba3l9lmcN4l2j4x5UI8C+Yw2RfkmVQ6D2xdPp1XzpuLg/dw/+TF0m2Hc+0iRqD+93H7rA1ZAh/ePpf/7lMgPQHcvKBJXD/wCXFikd3HyScoWeAmB4SSfU0X0r2i1m2SJY7yCbo7Mwfacz6VUsBtG7fI7OVS6LPIF0Q+faHrQoyZZMCGvNyUbzz7qtaIFUxpEUusWlQEKIAB+IrfaOMypcYnKoMf3mMTlE7vOpSHSsrP8ASg4P7NB3MflW9xWgvEKI89Y0oLpNiLeIXDlWGUXWUGDrBUwe8THfHfVh6R7nO72QB/in51eD8KRKS2Vjbb/Yv4fMUk6L7Iu4h3NkLmtqDqQIk6ET4Gme2Lk2m8PnUHQi3dL3eqcpCqzwYzIpZiPdH+KrPhibvQywOENq9eYFnRL3aZh2soQqxMeJA576tewMVdewrOxA7RCjQe2Qp79xNK8JhYt3EJMxaRid5PVIGJPOZo3ZO01Nork6sLcNu3rIdVUFCDwJWNDxNc1OnReU7pMjx98dbbtjezATO4mdal6V402lHVmCXAmObD5UsIJxVrTUNm9KH6R7SS6beRp7a8CN3iKnSSLwjKW0tIdY3DdYpQ7riMGPIMIkeoprgcPltgAz7IBIgkBFAn0pHtfE5lUoGGQAmIJygScs6TGmtLNm466WtF7hYi7bBAMdlgoghdOM08dqiMlTssouBbyqeTeA0GsRvrcWu0q8BJGnOT869eX+sr+A/GiMRZkyCRpw30vGg8iTagh0jmfgR86ewWytxU6/A+o1pfjsHIDzqI9DE+dMrN3K2u7jTY5VJ+jBPaXqjOLXTXfOnkaBYVIcQXLE6AGFHd395qNqMnbEXAKrfagT90mKY2xrc8P5xS9F+2mPu7/OmSb7nh/OKfGTyDUnVvxUs2GkI/aBlmbwJJkHv0pkx1b8X50Bs7CZOtHAkx4Qf0rT5K4pJQkv/BvenJrz08Iqq2Aoxb6MCWfwJA1Pd2SvpRmNxDDDZkzZoQ6eILe6agxGJC4nKBqWGve6nMe/QKKnJ2XwppOvR/wF4l4ViOCkjyBNKOmDkbPUnfmtz4w3zpvfSQRzBHqCKSdOOzs8CN1y2D5BqVofBLtnF/dFXW92e4j36VFYuLnYtB+zcE/3gvZPjOletHsr3R8K1xKdrsj7pOlJ03/Sj6H4zFy6Vy9K/dGcCf6jc/4q3HjGvuroNpVDCN/WSfL6FczLstkW5BU31uSJ35Yg11JUBkf3j8RV5Lwr3PlpNfMZB0hsxYukHSG97LVewNicIqHUZkDH8VzTw/Sn+37v2N0dx+KVU12z1Oz1yn7W6AbY71uanuEQdfDjokbZnSQfZdrF+1lRSM0OZKwJCkjTWAZ74irld2jZn+1Hhlf5iudYja7XmUOAjIAzBeLsAefARpwk1euiHSDBt9hixbW4qg57mWLmZpCidS8EabzBPClU33dpSeJLGps5b0p6SXHxFzK0KrZVjfppv375pZszbLIyBmlOsVjpuOZCTO/7i+lY6XYfq8dikgDLiLo03R1jREcIpXYtlmVRvJAHiTFdNHIns7Rhzn63UmN2mg7RymN30KWdLsL9j1ZcSbrOWYxoVjUeJ91OLt2FuFdzQRPKRqRXP+k+2TcuMAZGY6840HhoKhVy0WnKroXC9cRQqkgLdDmDwMA7t40FdB25bHVuZLNAOY6nek9w3ndXM3vkRVvx/STrR1YTKIiSZPpVopkr0T7M2X+0q6F8ggblBO/nPhQ2P6KjCZbyM1wowbtAZRBBB07wB50w6HX4vZf3lb3Qfkasu1rQa2wIkEQQa0pNBSF+xnF/rHE5Xae8QoHxrZdjrbFvtZimc6j2ix9qe7d51H0OgWCNxzn4/pReNvE3HjciAH8TEHf4Vo0o2JJvvSoU3bWe8FmNCJ5SQKF2h0eZbqa5gDmmOA01pjs/W9PhT69rvHdUJpN2dmDqJ44uK4YvWwDbUHlHroaHs7MtqSQiiPZAUADwjjR9odkeFbAUOBXK+TS9/rCMdJT4mjXNCtZ1DcR9c6mAovYp65urBrJFYI+taxiMLFRvUx8qjY/UURSO3vopP9p4fzCoLe+iLe5/AfxVaBGYyfe34vzrI41i4dW/F+dezb/zFaXIYiRkLYQhSZBjQ8niPQ1HiS37SBvXMsSN3ZkkH/AvrR+ybJhhMAtmBj1+FFYrCqrTOuvD9an2ujpWWtf7YNcpH081wLf/ACJ/NTxxVe/pAbLgWP8A7ifEihVhhJRabKRg7pIynlp4042Ic11fwP7lPzqp2NoRG+eHGrP0cY/tJXTQXF7iYPOkjjakez1HX459M4p29L8i3GsYX8Y+ddL61hmAB9qZHiD7wK5jjDov4hXTXuRnk65Qy/5mrozLSPnockO33+xucyD8RXNtrvlw+ETgouNI5s2mvkdN4rpPSIAo+UyDy8prn+0c1zCW7dtC5GZ2ygmIZuAHKpY9FJq0A4TaSWnllJkAkjfu7+dNrSomNGIZQ9orbdkdYID2U1OsAjNMnlNKOk2ERBZNtAgZSSQ2aTpvJEzruPPSrjgOk6taLXkt33zDqxqt1SqgQItwREAdrhEGmcF3dy5Znlbh2Sel+pVcVs5Lqi4C2pYDdJ10k8dIHlUGB2aq3EMnR1PDgw7qb3biMhNuQpYnKRBU6SCB6+dDYHCMzoEXMxYGBxAMmPIE0bYiS5OhWmLEjdIJHHfrPrXL8ZgyjMG1IJB8Ry7q6Ns27D67oIPpSHpTgVV8yr7Q18Z130q5DOOij3k1Ecx8aaYbUk1LsVLfXHrRoQ1tTuyuykqw7+zH+Ko8GIq8SRY8Jb+3UKwQkFBBghnVlGg10LD0q0W8K1uyEdy7CSWJJJkzvOtUW7iAlxHBnKyOTPJgTV3xO3MM5CJftszGFCtmk+VI1eyilXhBejP9mw/vN7najr9oBGjjqfHSg9j28hZTvlj5FpHxphf1Woji3ZyxdXx+VPrlKMOkXV8/gaaE1mZIjivLWT5/XlWBQGJBWwrQePu/WthWAZrBr3p7/wAqx6e/8qIDU1G1SGo2nl7x+dEDPWhrRFvdc8v4qgtHWp7Z0ueX8VVgRmMbm9vGtDurLnV/H86jLUZBiZVoiBu4eRrGJbtGhcTey5IMdsD1BHzrdjSFEasarn9Ijf1B/wAdv+KnzGq7/SCf6jc/En8QoLkMuDmWz7ea6g4AgnyM1YNiYsW7xczpn3b9QRxpJsf2ifKirZ9rxNdHbx7iRfgl7E2MuyB410QX1zMSQACZ5DU7zXMmbMYq0YnaNu6xNu4mUsT2zEmdGy79OGaOcaChkjdISMmraHT9IwwKphTcSfauXBaRhz07RGnCpX20tuMzNZshRK4cKirKnTQM2jQM0azMCq/jLTAK+fPJYN2DoFA7UgnQhu72aAx0MjGYUqwB741056j1oSx4lGk9mhLrISWSUai/PT/36BPSayMW4Fm8cQxhrTMQGg6G00nRwRpG/kJqPAdC7hUF3yNHswZVuIOuutLOjeDcMjXFPUXHFtjuytMKx0lSDuPPTjXcNl7NW1aAuv1kKCXYgaQNToBuG+pt1odvvbk+TkmKwgsDq5kr7RM6swknXdR+yBbsYq3nLZUJBI9r2WHlynkaj6Y4u0+JZrbApIkqQVMbypGh0+FQYmbmIIWCWZgAd3GR4RNKPFpFiwmKV7jZUJCjM7s50XXVjIHu8KVY3bdpyQ6l1E5SGK7+JHLdSPaWOuWy9lX1cHrFXVRpxkb4PlI41rsdLQUvedNB2EaTmbhIBnT56zQmpWqO7DlwyhJ5ILXpoKXZNvEkjDs4ckHIwzKY/vKJXed876m2lsK5hkU3Ckt7SgyyHeA0aajlQd7a124Oy+VBoADlURyVd3pQ+IxF5lMuzqInNMDl2ju9RXTGM2to8qWSDk+xNL7u/wDfk9fHYP1yqDo//rVn8Y+BrUXiFykRNF9HHVb6kyWkqoHCRqx8pHnTPUWZbZfQ32g71+dFTSvre0vgflRqXNRXHR0EsdtT4/CiQ9CO2oqZblAxLNeBqPNXgfqfzmsEnBrdTUCn6itgfD68awCQmsTWhasBqJjY1qawTWCaIpta31Mns3PL41DY9oVOns3PL4mqwJTDbh1fxHzqEnz+uQra8dX8R8DQzvRkGHBBtZ4t+DKfRqJJoDanaQgbyRU/WafUVOtllwbXGqudP2/qVz8SfxCnjvVd6dNODueKfxCsuQS4KTgRGXyre3bDMVzBQWPaO4CTW2zcOSqluzppI1I5gcqI6i2DqCxmd8fCrZcsVVcnT0nQ5MkbapOuRx0awGAN65axT3BOQW2ByrJEnM+sAyBBEcyN1dFsdHdn2BLWlKj71wlt3cTl9BXKsNbsjcoPGCSfcTTbo6HxjdQb4Rra5batOUoumhG9oiQfLjSY8rlaD1vRLBGMruzodjpFgBmOW1C9kHq1kjkoyyF391U/b9y1fLvaRLTa9WAMogSTmA0JIkzW97oVjBORrDcu20+hQD31X9pYG9hv9bQoSIkEMjkAzlIPZaOG48qeVVo89W9DfZWzb3V6XEdHEkFTlIMfdPn610LZqTh7atB+zCGDGkZeIndXPuju1zdTLkICxECFIO4gTXQtjH7FJ7+/juqLe6KJaso21dg2EuFRbEeA+IoTFbP0a5aA63LAJJ5bj3QNasm3FHWnsQNI0I86CtKJXTj31jUUhOjxEmXdypzdodomS28cTSl8C5YLuJMZdS07oCjUmupNggC5AEAaamo8DYtZiXAWAFzADMxP3AYkmipb0FKlso6bFCWLty4/aSAiab5E5iJHOAPM8KA2JtC6uItm2dSwUiYBU+0G5iJPlTrpPs4WzcFq3cIutnBBzZY0YMs9kEknMefdSvYeJtWSWZWZipUmRlg74B48N/GndvnYqdcaLZiMJhC/2lrfqxRso14wvGmFjDWCAqpkA9nLynjP0TT60MN1Vq6bKZWRTbAUEkMAwUE7xx7qqnSDolYYZ7eJ6i4x7CXLsozE6KD7QJ7p8KxmmG39nRDIc2/SIPlzrS22tUltgbQRpUXCV0kXRp3e1Pypts1toB1F+3KTDMcmbuPZbXXupJR9Axn6lnI3f+KmUUELx4gipBeqdDhRPOvTQ63ayh7vTSsjBIashqhHj61kN9frRMiWayXqENWc1YJJI5Vgn63/AJVrNRvdAiTE7qIjCsN7Q+uIqdT2LniPiaGwntfXOpgew/ivxNVgRmFXz7XiPhQlxqnxJ9ry+FAvcoy5DF6M3B5/D9ayxqBrtCbR2mlpczHwA3k1NlU9E2JvgakxVf23j0uJkkRIJ0n2TI99JcXtW5fuZVUtyVASR3wN/jReH6N4pwZTKP7xn3LJpo42zfN3aIb9xWMszz5flVgHRfD27S3MRduEtqiJAJHmNw51ScQXtMUcEQSNQRu5TR3+lWuuGZuAEToFUAADlu86aGGLexn12dL6i64Loxgryzaa4rTBDHUcjE6iY41oOhn7PeTEWXLFGnLOpBBB3+POkmydoZLisOB93EelXP8A0kjysabjvn3bq08Si/CBdTPIvG73w/6GGDx7MJ1BkzOh31WOn/TQ2mXD2gjNo90sMwA3qgHBiNSd4BEb9DcUBZBu25KqO0nMAaQT3xXPtn9HcTjHu3n7M5nYn7zT7KjgOXAAUa1RF7ejo+yXF63bdE0dQ0TzEx5Va7SwoGXL3Az75rmPRcBcXbt2iyW29pW1/wBmWUjgWkeh310q23DMSfrlUWtlZKtCbboPWCQPZHHvPdS5BqPGmO3nBcRM5dfXdS1N9ACGSk67vqaGv2XJOUoPCd/Pd76kRt/0aFOLygkgwoLRpJgTGlZPYXwUvpNfIuLZYmdCcvaENxIG891Vm8ImDBBII1B8TO6p7mNu52vyc2ZSzjcpkMInhIAHgKBVizaak+ZJ41eJFj/AdL7yoltzmFtStsneFOoXlHfyA5UtwuFv4y8Qitcc+0eAE7yToorVMFlEupcnRQvsz3kDfPCrZsfaq4awq2QEVmytdcElrkanKm5RuGvDdQk/QeC7nTBcHtV7KdU7lyGgFzqPu5ZJ1AIMTzpjb2i2XQyeM7taT3CguM5yvLFpykEsTObU9nlpr31HiMfJUkbt2pPnqTNShmUedv8AB68/h/zWnXZH8v3d0vb3GR2wQddDvgaefdU2F2su4kx7/XjQuFllzMxAbVVHHvPIdwqaxs9HuKFW4Z3i3qY5xlIA9PGutZoTjuB4uTo3iyVHLfs6G2FxCncZ7uPpRSvSXaWw71lyVS4yiCrABj5quvnuohb9wwTYvRxJtvA843VyS7b8P5OyODN2+Kn90+fbkah6znpbZxIOgPkTr9elTG7QJuLWmF5h9ae8VkHv9dfeP1oMXKlt3KwaYTP0NaExj9pPH5ips1QYhMxUzu9+vrWFaGeCPa+udTE9h/FfiaFwLdr650Q3sN4j51WBGZLjHgN5fCk1+/FMsfchbncB8KqmOxeXf6fny8KaXJo8EuL2oOsW0gZ7jahVEmOZmAB4mpxsVHbPf7Z0hJhR4xqx93dSbZ9wqzXC32lwDUaZEHsoO/dNa3tq3MxCtoOQkz3mmSjBd8zow4ZZpdkS227y2hlRFReSqAPdUdzFgmGLCd0Np4VWV2k/fu4/GtDi2p11uNcJnYvhWZ8tF1wptvbyMAy6iGGYeYNBXuhmFuGQnVnmhKjyX2Z8qruH2m6mQPUSKd4PpT+8vmD8j+dc3zISm5XRsvw/qIxpJP8A33oA2/0eXCqhVmYN2dd5Md2nlRe0drLdYMNeyoLbiWjWfh5U+w+0sPfBt3XAR1IbP2Y5EE6SDEVzrEnOHW0TcAnK69klZjPB3Dj510KSa5s8yeOeN1KNDy7tpcpXNvBXdO8HhIn1rfZGyheDr1rBIHZVt8zPeOFVGxbuW1KnK6Hn7hP3deZineyrvVdWbbZDBlW1S4CdMrTpGgMbjvHEzlYItFx2DsZLV0MkkqoWWMkCI05aaTvqzhJ3yI8dfMUh2Hiwx7LZSBrr8xIYd4mnTYzTW5PmR74qLZQUbX/tT3AD2mbv3HQHXhQijvFT4ywS5YEGdd5PrNRW7DHWNKBgldNKEvYcjdlPiSD8DRIUzWl5CTIoBYn/ANCWdewO0czamMx3nfQWM6OLocPktvrJIJ8IqwPbIOtR5TTJi0UTbFm5ZAFwDWQGzEkwBqN2UmaEw+K7ETIA3HWDPAnUafW+nvTDGZmWzOgGZuIEmFk+unfVYtqMxBOgEkDeaLXcivT5VimpM9dvnjEeHzNQveHAn00phh9lm6Q4HV2ge0xOsD92d8cTrHHlRtzAC7K2wihYMTLBd7O8e02kRMa76VYzrl13c19wjYKHEuqAwAJY8gIGnfMCuh4d0sJltIFG+eJjix4muZYHbNzBNcSwUZSdc6A5o3E6yPWjV6WXL0oyqsjUqTHhBn408+5RtHNgUJ5FD1fJ0uwOtRbhfssJEfrxrcWRp22PKY+EUl6JYothAJ9l3X1Ob+aj2c12YsfdBS9SHUzlDLLH5JtG+Iwc8UOkHMsnXkeFDHZCx/Zo3gSPQbhWeuJqZb0UXgRNdRJaEmO2WyyVBUcjqPIifnSxbpG8RV0XE0u2nsq3c7SsUc8tQY5rXPPp2torHqE+RKl6vF6gxNk2iAx37iJjwgxUQucRqOMa+vEVBpp0x7T2h1ssy31zou57DeI+dLthXJY+A+NML57B8R86rDghPkH2xey27zclB9wrnuNxOfSYHHn61d+kjfYX/wAHyFc0mly3eju6OGOUbkrGn7UOBqM4qgA1ZBqLTfJ60Mqiqikg4Yj9amS6DSxWre21K4lY9QxmGrMZiBrJ0Eb5+dALdiul9DdiWrKDEYkoLh7SB2ACDgTJ9o+6mx4XN0heo66GKHc+fJFHxVm5Yc27oKsADB5HcR3Ufs/WDbyqySWMe0hMmeZB40V/SHtK1iLitaIPVjIX4NJJgcwOfeaTbCxqI56wjKVK8xJjfFVcHjnSOCeddR01zW1+40xuyVuqXQDNrnQHRl5idx13+G+li3rdoNbQm4gOaLgEa7wqMPa55Su/mKb7HdGvG3dLSgNy2VYgkaCGIMnf4GO6ni4a1PZRfQT41VSpUeNJbKxs3aq22R7DOG39Wcx4+zmA1nkde+uq9eCP7RBPDOx8jzquYcKCNN2+B7qJuunDXuKR79ajJ2OvuGYrZjvJzudZAy6etAXNnPbALFvSPjWoxBG4CjLzsyyATxjK0d5ktSjAMV5hNahq9moBs0uWoIEzWrYc86ziTJEE14L/AHjWtg0JelGw3fIbWTNrnnSd0axrxqrDYN224a6oW3IzkNOk8dJgn410diSI5UFeUMerILlvujUxzP7o7zHrVE3wK/Uqu18UykAMEYRABgqNYAEQDEiR7MwN5JV4W+9kXFUS9wdokdqDOijv1OtN8XgpxbdlraoQBMszRymZnu+Ip5/ou3GZuwrb4H2jDkW+776tHG5cBi4Lbeznm0CZzc9+n3uI9ZrbZQ9o+A9B+tXbpVhbZw5VFAVQXiNQAJzTMzp561TNmeweUn10pOpi4xo6vh6Us6a8rL70AxX9taO8xcXy7Lfy1YLrEmBv+uNcw2ftNrF1bi71Oo5qdGB8qu2G6YYRVEszNGoVG3+Jge+nwZ2sfalsXr8MfnuV6a/osAwOmp9K2WwKxsjbFrE2utQwAYYHQqRwYcOfnWE2lZMw40McZ79Irp2+WclRRk2hXgvIxW4vIdzcokET4Tvrdkij2/cOiq9M8BiGtk2QLnMfejjE76puC2rAAeVbdqCNe7vrrBNIelN9VsPmAZRqcw03yI7xE+VRy4W9hVIB6M38zt4D404un7M+I+BpRsK0A5IMSo0AETM0zdvs/wDEPhUUmtMSdXoX9Jz9hf8AwfIVRrOyXZZBXdumrh0qvgWboJjMoUeJAqrbJxZGhozSbK4csoR0JyYMHQjQivZ6J2zYl8w476htJFCOKyz6uS8jGpra2TuNSzWw31R9OvIEesmnb2b4dONEqPChSwG+j1wDQO0FJEgNPHdMDfVoqMFSOfLllklcja3gTelAwEdo+Q3evGmmOey6qly22GZY6pmACkDgLiyD9Gl2B2fft3AWEDXtBlOnmedPFx2dSjorDeyEZlP95frSpyp7Fd1QTs68jjOpBU79wI7iVMeVM1EeFV3Zuz4bNaAtoxi4ofNIAO4MJXfT9TppXPNVwGLG+z0BTW2G13loiO6m9m0iAHq7YJmJIgeJbSqvYt3N6K5PAqCflRti9jT7IueYgHnvGtToew47RxA9kWjwJWAB4EDvrL4q6V7bHUGACvvkTQz3sWRJtzHHKGPumo81877A7vs4+HCtQLAAazmrN+w66uhUHUaaeVQzWo1mXbUVvNQPvmsuSQY0PDxo0CwPaW2RbbIsZvvE7lHeOJ7qMw+KuXVC4ebcwLt64JeOVtR2Z368O+ltnZt1Ha6i2rjkzLEiPARFexO0Maxh7aACSMusMB2TB5GrY4pbYk2+EFdL8M1spctyZ7Ejfz99Vxtp3j3eMf8AmiLt7F3D21do3DSB4DcKVvs6/wD7pvVfzqedzbuDf6np/DsmFR7cqja82l/JvexLMCHeQ2jCSQR3jjQF0qogRHdU7bNv/wC6b1H50LitnXlBZkIUanwqChJ8nfk6zFFeGvY1sYO5dzFB2V1Zjoo8+dDWkJOgnw/OmCXHuKtq2HbTRFBJk7yQN5n4U62bsG5cP3EUaFm7OsTJESTO+eVdeNdq0eFnyvJLuYgwm0btgnqna2SIMayORBkEfrWh2vezTnA4EBEUEciFUAirB0t2ZYs2LYt3M7qxLvEZyxHZA4KI08e+qgDXRZzotmC6b3k0uIjKBChexGkab6dWel1u7JLFGMdmOXlrXO57q1aj3Mx1fBbfVnK729OXMUH0vfrcOyhddCOO79Jrm2yNpNYaYJEz+furoZxq3EkHQiQaaEu9NM0pSTN9jaECACFGk8AaYk/Z/wCL5VTMXiT+02YPEDQ8yKt91+wPxfKoZPqY3bUU/UrfThvs/wDEv8NVTBYmDqDO41bOkNs3iFXhlY+EQKBtbNI4fCklyNF+FCfFuWA0PPdQ48xVlfBmtRhqaLozK8COdZz95qxDBjkK2GzVP3V9BVO9ClXiNe+rBgdsK2VbqjTTPMad9HW9jr+6tGYbY1sH2V9KXuRiLEYy0y+3EeB+BoYAxmtnORqMo38weU0/TCoPur6VITGnupHJeQztgOz7DKxbKyBhqrRoe6DTEVGzTW1SltmQy2SzbxdyQYiRJ9QRTi7tEjTMHP7zOAR/lWKr2CxRTURM6Ez8qc4PFXyJDKF3aKOB7x9RSNDWQ38Q53XYnf8AaC2PMjfQ79ZGt1CvfeLe4Hj30wWzeeSy2jzLKDu4gAAA1pdw1xNR1S6SIXlqNI7qxgDEhgkG4hG/KGnjyigZorE3Gy63AZ3gCPlQQpkgGzNWEesEVrRoBL1xGoom3fzjdrxoFxpWcPRWgBd1QKHKV5bknXWvVnsZSojdCN9aZQa2c15RWobusgs7IAEWrj2+5YHviT61Dc2E8yLzeccd9Hq1T2sRG8VRSaJNFWxnRe+8ZrsgGRI+WaB5UKOh1wffHkv61dr97dG6o+uo9zBRTv8A0i/7/wDy/rWydESDqzHyAq3m9Wpu0O5hpFWbo6I9is4bY72wcpaOR1HlyqyM1ec0YyYGkUl9k3lvC5BaGB8ADwFWs35Vdd7HTvCzWzr2hW9/CqxBOjA6HiNI+E0re2M+Ef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1379538"/>
            <a:ext cx="4714875" cy="2886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457200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does the word </a:t>
            </a:r>
            <a:r>
              <a:rPr lang="en-US" sz="3600" i="1" u="sng" dirty="0" smtClean="0"/>
              <a:t>haven</a:t>
            </a:r>
            <a:r>
              <a:rPr lang="en-US" sz="3600" i="1" dirty="0" smtClean="0"/>
              <a:t> mean?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1524000"/>
            <a:ext cx="7620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In a clearing: the safe </a:t>
            </a:r>
            <a:r>
              <a:rPr lang="en-US" sz="4400" u="sng" dirty="0" smtClean="0"/>
              <a:t>haven</a:t>
            </a:r>
            <a:r>
              <a:rPr lang="en-US" sz="4400" dirty="0" smtClean="0"/>
              <a:t>. </a:t>
            </a:r>
          </a:p>
          <a:p>
            <a:r>
              <a:rPr lang="en-US" sz="4400" dirty="0" smtClean="0"/>
              <a:t>Harriet knows that most strangers would turn her in, not help her. But the farmer’s wife feeds Harriet, then tells her to sweep the yard. 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304800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Use the picture and words to find the meaning of the word </a:t>
            </a:r>
            <a:r>
              <a:rPr lang="en-US" sz="3200" i="1" u="sng" dirty="0" smtClean="0"/>
              <a:t>woes.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But freedom brings new </a:t>
            </a:r>
            <a:r>
              <a:rPr lang="en-US" sz="6000" u="sng" dirty="0" smtClean="0"/>
              <a:t>woes</a:t>
            </a:r>
            <a:r>
              <a:rPr lang="en-US" sz="6000" dirty="0" smtClean="0"/>
              <a:t>. Lord, I am a stranger here; All my kin are down south. 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828800"/>
            <a:ext cx="6858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Use pictures and words to find out the meaning of </a:t>
            </a:r>
            <a:r>
              <a:rPr lang="en-US" sz="6600" b="1" u="sng" dirty="0" smtClean="0"/>
              <a:t>shun.</a:t>
            </a:r>
            <a:endParaRPr lang="en-US" sz="66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1828800"/>
            <a:ext cx="7239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/>
              <a:t>I can words and pictures to find the meaning of a word. 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228</Words>
  <Application>Microsoft Office PowerPoint</Application>
  <PresentationFormat>On-screen Show (4:3)</PresentationFormat>
  <Paragraphs>30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</cp:lastModifiedBy>
  <cp:revision>74</cp:revision>
  <dcterms:created xsi:type="dcterms:W3CDTF">2013-09-20T22:58:17Z</dcterms:created>
  <dcterms:modified xsi:type="dcterms:W3CDTF">2014-01-24T21:29:19Z</dcterms:modified>
</cp:coreProperties>
</file>