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D60-DEDC-478C-AC47-96A6A1E52AE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9FFB-F7EB-4A2A-BD44-F100EC5FF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D60-DEDC-478C-AC47-96A6A1E52AE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9FFB-F7EB-4A2A-BD44-F100EC5FF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D60-DEDC-478C-AC47-96A6A1E52AE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9FFB-F7EB-4A2A-BD44-F100EC5FF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D60-DEDC-478C-AC47-96A6A1E52AE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9FFB-F7EB-4A2A-BD44-F100EC5FF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D60-DEDC-478C-AC47-96A6A1E52AE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9FFB-F7EB-4A2A-BD44-F100EC5FF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D60-DEDC-478C-AC47-96A6A1E52AE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9FFB-F7EB-4A2A-BD44-F100EC5FF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D60-DEDC-478C-AC47-96A6A1E52AE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9FFB-F7EB-4A2A-BD44-F100EC5FF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D60-DEDC-478C-AC47-96A6A1E52AE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9FFB-F7EB-4A2A-BD44-F100EC5FF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D60-DEDC-478C-AC47-96A6A1E52AE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9FFB-F7EB-4A2A-BD44-F100EC5FF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D60-DEDC-478C-AC47-96A6A1E52AE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9FFB-F7EB-4A2A-BD44-F100EC5FF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75D60-DEDC-478C-AC47-96A6A1E52AE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9FFB-F7EB-4A2A-BD44-F100EC5FF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75D60-DEDC-478C-AC47-96A6A1E52AE3}" type="datetimeFigureOut">
              <a:rPr lang="en-US" smtClean="0"/>
              <a:pPr/>
              <a:t>12/7/2014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89FFB-F7EB-4A2A-BD44-F100EC5FF2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//upload.wikimedia.org/wikipedia/en/e/ed/The-problem-we-all-live-with-norman-rockwell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Grade Unit 4 Art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The-problem-we-all-live-with-norman-rockwel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524000"/>
            <a:ext cx="8077200" cy="497686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3000" y="838200"/>
            <a:ext cx="6858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/>
              <a:t>The Problem We All Live With</a:t>
            </a:r>
            <a:r>
              <a:rPr lang="en-US" sz="2500" dirty="0" smtClean="0"/>
              <a:t> by Norman Rockwell</a:t>
            </a:r>
            <a:endParaRPr lang="en-US" sz="25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2nd Grade Unit 4 Art</vt:lpstr>
      <vt:lpstr>Slide 2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2</cp:revision>
  <dcterms:created xsi:type="dcterms:W3CDTF">2012-05-23T18:45:44Z</dcterms:created>
  <dcterms:modified xsi:type="dcterms:W3CDTF">2014-12-07T18:42:54Z</dcterms:modified>
</cp:coreProperties>
</file>