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65" r:id="rId4"/>
    <p:sldId id="258" r:id="rId5"/>
    <p:sldId id="259" r:id="rId6"/>
    <p:sldId id="257" r:id="rId7"/>
    <p:sldId id="266" r:id="rId8"/>
    <p:sldId id="260" r:id="rId9"/>
    <p:sldId id="263" r:id="rId10"/>
    <p:sldId id="267" r:id="rId11"/>
    <p:sldId id="262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5658E-6546-4EAA-B230-2D43AA7D06AE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9CD22-9A89-45F1-A896-0993CDDEE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9CD22-9A89-45F1-A896-0993CDDEE62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APK</a:t>
            </a:r>
          </a:p>
          <a:p>
            <a:r>
              <a:rPr lang="en-US" dirty="0" smtClean="0"/>
              <a:t>Turn</a:t>
            </a:r>
            <a:r>
              <a:rPr lang="en-US" baseline="0" dirty="0" smtClean="0"/>
              <a:t> and talk- Have you ever walked across a bridge?</a:t>
            </a:r>
          </a:p>
          <a:p>
            <a:r>
              <a:rPr lang="en-US" baseline="0" dirty="0" smtClean="0"/>
              <a:t>How did you walk across?  When?  Where?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9CD22-9A89-45F1-A896-0993CDDEE62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9CD22-9A89-45F1-A896-0993CDDEE62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information:</a:t>
            </a:r>
          </a:p>
          <a:p>
            <a:r>
              <a:rPr lang="en-US" dirty="0" smtClean="0"/>
              <a:t>An</a:t>
            </a:r>
            <a:r>
              <a:rPr lang="en-US" baseline="0" dirty="0" smtClean="0"/>
              <a:t> adverb is a word that describes an action.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9CD22-9A89-45F1-A896-0993CDDEE62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and</a:t>
            </a:r>
            <a:r>
              <a:rPr lang="en-US" baseline="0" dirty="0" smtClean="0"/>
              <a:t> the car drives.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9CD22-9A89-45F1-A896-0993CDDEE62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9CD22-9A89-45F1-A896-0993CDDEE62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9CD22-9A89-45F1-A896-0993CDDEE62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D8F5-C644-4CB0-948A-A612B9506F9B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93EA-3A12-4178-B5E1-4DC899281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D8F5-C644-4CB0-948A-A612B9506F9B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93EA-3A12-4178-B5E1-4DC899281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D8F5-C644-4CB0-948A-A612B9506F9B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93EA-3A12-4178-B5E1-4DC899281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D8F5-C644-4CB0-948A-A612B9506F9B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93EA-3A12-4178-B5E1-4DC899281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D8F5-C644-4CB0-948A-A612B9506F9B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93EA-3A12-4178-B5E1-4DC899281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D8F5-C644-4CB0-948A-A612B9506F9B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93EA-3A12-4178-B5E1-4DC899281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D8F5-C644-4CB0-948A-A612B9506F9B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93EA-3A12-4178-B5E1-4DC899281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D8F5-C644-4CB0-948A-A612B9506F9B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93EA-3A12-4178-B5E1-4DC899281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D8F5-C644-4CB0-948A-A612B9506F9B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93EA-3A12-4178-B5E1-4DC899281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D8F5-C644-4CB0-948A-A612B9506F9B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93EA-3A12-4178-B5E1-4DC899281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D8F5-C644-4CB0-948A-A612B9506F9B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93EA-3A12-4178-B5E1-4DC899281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7D8F5-C644-4CB0-948A-A612B9506F9B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493EA-3A12-4178-B5E1-4DC899281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tube.com/watch?v=CsKKDLKYsVU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Galloping </a:t>
            </a:r>
            <a:r>
              <a:rPr lang="en-US" sz="7200" b="1" dirty="0" err="1" smtClean="0"/>
              <a:t>Gertie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adverbs to describe actions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Fill in the blank with an adverb to describe </a:t>
            </a:r>
            <a:r>
              <a:rPr lang="en-US" sz="3600" i="1" dirty="0" smtClean="0"/>
              <a:t>where</a:t>
            </a:r>
            <a:r>
              <a:rPr lang="en-US" sz="3600" dirty="0" smtClean="0"/>
              <a:t> the bridge fell.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5791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bridge fell _________________.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752600"/>
            <a:ext cx="2971800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Adverbs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away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below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down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here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nearby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off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there</a:t>
            </a:r>
          </a:p>
        </p:txBody>
      </p:sp>
      <p:pic>
        <p:nvPicPr>
          <p:cNvPr id="7" name="Picture 6" descr="http://upload.wikimedia.org/wikipedia/commons/4/4a/Tacoma-narrows-bridge-collap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447800"/>
            <a:ext cx="4495800" cy="36951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04800" y="457200"/>
            <a:ext cx="8229600" cy="3124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What do you think it felt like to walk across </a:t>
            </a:r>
            <a:r>
              <a:rPr lang="en-US" sz="2800" i="1" dirty="0" smtClean="0">
                <a:latin typeface="+mj-lt"/>
                <a:ea typeface="+mj-ea"/>
                <a:cs typeface="+mj-cs"/>
              </a:rPr>
              <a:t>Galloping </a:t>
            </a:r>
            <a:r>
              <a:rPr lang="en-US" sz="2800" i="1" dirty="0" err="1" smtClean="0">
                <a:latin typeface="+mj-lt"/>
                <a:ea typeface="+mj-ea"/>
                <a:cs typeface="+mj-cs"/>
              </a:rPr>
              <a:t>Gertie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?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en-US" sz="2800" dirty="0" smtClean="0"/>
              <a:t>Imagine you lived in Tacoma in 1940.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Write a paragraph describing your walk across the bridge.  Make sure to use adverbs to describe your actions.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 rot="20904064">
            <a:off x="533400" y="4455052"/>
            <a:ext cx="3962400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C00000"/>
                </a:solidFill>
                <a:latin typeface="Arial Black" pitchFamily="34" charset="0"/>
              </a:rPr>
              <a:t>how</a:t>
            </a:r>
            <a:endParaRPr lang="en-US" sz="9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349915">
            <a:off x="4503948" y="3396892"/>
            <a:ext cx="3962400" cy="186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accent3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when</a:t>
            </a:r>
            <a:endParaRPr lang="en-US" sz="11500" dirty="0">
              <a:solidFill>
                <a:schemeClr val="accent3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8149" y="4867828"/>
            <a:ext cx="396240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where</a:t>
            </a:r>
            <a:endParaRPr lang="en-US" sz="8000" dirty="0">
              <a:solidFill>
                <a:schemeClr val="accent5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1336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Goal:  </a:t>
            </a:r>
          </a:p>
          <a:p>
            <a:r>
              <a:rPr lang="en-US" sz="3600" b="1" dirty="0" smtClean="0"/>
              <a:t>I can use adverbs to tell more about actions.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7620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Have you ever walked across a bridge?</a:t>
            </a:r>
            <a:endParaRPr lang="en-US" sz="3600" b="1" dirty="0"/>
          </a:p>
        </p:txBody>
      </p:sp>
      <p:pic>
        <p:nvPicPr>
          <p:cNvPr id="20486" name="Picture 6" descr="http://www.wareaglemill.com/wp-content/uploads/2013/04/mill-inside-cover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76400"/>
            <a:ext cx="7010400" cy="3833813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345939" y="1947061"/>
            <a:ext cx="8236482" cy="3981467"/>
            <a:chOff x="345939" y="1947061"/>
            <a:chExt cx="8236482" cy="3981467"/>
          </a:xfrm>
        </p:grpSpPr>
        <p:sp>
          <p:nvSpPr>
            <p:cNvPr id="8" name="TextBox 7"/>
            <p:cNvSpPr txBox="1"/>
            <p:nvPr/>
          </p:nvSpPr>
          <p:spPr>
            <a:xfrm rot="20904064">
              <a:off x="345939" y="4192313"/>
              <a:ext cx="3962400" cy="15696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600" dirty="0" smtClean="0">
                  <a:solidFill>
                    <a:srgbClr val="C00000"/>
                  </a:solidFill>
                  <a:latin typeface="Arial Black" pitchFamily="34" charset="0"/>
                </a:rPr>
                <a:t>how</a:t>
              </a:r>
              <a:endParaRPr lang="en-US" sz="9600" dirty="0">
                <a:solidFill>
                  <a:srgbClr val="C00000"/>
                </a:solidFill>
                <a:latin typeface="Arial Black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349915">
              <a:off x="4620021" y="1947061"/>
              <a:ext cx="3962400" cy="264687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600" dirty="0" smtClean="0">
                  <a:solidFill>
                    <a:schemeClr val="accent3">
                      <a:lumMod val="50000"/>
                    </a:schemeClr>
                  </a:solidFill>
                  <a:latin typeface="Arabic Typesetting" pitchFamily="66" charset="-78"/>
                  <a:cs typeface="Arabic Typesetting" pitchFamily="66" charset="-78"/>
                </a:rPr>
                <a:t>when</a:t>
              </a:r>
              <a:endParaRPr lang="en-US" sz="16600" dirty="0">
                <a:solidFill>
                  <a:schemeClr val="accent3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60688" y="4605089"/>
              <a:ext cx="3962400" cy="132343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dirty="0" smtClean="0">
                  <a:solidFill>
                    <a:schemeClr val="accent5">
                      <a:lumMod val="7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where</a:t>
              </a:r>
              <a:endParaRPr lang="en-US" sz="8000" dirty="0">
                <a:solidFill>
                  <a:schemeClr val="accent5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1336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Goal:  </a:t>
            </a:r>
          </a:p>
          <a:p>
            <a:r>
              <a:rPr lang="en-US" sz="3600" b="1" dirty="0" smtClean="0"/>
              <a:t>I can use adverbs to tell more about actions.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word that tells more about an action</a:t>
            </a:r>
            <a:endParaRPr lang="en-US" dirty="0"/>
          </a:p>
        </p:txBody>
      </p:sp>
      <p:pic>
        <p:nvPicPr>
          <p:cNvPr id="2050" name="Picture 2" descr="http://www.clker.com/cliparts/d/e/2/8/11949846071340700778car_ride_ganson.svg.h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743200"/>
            <a:ext cx="5715000" cy="3800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The car drove </a:t>
            </a:r>
            <a:r>
              <a:rPr lang="en-US" sz="4400" b="1" dirty="0" smtClean="0">
                <a:solidFill>
                  <a:srgbClr val="C00000"/>
                </a:solidFill>
              </a:rPr>
              <a:t>slowly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pic>
        <p:nvPicPr>
          <p:cNvPr id="2050" name="Picture 2" descr="http://www.clker.com/cliparts/d/e/2/8/11949846071340700778car_ride_ganson.svg.h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743200"/>
            <a:ext cx="5715000" cy="3800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685800"/>
            <a:ext cx="6680919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90600" y="4953000"/>
            <a:ext cx="69342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Galloping </a:t>
            </a:r>
            <a:r>
              <a:rPr lang="en-US" sz="3600" b="1" dirty="0" err="1" smtClean="0"/>
              <a:t>Gertie</a:t>
            </a:r>
            <a:r>
              <a:rPr lang="en-US" sz="3600" b="1" dirty="0" smtClean="0"/>
              <a:t> Tacoma Bridge</a:t>
            </a:r>
          </a:p>
          <a:p>
            <a:r>
              <a:rPr lang="en-US" sz="1100" dirty="0" smtClean="0"/>
              <a:t>(Click to view the video)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45939" y="1947061"/>
            <a:ext cx="8236482" cy="3981467"/>
            <a:chOff x="345939" y="1947061"/>
            <a:chExt cx="8236482" cy="3981467"/>
          </a:xfrm>
        </p:grpSpPr>
        <p:sp>
          <p:nvSpPr>
            <p:cNvPr id="3" name="TextBox 2"/>
            <p:cNvSpPr txBox="1"/>
            <p:nvPr/>
          </p:nvSpPr>
          <p:spPr>
            <a:xfrm rot="20904064">
              <a:off x="345939" y="4192313"/>
              <a:ext cx="3962400" cy="15696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600" dirty="0" smtClean="0">
                  <a:solidFill>
                    <a:srgbClr val="C00000"/>
                  </a:solidFill>
                  <a:latin typeface="Arial Black" pitchFamily="34" charset="0"/>
                </a:rPr>
                <a:t>how</a:t>
              </a:r>
              <a:endParaRPr lang="en-US" sz="9600" dirty="0">
                <a:solidFill>
                  <a:srgbClr val="C00000"/>
                </a:solidFill>
                <a:latin typeface="Arial Black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 rot="349915">
              <a:off x="4620021" y="1947061"/>
              <a:ext cx="3962400" cy="26468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600" dirty="0" smtClean="0">
                  <a:solidFill>
                    <a:schemeClr val="accent3">
                      <a:lumMod val="50000"/>
                    </a:schemeClr>
                  </a:solidFill>
                  <a:latin typeface="Arabic Typesetting" pitchFamily="66" charset="-78"/>
                  <a:cs typeface="Arabic Typesetting" pitchFamily="66" charset="-78"/>
                </a:rPr>
                <a:t>when</a:t>
              </a:r>
              <a:endParaRPr lang="en-US" sz="16600" dirty="0">
                <a:solidFill>
                  <a:schemeClr val="accent3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60688" y="4605089"/>
              <a:ext cx="3962400" cy="132343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dirty="0" smtClean="0">
                  <a:solidFill>
                    <a:schemeClr val="accent5">
                      <a:lumMod val="7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where</a:t>
              </a:r>
              <a:endParaRPr lang="en-US" sz="8000" dirty="0">
                <a:solidFill>
                  <a:schemeClr val="accent5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447800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/>
              <a:t>Adverbs describe actions.  </a:t>
            </a:r>
            <a:br>
              <a:rPr lang="en-US" sz="4800" dirty="0" smtClean="0"/>
            </a:br>
            <a:r>
              <a:rPr lang="en-US" sz="4800" dirty="0" smtClean="0"/>
              <a:t>They tell…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Fill in the blank with an adverb to describe </a:t>
            </a:r>
            <a:r>
              <a:rPr lang="en-US" sz="3600" i="1" dirty="0" smtClean="0"/>
              <a:t>how</a:t>
            </a:r>
            <a:r>
              <a:rPr lang="en-US" sz="3600" dirty="0" smtClean="0"/>
              <a:t> the bridge swayed.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54102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bridge swayed _________________ in the wind.</a:t>
            </a:r>
          </a:p>
        </p:txBody>
      </p:sp>
      <p:pic>
        <p:nvPicPr>
          <p:cNvPr id="16386" name="Picture 2" descr="http://accuweather.ap.org/cgi-bin/aplaunch.pl, June, 2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676400"/>
            <a:ext cx="4876800" cy="34004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1676400"/>
            <a:ext cx="2971800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Adverbs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dangerously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noisily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quickly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quietly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slowly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violently</a:t>
            </a: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Fill in the blank with an adverb to describe </a:t>
            </a:r>
            <a:r>
              <a:rPr lang="en-US" sz="3600" i="1" dirty="0" smtClean="0"/>
              <a:t>when</a:t>
            </a:r>
            <a:r>
              <a:rPr lang="en-US" sz="3600" dirty="0" smtClean="0"/>
              <a:t> the bridge swayed.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5791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bridge swayed _________________.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600200"/>
            <a:ext cx="2971800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Adverbs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frequently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often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rarely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suddenly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sometimes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today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</a:rPr>
              <a:t>yesterday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</p:txBody>
      </p:sp>
      <p:pic>
        <p:nvPicPr>
          <p:cNvPr id="6" name="Picture 2" descr="http://upload.wikimedia.org/wikipedia/en/2/2e/Image-Tacoma_Narrows_Bridge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676400"/>
            <a:ext cx="4772025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250</Words>
  <Application>Microsoft Office PowerPoint</Application>
  <PresentationFormat>On-screen Show (4:3)</PresentationFormat>
  <Paragraphs>70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Galloping Gertie</vt:lpstr>
      <vt:lpstr>Slide 2</vt:lpstr>
      <vt:lpstr>Slide 3</vt:lpstr>
      <vt:lpstr>Adverb</vt:lpstr>
      <vt:lpstr>Slide 5</vt:lpstr>
      <vt:lpstr>Slide 6</vt:lpstr>
      <vt:lpstr>Adverbs describe actions.   They tell…</vt:lpstr>
      <vt:lpstr>Fill in the blank with an adverb to describe how the bridge swayed.</vt:lpstr>
      <vt:lpstr>Fill in the blank with an adverb to describe when the bridge swayed.</vt:lpstr>
      <vt:lpstr>Fill in the blank with an adverb to describe where the bridge fell.</vt:lpstr>
      <vt:lpstr>Slide 11</vt:lpstr>
      <vt:lpstr>Slide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Galloping Gertie</dc:title>
  <dc:creator>Susan</dc:creator>
  <cp:lastModifiedBy>st</cp:lastModifiedBy>
  <cp:revision>6</cp:revision>
  <dcterms:created xsi:type="dcterms:W3CDTF">2013-11-03T21:02:32Z</dcterms:created>
  <dcterms:modified xsi:type="dcterms:W3CDTF">2013-11-11T15:24:14Z</dcterms:modified>
</cp:coreProperties>
</file>