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9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83EEB-29FB-4A80-8F8F-055E877B994B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A626B-068C-41BC-BDFB-569DB1BF8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626B-068C-41BC-BDFB-569DB1BF80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An adjective is a word</a:t>
            </a:r>
            <a:r>
              <a:rPr lang="en-US" baseline="0" dirty="0" smtClean="0"/>
              <a:t> that tells us more about a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626B-068C-41BC-BDFB-569DB1BF80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Practice using nouns to tell more about these bridges.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626B-068C-41BC-BDFB-569DB1BF80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</a:t>
            </a:r>
          </a:p>
          <a:p>
            <a:r>
              <a:rPr lang="en-US" dirty="0" smtClean="0"/>
              <a:t>Write a paragraph describing one of the bridges.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626B-068C-41BC-BDFB-569DB1BF80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</a:t>
            </a:r>
            <a:r>
              <a:rPr lang="en-US" baseline="0" dirty="0" smtClean="0"/>
              <a:t>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A626B-068C-41BC-BDFB-569DB1BF80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8031-1EF8-48B6-B6AE-ECA9D826E8A8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CF87-3C1F-4375-8388-7B5E03068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GBG4v94KF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Describing Bridges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Using Adjectives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Grade Unit 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Tower Bridge, London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Tower Bridge"/>
          <p:cNvPicPr>
            <a:picLocks noGrp="1"/>
          </p:cNvPicPr>
          <p:nvPr>
            <p:ph idx="1"/>
          </p:nvPr>
        </p:nvPicPr>
        <p:blipFill>
          <a:blip r:embed="rId2" cstate="print"/>
          <a:srcRect t="17647"/>
          <a:stretch>
            <a:fillRect/>
          </a:stretch>
        </p:blipFill>
        <p:spPr bwMode="auto">
          <a:xfrm>
            <a:off x="1143000" y="12192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lights made the _________________ bridge glow.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Millau</a:t>
            </a:r>
            <a:r>
              <a:rPr lang="en-US" dirty="0" smtClean="0">
                <a:solidFill>
                  <a:schemeClr val="bg1"/>
                </a:solidFill>
              </a:rPr>
              <a:t> Bridge, France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illau Brid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94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people of France built a _____________ bridge.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Golden Gate Bridge, San Francisco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Golden Gate Brid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want to visit the ________________ bridge.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Si-o-se </a:t>
            </a:r>
            <a:r>
              <a:rPr lang="en-US" dirty="0" err="1" smtClean="0">
                <a:solidFill>
                  <a:schemeClr val="bg1"/>
                </a:solidFill>
              </a:rPr>
              <a:t>Pol</a:t>
            </a:r>
            <a:r>
              <a:rPr lang="en-US" dirty="0" smtClean="0">
                <a:solidFill>
                  <a:schemeClr val="bg1"/>
                </a:solidFill>
              </a:rPr>
              <a:t>, Iran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Si-o-se Po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943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_____________ bridge is 295 meters long.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Choose a photograph of one of the bridges.  Write a paragraph that describes the bridge.  Use adjectives in your description.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4" descr="Golden Gate Bridge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Millau Bridge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9967">
            <a:off x="5433058" y="2771251"/>
            <a:ext cx="294647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Si-o-se Pol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6568">
            <a:off x="1376070" y="4577644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Rialto Bridge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7244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Brooklyn Bridge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6576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Goal: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 can use adjectives to tell more about a noun.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Turn and talk about </a:t>
            </a:r>
            <a:r>
              <a:rPr lang="en-US" sz="3600" dirty="0" smtClean="0">
                <a:solidFill>
                  <a:schemeClr val="bg1"/>
                </a:solidFill>
              </a:rPr>
              <a:t>this </a:t>
            </a:r>
            <a:r>
              <a:rPr lang="en-US" sz="3600" dirty="0" smtClean="0">
                <a:solidFill>
                  <a:schemeClr val="bg1"/>
                </a:solidFill>
              </a:rPr>
              <a:t>bridge in Arkansas.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farm6.staticflickr.com/5295/5424093146_fbcc12c579_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19200"/>
            <a:ext cx="6868734" cy="4572000"/>
          </a:xfrm>
          <a:prstGeom prst="rect">
            <a:avLst/>
          </a:prstGeom>
          <a:noFill/>
        </p:spPr>
      </p:pic>
      <p:pic>
        <p:nvPicPr>
          <p:cNvPr id="23554" name="Picture 2" descr="http://www.wareaglemill.com/wp-content/uploads/2013/06/War-Eagle-Mill-Logo-Banner-mobi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219200"/>
            <a:ext cx="3048000" cy="800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60198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the photograph to see a video clip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Goal: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 can use adjectives to tell more about a noun.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Adjective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adjective is a word that tells us more about a noun.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photopho.org/wp-content/uploads/2013/09/bridge-clipart-vector-magz-free-download-vector-graphics-qsc0f71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5715000" cy="38481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66800" y="2362200"/>
            <a:ext cx="7162800" cy="3632775"/>
            <a:chOff x="1066800" y="2362200"/>
            <a:chExt cx="7162800" cy="3632775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4038600"/>
              <a:ext cx="2514600" cy="5847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</a:rPr>
                <a:t>wooden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400" y="5410200"/>
              <a:ext cx="2514600" cy="5847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</a:rPr>
                <a:t>brown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2362200"/>
              <a:ext cx="2514600" cy="5847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</a:rPr>
                <a:t>short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War Eagle Mill Bridge, Arkansas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farm6.staticflickr.com/5295/5424093146_fbcc12c579_z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639774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943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_____________ bridge led to the mill.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Brooklyn Bridge, New York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rooklyn Brid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_____________ bridge stretched across the river.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Sydney Harbor Bridge, Australia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upload.wikimedia.org/wikipedia/commons/a/a8/Sydney_harbour_bridge_new_south_w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238875" cy="35863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bridge is ______________________.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Rialto Bridge, Italy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Rialto Brid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_____________ bridges help people cross the canals.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Great Belt Bridge, Denmark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Great Belt Brid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bridge was _____________________.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224</Words>
  <Application>Microsoft Office PowerPoint</Application>
  <PresentationFormat>On-screen Show (4:3)</PresentationFormat>
  <Paragraphs>44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Describing Bridges</vt:lpstr>
      <vt:lpstr>Turn and talk about this bridge in Arkansas.</vt:lpstr>
      <vt:lpstr>Goal: I can use adjectives to tell more about a noun. </vt:lpstr>
      <vt:lpstr>Adjective</vt:lpstr>
      <vt:lpstr>War Eagle Mill Bridge, Arkansas</vt:lpstr>
      <vt:lpstr>Brooklyn Bridge, New York</vt:lpstr>
      <vt:lpstr>Sydney Harbor Bridge, Australia</vt:lpstr>
      <vt:lpstr>Rialto Bridge, Italy</vt:lpstr>
      <vt:lpstr>Great Belt Bridge, Denmark</vt:lpstr>
      <vt:lpstr>Tower Bridge, London</vt:lpstr>
      <vt:lpstr>Millau Bridge, France</vt:lpstr>
      <vt:lpstr>Golden Gate Bridge, San Francisco</vt:lpstr>
      <vt:lpstr>Si-o-se Pol, Iran</vt:lpstr>
      <vt:lpstr>Choose a photograph of one of the bridges.  Write a paragraph that describes the bridge.  Use adjectives in your description. </vt:lpstr>
      <vt:lpstr>Goal: I can use adjectives to tell more about a noun.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Bridges</dc:title>
  <dc:creator>Susan</dc:creator>
  <cp:lastModifiedBy>st</cp:lastModifiedBy>
  <cp:revision>6</cp:revision>
  <dcterms:created xsi:type="dcterms:W3CDTF">2013-11-10T02:30:00Z</dcterms:created>
  <dcterms:modified xsi:type="dcterms:W3CDTF">2013-11-11T15:23:37Z</dcterms:modified>
</cp:coreProperties>
</file>