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60" r:id="rId4"/>
    <p:sldId id="258" r:id="rId5"/>
    <p:sldId id="259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4F7AF-8600-4806-AF3E-C6B121575F02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AE219-AEE3-4760-B15E-41619CF17E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Easier template to guide</a:t>
            </a:r>
            <a:r>
              <a:rPr lang="en-US" baseline="0" dirty="0" smtClean="0"/>
              <a:t> students to grade level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AE219-AEE3-4760-B15E-41619CF17EC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much more complex</a:t>
            </a:r>
            <a:r>
              <a:rPr lang="en-US" baseline="0" dirty="0" smtClean="0"/>
              <a:t> organizer for enrichment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AE219-AEE3-4760-B15E-41619CF17EC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02C97-555D-4C32-9605-58D8CADD4AA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678E3-B006-4040-A189-704B1C6E1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source=images&amp;cd=&amp;cad=rja&amp;uact=8&amp;ved=0CAgQjRw&amp;url=http://etc.usf.edu/clipart/6200/6253/bridge_2.htm&amp;ei=NyZdVO3YF8OqgwTBkoSACQ&amp;psig=AFQjCNEFnZsWN6JcDRbS4GeZ2gqCsIkPog&amp;ust=141547717546323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t3.gstatic.com/images?q=tbn:ANd9GcSr6iBaanSay6MtERcLRfgogrutAJPT3pQjuFgtM-Kib_RRVicRh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137" y="-33338"/>
            <a:ext cx="6519863" cy="170973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457200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________’s</a:t>
            </a:r>
          </a:p>
          <a:p>
            <a:pPr algn="ctr"/>
            <a:r>
              <a:rPr lang="en-US" sz="2800" dirty="0" smtClean="0"/>
              <a:t> Bridge Research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475899"/>
            <a:ext cx="67056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name of my bridge?</a:t>
            </a:r>
          </a:p>
          <a:p>
            <a:endParaRPr lang="en-US" dirty="0" smtClean="0"/>
          </a:p>
          <a:p>
            <a:r>
              <a:rPr lang="en-US" dirty="0" smtClean="0"/>
              <a:t>_____________________________________________________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 is my bridge located?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</a:t>
            </a:r>
          </a:p>
          <a:p>
            <a:endParaRPr lang="en-US" dirty="0" smtClean="0"/>
          </a:p>
          <a:p>
            <a:r>
              <a:rPr lang="en-US" dirty="0" smtClean="0"/>
              <a:t>When was my bridge built?</a:t>
            </a:r>
          </a:p>
          <a:p>
            <a:endParaRPr lang="en-US" dirty="0" smtClean="0"/>
          </a:p>
          <a:p>
            <a:r>
              <a:rPr lang="en-US" dirty="0" smtClean="0"/>
              <a:t>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does my bridge look like OR Why was my bridge needed?</a:t>
            </a:r>
          </a:p>
          <a:p>
            <a:endParaRPr lang="en-US" dirty="0" smtClean="0"/>
          </a:p>
          <a:p>
            <a:r>
              <a:rPr lang="en-US" dirty="0" smtClean="0"/>
              <a:t>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Interesting fact (s) about my bridge: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_________________________________________________________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57200" y="1905000"/>
            <a:ext cx="54864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3810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Topic Sentence:</a:t>
            </a:r>
          </a:p>
          <a:p>
            <a:r>
              <a:rPr lang="en-US" dirty="0" smtClean="0"/>
              <a:t>Do you want to learn about _______________________?</a:t>
            </a:r>
          </a:p>
          <a:p>
            <a:r>
              <a:rPr lang="en-US" dirty="0" smtClean="0"/>
              <a:t>There are many interesting facts to learn about _______________.</a:t>
            </a:r>
          </a:p>
          <a:p>
            <a:r>
              <a:rPr lang="en-US" dirty="0" smtClean="0"/>
              <a:t>The ______________________________ is __________________!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14600" y="22098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Tell when and where your bridge was built</a:t>
            </a:r>
            <a:endParaRPr lang="en-US" dirty="0"/>
          </a:p>
        </p:txBody>
      </p:sp>
      <p:sp>
        <p:nvSpPr>
          <p:cNvPr id="13" name="5-Point Star 12"/>
          <p:cNvSpPr/>
          <p:nvPr/>
        </p:nvSpPr>
        <p:spPr>
          <a:xfrm>
            <a:off x="1828800" y="2286000"/>
            <a:ext cx="838200" cy="762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1600200" y="3962400"/>
            <a:ext cx="838200" cy="762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1828800" y="5791200"/>
            <a:ext cx="838200" cy="762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57400" y="38862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Tell why your bridge was built OR</a:t>
            </a:r>
            <a:r>
              <a:rPr lang="en-US" sz="1400" dirty="0"/>
              <a:t> t</a:t>
            </a:r>
            <a:r>
              <a:rPr lang="en-US" sz="1400" dirty="0" smtClean="0"/>
              <a:t>ell what your bridge looks like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67000" y="57912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Tell 2 interesting facts about your bridge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7315200"/>
            <a:ext cx="64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Conclusion:</a:t>
            </a:r>
          </a:p>
          <a:p>
            <a:endParaRPr lang="en-US" dirty="0"/>
          </a:p>
          <a:p>
            <a:r>
              <a:rPr lang="en-US" dirty="0" smtClean="0"/>
              <a:t>Clearly,</a:t>
            </a:r>
          </a:p>
          <a:p>
            <a:r>
              <a:rPr lang="en-US" dirty="0" smtClean="0"/>
              <a:t>Surely,</a:t>
            </a:r>
          </a:p>
          <a:p>
            <a:r>
              <a:rPr lang="en-US" dirty="0" smtClean="0"/>
              <a:t>Definitely,   the __________________________ is ____________!</a:t>
            </a:r>
          </a:p>
          <a:p>
            <a:r>
              <a:rPr lang="en-US" dirty="0" smtClean="0"/>
              <a:t>Truly,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1916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words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52400" y="2514600"/>
            <a:ext cx="137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52400" y="3962400"/>
            <a:ext cx="137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28600" y="5867400"/>
            <a:ext cx="137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352800" y="1905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Big Ideas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57200" y="1905000"/>
            <a:ext cx="54864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3810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Topic Sentence:</a:t>
            </a:r>
          </a:p>
          <a:p>
            <a:r>
              <a:rPr lang="en-US" dirty="0" smtClean="0"/>
              <a:t>Do you want to learn about _______________________?</a:t>
            </a:r>
          </a:p>
          <a:p>
            <a:r>
              <a:rPr lang="en-US" dirty="0" smtClean="0"/>
              <a:t>There are many interesting facts to learn about _______________.</a:t>
            </a:r>
          </a:p>
          <a:p>
            <a:r>
              <a:rPr lang="en-US" dirty="0" smtClean="0"/>
              <a:t>The ______________________________ is __________________!</a:t>
            </a:r>
            <a:endParaRPr lang="en-US" dirty="0"/>
          </a:p>
        </p:txBody>
      </p:sp>
      <p:sp>
        <p:nvSpPr>
          <p:cNvPr id="13" name="5-Point Star 12"/>
          <p:cNvSpPr/>
          <p:nvPr/>
        </p:nvSpPr>
        <p:spPr>
          <a:xfrm>
            <a:off x="609600" y="2590800"/>
            <a:ext cx="381000" cy="4572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52400" y="7315200"/>
            <a:ext cx="64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Conclusion:</a:t>
            </a:r>
          </a:p>
          <a:p>
            <a:endParaRPr lang="en-US" dirty="0"/>
          </a:p>
          <a:p>
            <a:r>
              <a:rPr lang="en-US" dirty="0" smtClean="0"/>
              <a:t>Clearly,</a:t>
            </a:r>
          </a:p>
          <a:p>
            <a:r>
              <a:rPr lang="en-US" dirty="0" smtClean="0"/>
              <a:t>Surely,</a:t>
            </a:r>
          </a:p>
          <a:p>
            <a:r>
              <a:rPr lang="en-US" dirty="0" smtClean="0"/>
              <a:t>Definitely,   the __________________________ is ____________!</a:t>
            </a:r>
          </a:p>
          <a:p>
            <a:r>
              <a:rPr lang="en-US" dirty="0" smtClean="0"/>
              <a:t>Truly,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1916668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Transition words</a:t>
            </a:r>
            <a:endParaRPr lang="en-US" sz="1100" dirty="0"/>
          </a:p>
        </p:txBody>
      </p:sp>
      <p:sp>
        <p:nvSpPr>
          <p:cNvPr id="20" name="Rectangle 19"/>
          <p:cNvSpPr/>
          <p:nvPr/>
        </p:nvSpPr>
        <p:spPr>
          <a:xfrm rot="16200000">
            <a:off x="-419100" y="2781300"/>
            <a:ext cx="1371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5400000">
            <a:off x="-419100" y="4381500"/>
            <a:ext cx="1371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5400000">
            <a:off x="-419100" y="5981700"/>
            <a:ext cx="1371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85800" y="198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24" name="5-Point Star 23"/>
          <p:cNvSpPr/>
          <p:nvPr/>
        </p:nvSpPr>
        <p:spPr>
          <a:xfrm>
            <a:off x="533400" y="4191000"/>
            <a:ext cx="381000" cy="4572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609600" y="5943600"/>
            <a:ext cx="381000" cy="4572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2362200" y="2133600"/>
            <a:ext cx="0" cy="5105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29000" y="2057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Facts, Definitions, or Details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66800" y="25146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and Where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066800" y="3733800"/>
            <a:ext cx="114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Why was my bridge built? OR</a:t>
            </a:r>
          </a:p>
          <a:p>
            <a:r>
              <a:rPr lang="en-US" sz="1600" dirty="0" smtClean="0"/>
              <a:t>What does my bridge look like?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1066800" y="583066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Interesting Facts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819400" y="2743200"/>
            <a:ext cx="3581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19400" y="3124200"/>
            <a:ext cx="3581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3505200"/>
            <a:ext cx="3581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819400" y="4191000"/>
            <a:ext cx="3581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819400" y="4648200"/>
            <a:ext cx="3581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95600" y="5105400"/>
            <a:ext cx="3581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819400" y="5715000"/>
            <a:ext cx="3581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19400" y="6172200"/>
            <a:ext cx="3581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895600" y="6629400"/>
            <a:ext cx="3581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514600" y="2514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514600" y="29718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514600" y="33528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514600" y="4038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514600" y="44196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514600" y="48768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514600" y="54864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514600" y="60198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514600" y="6400800"/>
            <a:ext cx="1524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eKits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7315200" cy="2667001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>
            <a:off x="1066800" y="2286000"/>
            <a:ext cx="4648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05000" y="2667000"/>
            <a:ext cx="2895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33600" y="2373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By: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28600" y="3200400"/>
            <a:ext cx="6324600" cy="5715000"/>
            <a:chOff x="228600" y="3200400"/>
            <a:chExt cx="6324600" cy="57150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28600" y="3200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8600" y="3581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28600" y="3962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28600" y="4343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28600" y="4724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28600" y="5105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28600" y="5486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28600" y="5867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28600" y="6248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28600" y="6629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28600" y="7010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8600" y="7391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28600" y="7772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8600" y="8153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28600" y="8534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28600" y="8915400"/>
              <a:ext cx="632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28600" y="304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8600" y="685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1066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" y="1447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600" y="1828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" y="2209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" y="2590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8600" y="2971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8600" y="3352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" y="3733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600" y="4114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8600" y="4495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8600" y="4876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8600" y="5257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8600" y="5638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8600" y="6019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8600" y="6400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8600" y="6781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8600" y="7162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" y="7543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8600" y="7924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8600" y="8305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28600" y="8686800"/>
            <a:ext cx="6324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213</Words>
  <Application>Microsoft Office PowerPoint</Application>
  <PresentationFormat>On-screen Show (4:3)</PresentationFormat>
  <Paragraphs>66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7</cp:revision>
  <dcterms:created xsi:type="dcterms:W3CDTF">2014-11-07T20:05:16Z</dcterms:created>
  <dcterms:modified xsi:type="dcterms:W3CDTF">2016-11-21T20:40:37Z</dcterms:modified>
</cp:coreProperties>
</file>