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43533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57381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59697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655799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325253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87417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100261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166267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826108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89801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303391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7008D-71CE-4927-BA7E-8A0531B85C88}" type="datetimeFigureOut">
              <a:rPr lang="en-US" smtClean="0"/>
              <a:pPr/>
              <a:t>11/21/2016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343059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upload.wikimedia.org/wikipedia/commons/6/6e/Sydney_Harbour_Bridge_and_Opera_House.jp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le:Sydney Harbour Bridge and Opera House.jpg">
            <a:hlinkClick r:id="rId2"/>
          </p:cNvPr>
          <p:cNvPicPr>
            <a:picLocks noChangeAspect="1" noChangeArrowheads="1"/>
          </p:cNvPicPr>
          <p:nvPr/>
        </p:nvPicPr>
        <p:blipFill>
          <a:blip r:embed="rId3" cstate="print"/>
          <a:srcRect b="7692"/>
          <a:stretch>
            <a:fillRect/>
          </a:stretch>
        </p:blipFill>
        <p:spPr bwMode="auto">
          <a:xfrm>
            <a:off x="1524000" y="304800"/>
            <a:ext cx="5867400" cy="1727885"/>
          </a:xfrm>
          <a:prstGeom prst="rect">
            <a:avLst/>
          </a:prstGeom>
          <a:noFill/>
        </p:spPr>
      </p:pic>
      <p:sp>
        <p:nvSpPr>
          <p:cNvPr id="6" name="TextBox 5"/>
          <p:cNvSpPr txBox="1"/>
          <p:nvPr/>
        </p:nvSpPr>
        <p:spPr>
          <a:xfrm>
            <a:off x="1981200" y="1671935"/>
            <a:ext cx="5257800" cy="461665"/>
          </a:xfrm>
          <a:prstGeom prst="rect">
            <a:avLst/>
          </a:prstGeom>
          <a:noFill/>
        </p:spPr>
        <p:txBody>
          <a:bodyPr wrap="square" rtlCol="0">
            <a:spAutoFit/>
          </a:bodyPr>
          <a:lstStyle/>
          <a:p>
            <a:pPr algn="ctr"/>
            <a:r>
              <a:rPr lang="en-US" sz="2400" dirty="0" smtClean="0">
                <a:solidFill>
                  <a:schemeClr val="bg1"/>
                </a:solidFill>
              </a:rPr>
              <a:t>The Sydney </a:t>
            </a:r>
            <a:r>
              <a:rPr lang="en-US" sz="2400" dirty="0" err="1" smtClean="0">
                <a:solidFill>
                  <a:schemeClr val="bg1"/>
                </a:solidFill>
              </a:rPr>
              <a:t>Harbour</a:t>
            </a:r>
            <a:r>
              <a:rPr lang="en-US" sz="2400" dirty="0" smtClean="0">
                <a:solidFill>
                  <a:schemeClr val="bg1"/>
                </a:solidFill>
              </a:rPr>
              <a:t> Bridge</a:t>
            </a:r>
            <a:endParaRPr lang="en-US" sz="2400" dirty="0">
              <a:solidFill>
                <a:schemeClr val="bg1"/>
              </a:solidFill>
            </a:endParaRPr>
          </a:p>
        </p:txBody>
      </p:sp>
      <p:sp>
        <p:nvSpPr>
          <p:cNvPr id="7" name="TextBox 6"/>
          <p:cNvSpPr txBox="1"/>
          <p:nvPr/>
        </p:nvSpPr>
        <p:spPr>
          <a:xfrm>
            <a:off x="381000" y="2257485"/>
            <a:ext cx="8458200" cy="4247317"/>
          </a:xfrm>
          <a:prstGeom prst="rect">
            <a:avLst/>
          </a:prstGeom>
          <a:noFill/>
        </p:spPr>
        <p:txBody>
          <a:bodyPr wrap="square" rtlCol="0">
            <a:spAutoFit/>
          </a:bodyPr>
          <a:lstStyle/>
          <a:p>
            <a:r>
              <a:rPr lang="en-US" dirty="0" smtClean="0"/>
              <a:t>	Can you believe it took 42 years to plan and build one bridge? Well that is just what happened with the Sydney </a:t>
            </a:r>
            <a:r>
              <a:rPr lang="en-US" dirty="0" err="1" smtClean="0"/>
              <a:t>Harbour</a:t>
            </a:r>
            <a:r>
              <a:rPr lang="en-US" dirty="0" smtClean="0"/>
              <a:t> Bridge in Sydney, Australia. In 1890 the people in Australia had a problem. There were so many people having to ride a ferry, which is a boat that carries people and cars across a body of water. It took a long time for people to ride the ferry. They decided they needed to build a bridge. While they were trying to plan the bridge, World War 1 broke out. They had to stop. After the war, they started to build again. The bridge was finished and opened in 1932. </a:t>
            </a:r>
          </a:p>
          <a:p>
            <a:r>
              <a:rPr lang="en-US" dirty="0" smtClean="0"/>
              <a:t>	The bridge is very pretty and very big. It weighs 39,000 tons, which is equal to the weight of about 1,200 garbage trucks. That is one heavy bridge! Cars, trucks, bicycles, and walkers can go across the bridge.</a:t>
            </a:r>
          </a:p>
          <a:p>
            <a:r>
              <a:rPr lang="en-US" dirty="0" smtClean="0"/>
              <a:t>	For many years the Sydney </a:t>
            </a:r>
            <a:r>
              <a:rPr lang="en-US" dirty="0" err="1" smtClean="0"/>
              <a:t>Harbour</a:t>
            </a:r>
            <a:r>
              <a:rPr lang="en-US" dirty="0" smtClean="0"/>
              <a:t> Bridge has been a special place in Australia. People from all over the word come to see it. Visitors pay money to go across the bridge. In 2000, the Olympic games were in Sydney. The bridge was the special place where they hung the rings. It was a beautiful sight. This bridge is very special to the people of Australia and recognized by people all over world.</a:t>
            </a:r>
            <a:endParaRPr lang="en-US" dirty="0"/>
          </a:p>
        </p:txBody>
      </p:sp>
      <p:sp>
        <p:nvSpPr>
          <p:cNvPr id="8" name="TextBox 7"/>
          <p:cNvSpPr txBox="1"/>
          <p:nvPr/>
        </p:nvSpPr>
        <p:spPr>
          <a:xfrm>
            <a:off x="152400" y="0"/>
            <a:ext cx="8839200" cy="369332"/>
          </a:xfrm>
          <a:prstGeom prst="rect">
            <a:avLst/>
          </a:prstGeom>
          <a:noFill/>
        </p:spPr>
        <p:txBody>
          <a:bodyPr wrap="square" rtlCol="0">
            <a:spAutoFit/>
          </a:bodyPr>
          <a:lstStyle/>
          <a:p>
            <a:r>
              <a:rPr lang="en-US" dirty="0" smtClean="0"/>
              <a:t>Name: ___________________________________      Date:_________________</a:t>
            </a:r>
            <a:endParaRPr lang="en-US" dirty="0"/>
          </a:p>
        </p:txBody>
      </p:sp>
    </p:spTree>
    <p:extLst>
      <p:ext uri="{BB962C8B-B14F-4D97-AF65-F5344CB8AC3E}">
        <p14:creationId xmlns:p14="http://schemas.microsoft.com/office/powerpoint/2010/main" xmlns="" val="310411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76200"/>
            <a:ext cx="8382000" cy="6924973"/>
          </a:xfrm>
          <a:prstGeom prst="rect">
            <a:avLst/>
          </a:prstGeom>
          <a:noFill/>
        </p:spPr>
        <p:txBody>
          <a:bodyPr wrap="square" rtlCol="0">
            <a:spAutoFit/>
          </a:bodyPr>
          <a:lstStyle/>
          <a:p>
            <a:pPr marL="342900" indent="-342900">
              <a:buAutoNum type="arabicPeriod"/>
            </a:pPr>
            <a:r>
              <a:rPr lang="en-US" sz="2000" dirty="0" smtClean="0"/>
              <a:t>How long did it take to build the Sydney </a:t>
            </a:r>
            <a:r>
              <a:rPr lang="en-US" sz="2000" dirty="0" err="1" smtClean="0"/>
              <a:t>Harbour</a:t>
            </a:r>
            <a:r>
              <a:rPr lang="en-US" sz="2000" dirty="0" smtClean="0"/>
              <a:t> Bridge</a:t>
            </a:r>
            <a:r>
              <a:rPr lang="en-US" sz="1600" dirty="0" smtClean="0"/>
              <a:t>?</a:t>
            </a:r>
          </a:p>
          <a:p>
            <a:pPr marL="342900" indent="-342900">
              <a:buAutoNum type="arabicPeriod"/>
            </a:pPr>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endParaRPr lang="en-US" sz="1600" dirty="0" smtClean="0"/>
          </a:p>
          <a:p>
            <a:r>
              <a:rPr lang="en-US" sz="1600" dirty="0" smtClean="0"/>
              <a:t>2. </a:t>
            </a:r>
            <a:r>
              <a:rPr lang="en-US" sz="2000" dirty="0" smtClean="0"/>
              <a:t>When were the Olympic Games in Sydney, Australia?</a:t>
            </a:r>
            <a:endParaRPr lang="en-US" sz="1600" dirty="0" smtClean="0"/>
          </a:p>
          <a:p>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endParaRPr lang="en-US" sz="1600" dirty="0" smtClean="0"/>
          </a:p>
          <a:p>
            <a:r>
              <a:rPr lang="en-US" sz="1600" dirty="0" smtClean="0"/>
              <a:t>3. </a:t>
            </a:r>
            <a:r>
              <a:rPr lang="en-US" sz="2000" dirty="0" smtClean="0"/>
              <a:t>Why did the people in Sydney need a bridge?</a:t>
            </a:r>
            <a:endParaRPr lang="en-US" sz="1600" dirty="0" smtClean="0"/>
          </a:p>
          <a:p>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endParaRPr lang="en-US" sz="1600" dirty="0" smtClean="0"/>
          </a:p>
          <a:p>
            <a:r>
              <a:rPr lang="en-US" sz="1600" dirty="0" smtClean="0"/>
              <a:t>4. </a:t>
            </a:r>
            <a:r>
              <a:rPr lang="en-US" sz="2000" dirty="0" smtClean="0"/>
              <a:t>Why did they have to stop planning and building the bridge for a little while?</a:t>
            </a:r>
            <a:endParaRPr lang="en-US" sz="1600" dirty="0" smtClean="0"/>
          </a:p>
          <a:p>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p:txBody>
      </p:sp>
    </p:spTree>
    <p:extLst>
      <p:ext uri="{BB962C8B-B14F-4D97-AF65-F5344CB8AC3E}">
        <p14:creationId xmlns:p14="http://schemas.microsoft.com/office/powerpoint/2010/main" xmlns="" val="3938504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71</Words>
  <Application>Microsoft Office PowerPoint</Application>
  <PresentationFormat>On-screen Show (4:3)</PresentationFormat>
  <Paragraphs>31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Della Hutcheson</dc:creator>
  <cp:lastModifiedBy>ST User</cp:lastModifiedBy>
  <cp:revision>35</cp:revision>
  <dcterms:created xsi:type="dcterms:W3CDTF">2014-11-06T02:03:12Z</dcterms:created>
  <dcterms:modified xsi:type="dcterms:W3CDTF">2016-11-21T20:39:42Z</dcterms:modified>
</cp:coreProperties>
</file>