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435335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57381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2596976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2655799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325253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2874174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100261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166267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826108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289801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303391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7008D-71CE-4927-BA7E-8A0531B85C88}" type="datetimeFigureOut">
              <a:rPr lang="en-US" smtClean="0"/>
              <a:pPr/>
              <a:t>11/21/2016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EA3135-6D87-410E-BA8F-45F280503B56}" type="slidenum">
              <a:rPr lang="en-US" smtClean="0"/>
              <a:pPr/>
              <a:t>‹#›</a:t>
            </a:fld>
            <a:endParaRPr lang="en-US"/>
          </a:p>
        </p:txBody>
      </p:sp>
    </p:spTree>
    <p:extLst>
      <p:ext uri="{BB962C8B-B14F-4D97-AF65-F5344CB8AC3E}">
        <p14:creationId xmlns:p14="http://schemas.microsoft.com/office/powerpoint/2010/main" xmlns="" val="3430599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cyclopedia.kids.net.au/page/su/Suspension_bridge"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encyclopedia.kids.net.au/page/19/1937" TargetMode="External"/><Relationship Id="rId5" Type="http://schemas.openxmlformats.org/officeDocument/2006/relationships/hyperlink" Target="http://encyclopedia.kids.net.au/page/19/1933" TargetMode="External"/><Relationship Id="rId4" Type="http://schemas.openxmlformats.org/officeDocument/2006/relationships/hyperlink" Target="http://encyclopedia.kids.net.au/page/ja/January_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Golden Gate Bridge is a famous suspension bridge that reaches over the San Francisco Bay. Completed in 1937, the Golden Gate Bridge is a well known landmark that attracts a large number of tourists and photographer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29400" y="4549400"/>
            <a:ext cx="2336800" cy="17526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600200" y="4313"/>
            <a:ext cx="5969000" cy="369332"/>
          </a:xfrm>
          <a:prstGeom prst="rect">
            <a:avLst/>
          </a:prstGeom>
          <a:noFill/>
        </p:spPr>
        <p:txBody>
          <a:bodyPr wrap="square" rtlCol="0">
            <a:spAutoFit/>
          </a:bodyPr>
          <a:lstStyle/>
          <a:p>
            <a:pPr algn="ctr"/>
            <a:r>
              <a:rPr lang="en-US" dirty="0" smtClean="0">
                <a:latin typeface="Aharoni" pitchFamily="2" charset="-79"/>
                <a:cs typeface="Aharoni" pitchFamily="2" charset="-79"/>
              </a:rPr>
              <a:t>The Golden Gate Bridge</a:t>
            </a:r>
            <a:endParaRPr lang="en-US" dirty="0">
              <a:latin typeface="Aharoni" pitchFamily="2" charset="-79"/>
              <a:cs typeface="Aharoni" pitchFamily="2" charset="-79"/>
            </a:endParaRPr>
          </a:p>
        </p:txBody>
      </p:sp>
      <p:sp>
        <p:nvSpPr>
          <p:cNvPr id="5" name="Rectangle 4"/>
          <p:cNvSpPr/>
          <p:nvPr/>
        </p:nvSpPr>
        <p:spPr>
          <a:xfrm>
            <a:off x="158151" y="373645"/>
            <a:ext cx="8579449" cy="6740307"/>
          </a:xfrm>
          <a:prstGeom prst="rect">
            <a:avLst/>
          </a:prstGeom>
        </p:spPr>
        <p:txBody>
          <a:bodyPr wrap="square">
            <a:spAutoFit/>
          </a:bodyPr>
          <a:lstStyle/>
          <a:p>
            <a:r>
              <a:rPr lang="en-US" sz="1600" dirty="0" smtClean="0"/>
              <a:t>	The </a:t>
            </a:r>
            <a:r>
              <a:rPr lang="en-US" sz="1600" b="1" dirty="0" smtClean="0"/>
              <a:t>Golden Gate Bridge </a:t>
            </a:r>
            <a:r>
              <a:rPr lang="en-US" sz="1600" dirty="0" smtClean="0"/>
              <a:t>in San Francisco, California is a </a:t>
            </a:r>
            <a:r>
              <a:rPr lang="en-US" sz="1600" b="1" dirty="0" smtClean="0">
                <a:hlinkClick r:id="rId3" tooltip="Suspension bridge"/>
              </a:rPr>
              <a:t>suspension bridge</a:t>
            </a:r>
            <a:r>
              <a:rPr lang="en-US" sz="1600" dirty="0" smtClean="0"/>
              <a:t>. A suspension bridge is a bridge that is held by cable wires. The wires are hung between large tall towers. Many people thought the bridge was impossible to build. After many years of planning, the bridge was started on </a:t>
            </a:r>
            <a:r>
              <a:rPr lang="en-US" sz="1600" dirty="0" smtClean="0">
                <a:hlinkClick r:id="rId4" tooltip="January 5"/>
              </a:rPr>
              <a:t>January 5</a:t>
            </a:r>
            <a:r>
              <a:rPr lang="en-US" sz="1600" dirty="0" smtClean="0"/>
              <a:t>, </a:t>
            </a:r>
            <a:r>
              <a:rPr lang="en-US" sz="1600" dirty="0" smtClean="0">
                <a:hlinkClick r:id="rId5" tooltip="1933"/>
              </a:rPr>
              <a:t>1933</a:t>
            </a:r>
            <a:r>
              <a:rPr lang="en-US" sz="1600" dirty="0" smtClean="0"/>
              <a:t>. It was completed in April </a:t>
            </a:r>
            <a:r>
              <a:rPr lang="en-US" sz="1600" dirty="0" smtClean="0">
                <a:hlinkClick r:id="rId6" tooltip="1937"/>
              </a:rPr>
              <a:t>1937</a:t>
            </a:r>
            <a:r>
              <a:rPr lang="en-US" sz="1600" dirty="0" smtClean="0"/>
              <a:t> and opened to pedestrians, or walkers, that year. It was soon opened to cars too.</a:t>
            </a:r>
          </a:p>
          <a:p>
            <a:r>
              <a:rPr lang="en-US" sz="1600" dirty="0"/>
              <a:t>	</a:t>
            </a:r>
            <a:r>
              <a:rPr lang="en-US" sz="1600" dirty="0" smtClean="0"/>
              <a:t>Before the bridge was built, the only way across the bay was by boat. It would take about 25 minutes to cross the Bay. After the bridge was built, it only took 10 minutes to cross the bridge. The speed limit on the bridge is only 45 miles per hour to help keep people safe.</a:t>
            </a:r>
            <a:endParaRPr lang="en-US" sz="1600" dirty="0"/>
          </a:p>
          <a:p>
            <a:r>
              <a:rPr lang="en-US" sz="1600" dirty="0" smtClean="0"/>
              <a:t>	The Golden Gate Bridge is huge and is said to be the most beautiful bridge in the world. It is definitely the most photographed bridge in the world. It is 1.22 miles long</a:t>
            </a:r>
            <a:r>
              <a:rPr lang="en-US" sz="1600" dirty="0"/>
              <a:t>.</a:t>
            </a:r>
            <a:r>
              <a:rPr lang="en-US" sz="1600" dirty="0" smtClean="0"/>
              <a:t> The distance between the tall towers that help to hold it up is is 4200 </a:t>
            </a:r>
            <a:r>
              <a:rPr lang="en-US" sz="1600" dirty="0" err="1" smtClean="0"/>
              <a:t>ft</a:t>
            </a:r>
            <a:r>
              <a:rPr lang="en-US" sz="1600" dirty="0" smtClean="0"/>
              <a:t>, which is the length of 14 football fields. The towers are 750 feet tall above the water, which would be about 125 people stacked on top of each other. WOW! </a:t>
            </a:r>
          </a:p>
          <a:p>
            <a:r>
              <a:rPr lang="en-US" sz="1600" dirty="0" smtClean="0"/>
              <a:t>	The bridge has six lanes of vehicle traffic. It also has</a:t>
            </a:r>
          </a:p>
          <a:p>
            <a:r>
              <a:rPr lang="en-US" sz="1600" dirty="0" smtClean="0"/>
              <a:t>walkways on both sides of the bridge. The middle barrier, or wall,</a:t>
            </a:r>
          </a:p>
          <a:p>
            <a:r>
              <a:rPr lang="en-US" sz="1600" dirty="0" smtClean="0"/>
              <a:t>between the lanes can be moved to allow more or less traffic to </a:t>
            </a:r>
          </a:p>
          <a:p>
            <a:r>
              <a:rPr lang="en-US" sz="1600" dirty="0" smtClean="0"/>
              <a:t>move across. One lane is always for walkers and another lane is for</a:t>
            </a:r>
          </a:p>
          <a:p>
            <a:r>
              <a:rPr lang="en-US" sz="1600" dirty="0" smtClean="0"/>
              <a:t>people riding bicycles. However, this can change when construction </a:t>
            </a:r>
          </a:p>
          <a:p>
            <a:r>
              <a:rPr lang="en-US" sz="1600" dirty="0" smtClean="0"/>
              <a:t>is taking place. No one can walk on the bridge at night for safety reasons.</a:t>
            </a:r>
          </a:p>
          <a:p>
            <a:r>
              <a:rPr lang="en-US" sz="1600" dirty="0" smtClean="0"/>
              <a:t>	More than 1.9 billion cars have used the Golden Gate Bridge to </a:t>
            </a:r>
          </a:p>
          <a:p>
            <a:r>
              <a:rPr lang="en-US" sz="1600" dirty="0"/>
              <a:t>c</a:t>
            </a:r>
            <a:r>
              <a:rPr lang="en-US" sz="1600" dirty="0" smtClean="0"/>
              <a:t>ross the San Francisco Bay since it was first built. Since September 2002, </a:t>
            </a:r>
          </a:p>
          <a:p>
            <a:r>
              <a:rPr lang="en-US" sz="1600" dirty="0" smtClean="0"/>
              <a:t>it costs vehicles $5.00 per car to drive across the bridge going one way. </a:t>
            </a:r>
          </a:p>
          <a:p>
            <a:r>
              <a:rPr lang="en-US" sz="1600" dirty="0" smtClean="0"/>
              <a:t>It does not cost anything to ride a bike or walk across. You also do not have</a:t>
            </a:r>
          </a:p>
          <a:p>
            <a:r>
              <a:rPr lang="en-US" sz="1600" dirty="0" smtClean="0"/>
              <a:t> to pay to drive back across if you pay $5.00 to go across one way.</a:t>
            </a:r>
          </a:p>
          <a:p>
            <a:r>
              <a:rPr lang="en-US" sz="1600" dirty="0"/>
              <a:t>	</a:t>
            </a:r>
            <a:r>
              <a:rPr lang="en-US" sz="1600" dirty="0" smtClean="0"/>
              <a:t>The Golden Gate Bridge is known as one of the most </a:t>
            </a:r>
            <a:endParaRPr lang="en-US" sz="1600" dirty="0"/>
          </a:p>
          <a:p>
            <a:r>
              <a:rPr lang="en-US" sz="1600" dirty="0" smtClean="0"/>
              <a:t>amazing man made creations of all time! </a:t>
            </a:r>
            <a:endParaRPr lang="en-US" sz="1600" dirty="0"/>
          </a:p>
        </p:txBody>
      </p:sp>
    </p:spTree>
    <p:extLst>
      <p:ext uri="{BB962C8B-B14F-4D97-AF65-F5344CB8AC3E}">
        <p14:creationId xmlns:p14="http://schemas.microsoft.com/office/powerpoint/2010/main" xmlns="" val="3104115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382000" cy="6001643"/>
          </a:xfrm>
          <a:prstGeom prst="rect">
            <a:avLst/>
          </a:prstGeom>
          <a:noFill/>
        </p:spPr>
        <p:txBody>
          <a:bodyPr wrap="square" rtlCol="0">
            <a:spAutoFit/>
          </a:bodyPr>
          <a:lstStyle/>
          <a:p>
            <a:pPr marL="342900" indent="-342900">
              <a:buAutoNum type="arabicPeriod"/>
            </a:pPr>
            <a:r>
              <a:rPr lang="en-US" sz="1600" dirty="0" smtClean="0"/>
              <a:t>What is a suspension bridge?</a:t>
            </a:r>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r>
              <a:rPr lang="en-US" sz="1600" dirty="0" smtClean="0"/>
              <a:t>2. When was the Golden Gate Bridge completed?</a:t>
            </a:r>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r>
              <a:rPr lang="en-US" sz="1600" dirty="0" smtClean="0"/>
              <a:t>3. Where is the Golden Gate Bridge located?</a:t>
            </a:r>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r>
              <a:rPr lang="en-US" sz="1600" dirty="0" smtClean="0"/>
              <a:t>4. Why can people NOT walk on the bridge at night?</a:t>
            </a:r>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r>
              <a:rPr lang="en-US" sz="1600" dirty="0" smtClean="0"/>
              <a:t>5. How can people travel across the bridge? Make sure to list all 3 ways.</a:t>
            </a:r>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p:txBody>
      </p:sp>
    </p:spTree>
    <p:extLst>
      <p:ext uri="{BB962C8B-B14F-4D97-AF65-F5344CB8AC3E}">
        <p14:creationId xmlns:p14="http://schemas.microsoft.com/office/powerpoint/2010/main" xmlns="" val="3938504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Golden Gate Bridge is a famous suspension bridge that reaches over the San Francisco Bay. Completed in 1937, the Golden Gate Bridge is a well known landmark that attracts a large number of tourists and photographer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24600" y="381000"/>
            <a:ext cx="2743200" cy="20574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600200" y="4313"/>
            <a:ext cx="5969000" cy="461665"/>
          </a:xfrm>
          <a:prstGeom prst="rect">
            <a:avLst/>
          </a:prstGeom>
          <a:noFill/>
        </p:spPr>
        <p:txBody>
          <a:bodyPr wrap="square" rtlCol="0">
            <a:spAutoFit/>
          </a:bodyPr>
          <a:lstStyle/>
          <a:p>
            <a:pPr algn="ctr"/>
            <a:r>
              <a:rPr lang="en-US" sz="2400" dirty="0" smtClean="0">
                <a:latin typeface="Aharoni" pitchFamily="2" charset="-79"/>
                <a:cs typeface="Aharoni" pitchFamily="2" charset="-79"/>
              </a:rPr>
              <a:t>The Golden Gate Bridge</a:t>
            </a:r>
            <a:endParaRPr lang="en-US" sz="2400" dirty="0">
              <a:latin typeface="Aharoni" pitchFamily="2" charset="-79"/>
              <a:cs typeface="Aharoni" pitchFamily="2" charset="-79"/>
            </a:endParaRPr>
          </a:p>
        </p:txBody>
      </p:sp>
      <p:sp>
        <p:nvSpPr>
          <p:cNvPr id="5" name="Rectangle 4"/>
          <p:cNvSpPr/>
          <p:nvPr/>
        </p:nvSpPr>
        <p:spPr>
          <a:xfrm>
            <a:off x="158151" y="610136"/>
            <a:ext cx="8579449" cy="6247864"/>
          </a:xfrm>
          <a:prstGeom prst="rect">
            <a:avLst/>
          </a:prstGeom>
        </p:spPr>
        <p:txBody>
          <a:bodyPr wrap="square">
            <a:spAutoFit/>
          </a:bodyPr>
          <a:lstStyle/>
          <a:p>
            <a:r>
              <a:rPr lang="en-US" sz="1600" dirty="0" smtClean="0"/>
              <a:t>	</a:t>
            </a:r>
            <a:r>
              <a:rPr lang="en-US" sz="2000" spc="100" dirty="0" smtClean="0"/>
              <a:t>Have you ever seen this bridge in a picture? </a:t>
            </a:r>
          </a:p>
          <a:p>
            <a:r>
              <a:rPr lang="en-US" sz="2000" spc="100" dirty="0" smtClean="0"/>
              <a:t>I bet you have! This is the Golden Gate bridge and it</a:t>
            </a:r>
          </a:p>
          <a:p>
            <a:r>
              <a:rPr lang="en-US" sz="2000" spc="100" dirty="0" smtClean="0"/>
              <a:t>is one of the most famous bridges in the world. It is</a:t>
            </a:r>
          </a:p>
          <a:p>
            <a:r>
              <a:rPr lang="en-US" sz="2000" spc="100" dirty="0" smtClean="0"/>
              <a:t>in San Francisco, California. It is made by wires that</a:t>
            </a:r>
          </a:p>
          <a:p>
            <a:r>
              <a:rPr lang="en-US" sz="2000" spc="100" dirty="0" smtClean="0"/>
              <a:t>are hung between large, tall towers. That kind of</a:t>
            </a:r>
          </a:p>
          <a:p>
            <a:r>
              <a:rPr lang="en-US" sz="2000" spc="100" dirty="0" smtClean="0"/>
              <a:t>bridge is called a suspension (</a:t>
            </a:r>
            <a:r>
              <a:rPr lang="en-US" sz="2000" spc="100" dirty="0" err="1" smtClean="0"/>
              <a:t>sus</a:t>
            </a:r>
            <a:r>
              <a:rPr lang="en-US" sz="2000" spc="100" dirty="0" smtClean="0"/>
              <a:t>-pen-shun) bridge. </a:t>
            </a:r>
          </a:p>
          <a:p>
            <a:r>
              <a:rPr lang="en-US" sz="2000" spc="100" dirty="0" smtClean="0"/>
              <a:t>It took four years to build this bridge.</a:t>
            </a:r>
          </a:p>
          <a:p>
            <a:endParaRPr lang="en-US" sz="2000" spc="100" dirty="0" smtClean="0"/>
          </a:p>
          <a:p>
            <a:r>
              <a:rPr lang="en-US" sz="2000" spc="100" dirty="0" smtClean="0"/>
              <a:t>	Before the bridge was built, people had to take a boat across the Bay. It took 25 minutes to ride across on the boat. After the bridge was built, it only takes 10 minutes to drive across it. That is much faster! Cars can drive on the bridge. People can walk and ride bicycles across the bridge too. At night</a:t>
            </a:r>
            <a:r>
              <a:rPr lang="en-US" sz="2000" spc="100" smtClean="0"/>
              <a:t>, people can not </a:t>
            </a:r>
            <a:r>
              <a:rPr lang="en-US" sz="2000" spc="100" dirty="0" smtClean="0"/>
              <a:t>walk on the bridge. It would not be safe for them.</a:t>
            </a:r>
          </a:p>
          <a:p>
            <a:endParaRPr lang="en-US" sz="2000" spc="100" dirty="0" smtClean="0"/>
          </a:p>
          <a:p>
            <a:r>
              <a:rPr lang="en-US" sz="2000" spc="100" dirty="0" smtClean="0"/>
              <a:t>	The bridge is  very, very tall. It is as tall as 125 people stacked on top of each other. It is also very long. It takes a little more than a mile to go from one side to the other. Lots of cars and trucks drive across this bridge every day. The Golden Gate Bridge one of the most </a:t>
            </a:r>
            <a:endParaRPr lang="en-US" sz="2000" spc="100" dirty="0"/>
          </a:p>
          <a:p>
            <a:r>
              <a:rPr lang="en-US" sz="2000" spc="100" dirty="0" smtClean="0"/>
              <a:t>amazing man made bridges of all time! </a:t>
            </a:r>
            <a:endParaRPr lang="en-US" sz="2000" spc="100" dirty="0"/>
          </a:p>
        </p:txBody>
      </p:sp>
    </p:spTree>
    <p:extLst>
      <p:ext uri="{BB962C8B-B14F-4D97-AF65-F5344CB8AC3E}">
        <p14:creationId xmlns:p14="http://schemas.microsoft.com/office/powerpoint/2010/main" xmlns="" val="3104115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76200"/>
            <a:ext cx="8382000" cy="6924973"/>
          </a:xfrm>
          <a:prstGeom prst="rect">
            <a:avLst/>
          </a:prstGeom>
          <a:noFill/>
        </p:spPr>
        <p:txBody>
          <a:bodyPr wrap="square" rtlCol="0">
            <a:spAutoFit/>
          </a:bodyPr>
          <a:lstStyle/>
          <a:p>
            <a:pPr marL="342900" indent="-342900">
              <a:buAutoNum type="arabicPeriod"/>
            </a:pPr>
            <a:r>
              <a:rPr lang="en-US" sz="2000" dirty="0" smtClean="0"/>
              <a:t>How long did it take to build the Golden Gate Bridge</a:t>
            </a:r>
            <a:r>
              <a:rPr lang="en-US" sz="1600" dirty="0" smtClean="0"/>
              <a:t>?</a:t>
            </a:r>
          </a:p>
          <a:p>
            <a:pPr marL="342900" indent="-342900">
              <a:buAutoNum type="arabicPeriod"/>
            </a:pPr>
            <a:endParaRPr lang="en-US" sz="1600" dirty="0" smtClean="0"/>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endParaRPr lang="en-US" sz="1600" dirty="0" smtClean="0"/>
          </a:p>
          <a:p>
            <a:r>
              <a:rPr lang="en-US" sz="1600" dirty="0" smtClean="0"/>
              <a:t>2. </a:t>
            </a:r>
            <a:r>
              <a:rPr lang="en-US" sz="2000" dirty="0" smtClean="0"/>
              <a:t>When are people not allowed to walk on the bridge?</a:t>
            </a:r>
            <a:endParaRPr lang="en-US" sz="1600" dirty="0" smtClean="0"/>
          </a:p>
          <a:p>
            <a:endParaRPr lang="en-US" sz="1600" dirty="0" smtClean="0"/>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endParaRPr lang="en-US" sz="1600" dirty="0" smtClean="0"/>
          </a:p>
          <a:p>
            <a:r>
              <a:rPr lang="en-US" sz="1600" dirty="0" smtClean="0"/>
              <a:t>3. </a:t>
            </a:r>
            <a:r>
              <a:rPr lang="en-US" sz="2000" dirty="0" smtClean="0"/>
              <a:t>Where is the Golden Gate Bridge located?</a:t>
            </a:r>
            <a:endParaRPr lang="en-US" sz="1600" dirty="0" smtClean="0"/>
          </a:p>
          <a:p>
            <a:endParaRPr lang="en-US" sz="1600" dirty="0" smtClean="0"/>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a:p>
            <a:endParaRPr lang="en-US" sz="1600" dirty="0" smtClean="0"/>
          </a:p>
          <a:p>
            <a:r>
              <a:rPr lang="en-US" sz="1600" dirty="0" smtClean="0"/>
              <a:t>4. </a:t>
            </a:r>
            <a:r>
              <a:rPr lang="en-US" sz="2000" dirty="0" smtClean="0"/>
              <a:t>Why can people NOT walk on the bridge at night?</a:t>
            </a:r>
            <a:endParaRPr lang="en-US" sz="1600" dirty="0" smtClean="0"/>
          </a:p>
          <a:p>
            <a:endParaRPr lang="en-US" sz="1600" dirty="0" smtClean="0"/>
          </a:p>
          <a:p>
            <a:r>
              <a:rPr lang="en-US" sz="1600" dirty="0" smtClean="0"/>
              <a:t>_______________________________________________________________________</a:t>
            </a:r>
          </a:p>
          <a:p>
            <a:endParaRPr lang="en-US" sz="1600" dirty="0"/>
          </a:p>
          <a:p>
            <a:r>
              <a:rPr lang="en-US" sz="1600" dirty="0" smtClean="0"/>
              <a:t>_______________________________________________________________________</a:t>
            </a:r>
          </a:p>
          <a:p>
            <a:endParaRPr lang="en-US" sz="1600" dirty="0" smtClean="0"/>
          </a:p>
        </p:txBody>
      </p:sp>
    </p:spTree>
    <p:extLst>
      <p:ext uri="{BB962C8B-B14F-4D97-AF65-F5344CB8AC3E}">
        <p14:creationId xmlns:p14="http://schemas.microsoft.com/office/powerpoint/2010/main" xmlns="" val="3938504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131</Words>
  <Application>Microsoft Office PowerPoint</Application>
  <PresentationFormat>On-screen Show (4:3)</PresentationFormat>
  <Paragraphs>80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Della Hutcheson</dc:creator>
  <cp:lastModifiedBy>ST User</cp:lastModifiedBy>
  <cp:revision>18</cp:revision>
  <dcterms:created xsi:type="dcterms:W3CDTF">2014-11-06T02:03:12Z</dcterms:created>
  <dcterms:modified xsi:type="dcterms:W3CDTF">2016-11-21T20:38:26Z</dcterms:modified>
</cp:coreProperties>
</file>