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9BBFD-CE19-4733-BAFD-76109CF75741}"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912CA-86FC-4CE8-A37B-84433FA50B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push to meet the standard of the new CCSS, we often forget that connections made through projects help students to grasp difficult concepts.  (RI.2.7 is used in reading the directions in that both print and images help to clarify the instructions.)</a:t>
            </a:r>
          </a:p>
          <a:p>
            <a:endParaRPr lang="en-US" baseline="0" dirty="0" smtClean="0"/>
          </a:p>
          <a:p>
            <a:r>
              <a:rPr lang="en-US" baseline="0" dirty="0" smtClean="0"/>
              <a:t>We started in Mrs. Williams’ class by building a model bridge with popsicle sticks.  We used step-by-step instructions and worked together in groups.   (These step-by-step instructions would give students real-world experience from which to write a “how-to.”)  (Activity 1, W.2.2; SL.2.6; RI.2.3; RI.2.7:  Also, W.2.7 – shared </a:t>
            </a:r>
            <a:r>
              <a:rPr lang="en-US" baseline="0" smtClean="0"/>
              <a:t>writing projects.)</a:t>
            </a:r>
            <a:endParaRPr lang="en-US" baseline="0" dirty="0" smtClean="0"/>
          </a:p>
          <a:p>
            <a:endParaRPr lang="en-US" baseline="0" dirty="0" smtClean="0"/>
          </a:p>
          <a:p>
            <a:r>
              <a:rPr lang="en-US" baseline="0" dirty="0" smtClean="0"/>
              <a:t>How do authors use the phrase “building a bridge” to explain how we connect with each other?  (RL.2.4)</a:t>
            </a:r>
            <a:endParaRPr lang="en-US" dirty="0"/>
          </a:p>
        </p:txBody>
      </p:sp>
      <p:sp>
        <p:nvSpPr>
          <p:cNvPr id="4" name="Slide Number Placeholder 3"/>
          <p:cNvSpPr>
            <a:spLocks noGrp="1"/>
          </p:cNvSpPr>
          <p:nvPr>
            <p:ph type="sldNum" sz="quarter" idx="10"/>
          </p:nvPr>
        </p:nvSpPr>
        <p:spPr/>
        <p:txBody>
          <a:bodyPr/>
          <a:lstStyle/>
          <a:p>
            <a:fld id="{461912CA-86FC-4CE8-A37B-84433FA50BD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 the process</a:t>
            </a:r>
            <a:r>
              <a:rPr lang="en-US" baseline="0" dirty="0" smtClean="0"/>
              <a:t> we talked about how each of the groups had to build a bridge between the partners in order to work together to build the model bridge.  This was a constant theme as we worked.   We learned the song “Love Can Build a Bridge” by the </a:t>
            </a:r>
            <a:r>
              <a:rPr lang="en-US" baseline="0" dirty="0" err="1" smtClean="0"/>
              <a:t>Judds</a:t>
            </a:r>
            <a:r>
              <a:rPr lang="en-US" baseline="0" dirty="0" smtClean="0"/>
              <a:t>.  (S.L.2.1)</a:t>
            </a:r>
            <a:endParaRPr lang="en-US" dirty="0"/>
          </a:p>
        </p:txBody>
      </p:sp>
      <p:sp>
        <p:nvSpPr>
          <p:cNvPr id="4" name="Slide Number Placeholder 3"/>
          <p:cNvSpPr>
            <a:spLocks noGrp="1"/>
          </p:cNvSpPr>
          <p:nvPr>
            <p:ph type="sldNum" sz="quarter" idx="10"/>
          </p:nvPr>
        </p:nvSpPr>
        <p:spPr/>
        <p:txBody>
          <a:bodyPr/>
          <a:lstStyle/>
          <a:p>
            <a:fld id="{461912CA-86FC-4CE8-A37B-84433FA50BD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wrote about the bridges they have built between family members and friends.  (W.2.3; W.2.5; </a:t>
            </a:r>
            <a:endParaRPr lang="en-US" dirty="0"/>
          </a:p>
        </p:txBody>
      </p:sp>
      <p:sp>
        <p:nvSpPr>
          <p:cNvPr id="4" name="Slide Number Placeholder 3"/>
          <p:cNvSpPr>
            <a:spLocks noGrp="1"/>
          </p:cNvSpPr>
          <p:nvPr>
            <p:ph type="sldNum" sz="quarter" idx="10"/>
          </p:nvPr>
        </p:nvSpPr>
        <p:spPr/>
        <p:txBody>
          <a:bodyPr/>
          <a:lstStyle/>
          <a:p>
            <a:fld id="{461912CA-86FC-4CE8-A37B-84433FA50BD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912CA-86FC-4CE8-A37B-84433FA50BD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3EF206A-CAA0-48D2-84DD-492CF5BD4E7A}" type="datetimeFigureOut">
              <a:rPr lang="en-US" smtClean="0"/>
              <a:pPr/>
              <a:t>1/27/2014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91F29A3-88B4-4CE0-BDCF-77D183758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EF206A-CAA0-48D2-84DD-492CF5BD4E7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EF206A-CAA0-48D2-84DD-492CF5BD4E7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EF206A-CAA0-48D2-84DD-492CF5BD4E7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EF206A-CAA0-48D2-84DD-492CF5BD4E7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EF206A-CAA0-48D2-84DD-492CF5BD4E7A}"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3EF206A-CAA0-48D2-84DD-492CF5BD4E7A}" type="datetimeFigureOut">
              <a:rPr lang="en-US" smtClean="0"/>
              <a:pPr/>
              <a:t>1/27/2014</a:t>
            </a:fld>
            <a:endParaRPr lang="en-US"/>
          </a:p>
        </p:txBody>
      </p:sp>
      <p:sp>
        <p:nvSpPr>
          <p:cNvPr id="27" name="Slide Number Placeholder 26"/>
          <p:cNvSpPr>
            <a:spLocks noGrp="1"/>
          </p:cNvSpPr>
          <p:nvPr>
            <p:ph type="sldNum" sz="quarter" idx="11"/>
          </p:nvPr>
        </p:nvSpPr>
        <p:spPr/>
        <p:txBody>
          <a:bodyPr rtlCol="0"/>
          <a:lstStyle/>
          <a:p>
            <a:fld id="{391F29A3-88B4-4CE0-BDCF-77D183758A6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3EF206A-CAA0-48D2-84DD-492CF5BD4E7A}" type="datetimeFigureOut">
              <a:rPr lang="en-US" smtClean="0"/>
              <a:pPr/>
              <a:t>1/27/2014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91F29A3-88B4-4CE0-BDCF-77D183758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F206A-CAA0-48D2-84DD-492CF5BD4E7A}"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EF206A-CAA0-48D2-84DD-492CF5BD4E7A}"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EF206A-CAA0-48D2-84DD-492CF5BD4E7A}"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F29A3-88B4-4CE0-BDCF-77D183758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3EF206A-CAA0-48D2-84DD-492CF5BD4E7A}" type="datetimeFigureOut">
              <a:rPr lang="en-US" smtClean="0"/>
              <a:pPr/>
              <a:t>1/27/2014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91F29A3-88B4-4CE0-BDCF-77D183758A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Zi6gP2Fhn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outu.be/ObuEI__lx3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Building Bridges With Unlikely Friends</a:t>
            </a:r>
            <a:br>
              <a:rPr lang="en-US" dirty="0" smtClean="0"/>
            </a:br>
            <a:r>
              <a:rPr lang="en-US" dirty="0" smtClean="0"/>
              <a:t>2</a:t>
            </a:r>
            <a:r>
              <a:rPr lang="en-US" baseline="30000" dirty="0" smtClean="0"/>
              <a:t>nd</a:t>
            </a:r>
            <a:r>
              <a:rPr lang="en-US" dirty="0" smtClean="0"/>
              <a:t> Grade, Common Core Unit 3</a:t>
            </a:r>
            <a:endParaRPr lang="en-US" dirty="0"/>
          </a:p>
        </p:txBody>
      </p:sp>
      <p:sp>
        <p:nvSpPr>
          <p:cNvPr id="3" name="Subtitle 2"/>
          <p:cNvSpPr>
            <a:spLocks noGrp="1"/>
          </p:cNvSpPr>
          <p:nvPr>
            <p:ph type="subTitle" idx="1"/>
          </p:nvPr>
        </p:nvSpPr>
        <p:spPr>
          <a:xfrm>
            <a:off x="457200" y="3899938"/>
            <a:ext cx="4953000" cy="2577062"/>
          </a:xfrm>
        </p:spPr>
        <p:txBody>
          <a:bodyPr>
            <a:normAutofit/>
          </a:bodyPr>
          <a:lstStyle/>
          <a:p>
            <a:r>
              <a:rPr lang="en-US" b="1" dirty="0" smtClean="0"/>
              <a:t>Mrs. </a:t>
            </a:r>
            <a:r>
              <a:rPr lang="en-US" b="1" dirty="0" err="1" smtClean="0"/>
              <a:t>Maribeth</a:t>
            </a:r>
            <a:r>
              <a:rPr lang="en-US" b="1" dirty="0" smtClean="0"/>
              <a:t> Williams </a:t>
            </a:r>
            <a:r>
              <a:rPr lang="en-US" dirty="0" smtClean="0"/>
              <a:t>– 2</a:t>
            </a:r>
            <a:r>
              <a:rPr lang="en-US" baseline="30000" dirty="0" smtClean="0"/>
              <a:t>nd</a:t>
            </a:r>
            <a:r>
              <a:rPr lang="en-US" dirty="0" smtClean="0"/>
              <a:t> Grade teacher</a:t>
            </a:r>
          </a:p>
          <a:p>
            <a:r>
              <a:rPr lang="en-US" b="1" dirty="0" smtClean="0"/>
              <a:t>Mrs. Deborah Goff  </a:t>
            </a:r>
            <a:r>
              <a:rPr lang="en-US" dirty="0" smtClean="0"/>
              <a:t>- Literacy Facilitator</a:t>
            </a:r>
          </a:p>
          <a:p>
            <a:r>
              <a:rPr lang="en-US" b="1" dirty="0" smtClean="0"/>
              <a:t>The Students in Room 508</a:t>
            </a:r>
            <a:endParaRPr lang="en-US" dirty="0" smtClean="0"/>
          </a:p>
          <a:p>
            <a:r>
              <a:rPr lang="en-US" b="1" dirty="0" smtClean="0"/>
              <a:t>Old Wire Road Elementary</a:t>
            </a:r>
          </a:p>
          <a:p>
            <a:endParaRPr lang="en-US" b="1" dirty="0" smtClean="0"/>
          </a:p>
          <a:p>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rmAutofit/>
          </a:bodyPr>
          <a:lstStyle/>
          <a:p>
            <a:pPr algn="ctr"/>
            <a:r>
              <a:rPr lang="en-US" dirty="0" smtClean="0"/>
              <a:t>We began by building a model bridge together.</a:t>
            </a:r>
            <a:endParaRPr lang="en-US" dirty="0"/>
          </a:p>
        </p:txBody>
      </p:sp>
      <p:pic>
        <p:nvPicPr>
          <p:cNvPr id="4" name="Content Placeholder 3" descr="IMG_0033.JPG"/>
          <p:cNvPicPr>
            <a:picLocks noGrp="1" noChangeAspect="1"/>
          </p:cNvPicPr>
          <p:nvPr>
            <p:ph idx="1"/>
          </p:nvPr>
        </p:nvPicPr>
        <p:blipFill>
          <a:blip r:embed="rId3" cstate="print"/>
          <a:stretch>
            <a:fillRect/>
          </a:stretch>
        </p:blipFill>
        <p:spPr>
          <a:xfrm>
            <a:off x="4419600" y="2971800"/>
            <a:ext cx="3647209" cy="2724150"/>
          </a:xfrm>
        </p:spPr>
      </p:pic>
      <p:pic>
        <p:nvPicPr>
          <p:cNvPr id="9" name="Picture 8" descr="WarrenTruss.JPG"/>
          <p:cNvPicPr>
            <a:picLocks noChangeAspect="1"/>
          </p:cNvPicPr>
          <p:nvPr/>
        </p:nvPicPr>
        <p:blipFill>
          <a:blip r:embed="rId4" cstate="print"/>
          <a:stretch>
            <a:fillRect/>
          </a:stretch>
        </p:blipFill>
        <p:spPr>
          <a:xfrm>
            <a:off x="457200" y="2133600"/>
            <a:ext cx="3414888"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We built partnerships</a:t>
            </a:r>
            <a:endParaRPr lang="en-US" dirty="0"/>
          </a:p>
        </p:txBody>
      </p:sp>
      <p:pic>
        <p:nvPicPr>
          <p:cNvPr id="4" name="Content Placeholder 3" descr="IMG_0042.PNG"/>
          <p:cNvPicPr>
            <a:picLocks noGrp="1" noChangeAspect="1"/>
          </p:cNvPicPr>
          <p:nvPr>
            <p:ph idx="1"/>
          </p:nvPr>
        </p:nvPicPr>
        <p:blipFill>
          <a:blip r:embed="rId3" cstate="print"/>
          <a:stretch>
            <a:fillRect/>
          </a:stretch>
        </p:blipFill>
        <p:spPr>
          <a:xfrm>
            <a:off x="2950368" y="2249488"/>
            <a:ext cx="3243263" cy="43243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wrote about building bridges</a:t>
            </a:r>
            <a:endParaRPr lang="en-US" dirty="0"/>
          </a:p>
        </p:txBody>
      </p:sp>
      <p:pic>
        <p:nvPicPr>
          <p:cNvPr id="5" name="Content Placeholder 4" descr="IMG_0419.JPG"/>
          <p:cNvPicPr>
            <a:picLocks noGrp="1" noChangeAspect="1"/>
          </p:cNvPicPr>
          <p:nvPr>
            <p:ph idx="1"/>
          </p:nvPr>
        </p:nvPicPr>
        <p:blipFill>
          <a:blip r:embed="rId3" cstate="print"/>
          <a:stretch>
            <a:fillRect/>
          </a:stretch>
        </p:blipFill>
        <p:spPr>
          <a:xfrm>
            <a:off x="1677187" y="2249488"/>
            <a:ext cx="5789626" cy="43243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pPr algn="ctr"/>
            <a:r>
              <a:rPr lang="en-US" sz="4400" dirty="0" smtClean="0"/>
              <a:t>We chronicled our journey</a:t>
            </a:r>
            <a:br>
              <a:rPr lang="en-US" sz="4400" dirty="0" smtClean="0"/>
            </a:br>
            <a:r>
              <a:rPr lang="en-US" sz="1800" dirty="0" smtClean="0"/>
              <a:t>Please click the picture to see the “trailer”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lvl="1"/>
            <a:endParaRPr lang="en-US" dirty="0"/>
          </a:p>
        </p:txBody>
      </p:sp>
      <p:pic>
        <p:nvPicPr>
          <p:cNvPr id="4" name="Picture 3" descr="IMG_0406.JPG">
            <a:hlinkClick r:id="rId3"/>
          </p:cNvPr>
          <p:cNvPicPr>
            <a:picLocks noChangeAspect="1"/>
          </p:cNvPicPr>
          <p:nvPr/>
        </p:nvPicPr>
        <p:blipFill>
          <a:blip r:embed="rId4" cstate="print"/>
          <a:stretch>
            <a:fillRect/>
          </a:stretch>
        </p:blipFill>
        <p:spPr>
          <a:xfrm>
            <a:off x="1371600" y="2362200"/>
            <a:ext cx="5610461" cy="41905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981200"/>
          </a:xfrm>
        </p:spPr>
        <p:txBody>
          <a:bodyPr>
            <a:normAutofit fontScale="90000"/>
          </a:bodyPr>
          <a:lstStyle/>
          <a:p>
            <a:pPr algn="ctr"/>
            <a:r>
              <a:rPr lang="en-US" dirty="0" smtClean="0"/>
              <a:t>We know what it means to build bridges with wood….and in our hearts! </a:t>
            </a:r>
            <a:br>
              <a:rPr lang="en-US" dirty="0" smtClean="0"/>
            </a:br>
            <a:r>
              <a:rPr lang="en-US" sz="1600" dirty="0" smtClean="0"/>
              <a:t>Please click the picture to see the full length documentary of our journey….</a:t>
            </a:r>
            <a:endParaRPr lang="en-US" dirty="0"/>
          </a:p>
        </p:txBody>
      </p:sp>
      <p:pic>
        <p:nvPicPr>
          <p:cNvPr id="5" name="Content Placeholder 4" descr="IMG_0029.JPG">
            <a:hlinkClick r:id="rId2"/>
          </p:cNvPr>
          <p:cNvPicPr>
            <a:picLocks noGrp="1" noChangeAspect="1"/>
          </p:cNvPicPr>
          <p:nvPr>
            <p:ph idx="1"/>
          </p:nvPr>
        </p:nvPicPr>
        <p:blipFill>
          <a:blip r:embed="rId3" cstate="print"/>
          <a:stretch>
            <a:fillRect/>
          </a:stretch>
        </p:blipFill>
        <p:spPr>
          <a:xfrm>
            <a:off x="2415768" y="3352800"/>
            <a:ext cx="4312464" cy="322103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65</TotalTime>
  <Words>280</Words>
  <Application>Microsoft Office PowerPoint</Application>
  <PresentationFormat>On-screen Show (4:3)</PresentationFormat>
  <Paragraphs>21</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Urban</vt:lpstr>
      <vt:lpstr>Building Bridges With Unlikely Friends 2nd Grade, Common Core Unit 3</vt:lpstr>
      <vt:lpstr>We began by building a model bridge together.</vt:lpstr>
      <vt:lpstr>We built partnerships</vt:lpstr>
      <vt:lpstr>We wrote about building bridges</vt:lpstr>
      <vt:lpstr>We chronicled our journey Please click the picture to see the “trailer”  </vt:lpstr>
      <vt:lpstr>We know what it means to build bridges with wood….and in our hearts!  Please click the picture to see the full length documentary of our journey….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 With Unlikely Friends</dc:title>
  <dc:creator>ST User</dc:creator>
  <cp:lastModifiedBy>st</cp:lastModifiedBy>
  <cp:revision>7</cp:revision>
  <dcterms:created xsi:type="dcterms:W3CDTF">2013-12-12T15:55:12Z</dcterms:created>
  <dcterms:modified xsi:type="dcterms:W3CDTF">2014-01-27T20:53:48Z</dcterms:modified>
</cp:coreProperties>
</file>