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9" d="100"/>
          <a:sy n="79" d="100"/>
        </p:scale>
        <p:origin x="-894" y="-60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260A7F-DE61-48FE-A081-2966B6C8B968}" type="datetimeFigureOut">
              <a:rPr lang="en-US" smtClean="0"/>
              <a:pPr/>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ABA60C-AE3B-4E6F-B13E-34C0CC6DA2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60A7F-DE61-48FE-A081-2966B6C8B968}" type="datetimeFigureOut">
              <a:rPr lang="en-US" smtClean="0"/>
              <a:pPr/>
              <a:t>11/21/2016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ABA60C-AE3B-4E6F-B13E-34C0CC6DA2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819400"/>
            <a:ext cx="8458200" cy="4038600"/>
          </a:xfrm>
        </p:spPr>
        <p:txBody>
          <a:bodyPr>
            <a:normAutofit fontScale="92500" lnSpcReduction="20000"/>
          </a:bodyPr>
          <a:lstStyle/>
          <a:p>
            <a:pPr algn="l"/>
            <a:r>
              <a:rPr lang="en-US" sz="2000" dirty="0" smtClean="0">
                <a:solidFill>
                  <a:schemeClr val="tx1"/>
                </a:solidFill>
              </a:rPr>
              <a:t>	Did you know we have a huge and famous bridge right here in the United States?  It is in Brooklyn, New York. This bridge took 14 years and around $15 million to build. Wow, that’s longer than a second grader has been alive.  Twenty seven people died while building the bridge.  </a:t>
            </a:r>
          </a:p>
          <a:p>
            <a:pPr algn="l"/>
            <a:r>
              <a:rPr lang="en-US" sz="2000" dirty="0" smtClean="0">
                <a:solidFill>
                  <a:schemeClr val="tx1"/>
                </a:solidFill>
              </a:rPr>
              <a:t>	The Brooklyn Bridge opened to the community on May 24, 1883.  It made a way for people to travel from Manhattan to Brooklyn for the first time.  Those two cities in New York are only 10 miles away from each other.  People in the community were so surprised at  how tall the towers were.  They were 270 feet tall.  Can you believe that is longer than an airplane is?  The people were also surprised at how the cables were able to hold the bridge up.  Another interesting fact about the Brooklyn Bridge is it was built to be over 1,595 feet long.  When it was built it was by far the longest suspension bridge in the world.</a:t>
            </a:r>
          </a:p>
          <a:p>
            <a:pPr algn="l"/>
            <a:r>
              <a:rPr lang="en-US" sz="2000" dirty="0" smtClean="0">
                <a:solidFill>
                  <a:schemeClr val="tx1"/>
                </a:solidFill>
              </a:rPr>
              <a:t>	Even today the Brooklyn Bridge is one of the United States’ most famous bridges.  Students that live in New York get to take field trips to see the bridge to learn all about it.   People that live in New York travel on the Brooklyn Bridge everyday.    </a:t>
            </a:r>
            <a:endParaRPr lang="en-US" sz="2000" dirty="0">
              <a:solidFill>
                <a:schemeClr val="tx1"/>
              </a:solidFill>
            </a:endParaRPr>
          </a:p>
        </p:txBody>
      </p:sp>
      <p:pic>
        <p:nvPicPr>
          <p:cNvPr id="7" name="Picture 6" descr="images.jpg"/>
          <p:cNvPicPr>
            <a:picLocks noChangeAspect="1"/>
          </p:cNvPicPr>
          <p:nvPr/>
        </p:nvPicPr>
        <p:blipFill>
          <a:blip r:embed="rId2" cstate="print"/>
          <a:stretch>
            <a:fillRect/>
          </a:stretch>
        </p:blipFill>
        <p:spPr>
          <a:xfrm>
            <a:off x="2743200" y="152400"/>
            <a:ext cx="3200400" cy="2585923"/>
          </a:xfrm>
          <a:prstGeom prst="rect">
            <a:avLst/>
          </a:prstGeom>
        </p:spPr>
      </p:pic>
      <p:sp>
        <p:nvSpPr>
          <p:cNvPr id="2" name="TextBox 1"/>
          <p:cNvSpPr txBox="1"/>
          <p:nvPr/>
        </p:nvSpPr>
        <p:spPr>
          <a:xfrm>
            <a:off x="381000" y="304800"/>
            <a:ext cx="2209800" cy="954107"/>
          </a:xfrm>
          <a:prstGeom prst="rect">
            <a:avLst/>
          </a:prstGeom>
          <a:noFill/>
        </p:spPr>
        <p:txBody>
          <a:bodyPr wrap="square" rtlCol="0">
            <a:spAutoFit/>
          </a:bodyPr>
          <a:lstStyle/>
          <a:p>
            <a:pPr algn="ctr"/>
            <a:r>
              <a:rPr lang="en-US" sz="2800" u="sng" dirty="0" smtClean="0"/>
              <a:t>The Brooklyn Bridge</a:t>
            </a:r>
            <a:endParaRPr lang="en-US" sz="2800"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073289"/>
            <a:ext cx="8763000" cy="5632311"/>
          </a:xfrm>
          <a:prstGeom prst="rect">
            <a:avLst/>
          </a:prstGeom>
          <a:noFill/>
        </p:spPr>
        <p:txBody>
          <a:bodyPr wrap="square" rtlCol="0">
            <a:spAutoFit/>
          </a:bodyPr>
          <a:lstStyle/>
          <a:p>
            <a:pPr marL="457200" indent="-457200">
              <a:buAutoNum type="arabicPeriod"/>
            </a:pPr>
            <a:r>
              <a:rPr lang="en-US" sz="2000" dirty="0" smtClean="0"/>
              <a:t>Where is the Brooklyn Bridge located? </a:t>
            </a:r>
          </a:p>
          <a:p>
            <a:pPr marL="457200" indent="-457200"/>
            <a:endParaRPr lang="en-US" sz="2000" dirty="0" smtClean="0"/>
          </a:p>
          <a:p>
            <a:pPr marL="457200" indent="-457200"/>
            <a:r>
              <a:rPr lang="en-US" sz="2000" dirty="0" smtClean="0"/>
              <a:t>___________________________________________________________________</a:t>
            </a:r>
          </a:p>
          <a:p>
            <a:pPr marL="457200" indent="-457200"/>
            <a:endParaRPr lang="en-US" sz="2000" dirty="0" smtClean="0"/>
          </a:p>
          <a:p>
            <a:pPr marL="457200" indent="-457200">
              <a:buAutoNum type="arabicPeriod" startAt="2"/>
            </a:pPr>
            <a:r>
              <a:rPr lang="en-US" sz="2000" dirty="0" smtClean="0"/>
              <a:t>How long did it take to make the Brooklyn Bridge?</a:t>
            </a:r>
          </a:p>
          <a:p>
            <a:pPr marL="457200" indent="-457200"/>
            <a:endParaRPr lang="en-US" sz="2000" dirty="0" smtClean="0"/>
          </a:p>
          <a:p>
            <a:pPr marL="457200" indent="-457200"/>
            <a:r>
              <a:rPr lang="en-US" sz="2000" dirty="0" smtClean="0"/>
              <a:t>___________________________________________________________________</a:t>
            </a:r>
          </a:p>
          <a:p>
            <a:pPr marL="457200" indent="-457200"/>
            <a:endParaRPr lang="en-US" sz="2000" dirty="0" smtClean="0"/>
          </a:p>
          <a:p>
            <a:pPr marL="457200" indent="-457200">
              <a:buAutoNum type="arabicPeriod" startAt="3"/>
            </a:pPr>
            <a:r>
              <a:rPr lang="en-US" sz="2000" dirty="0" smtClean="0"/>
              <a:t>What was one thing that people were surprised about when the bridge was built?</a:t>
            </a:r>
          </a:p>
          <a:p>
            <a:pPr marL="457200" indent="-457200">
              <a:buAutoNum type="arabicPeriod" startAt="3"/>
            </a:pPr>
            <a:endParaRPr lang="en-US" sz="2000" dirty="0" smtClean="0"/>
          </a:p>
          <a:p>
            <a:pPr marL="457200" indent="-457200"/>
            <a:r>
              <a:rPr lang="en-US" sz="2000" dirty="0" smtClean="0"/>
              <a:t>___________________________________________________________________</a:t>
            </a:r>
          </a:p>
          <a:p>
            <a:pPr marL="457200" indent="-457200"/>
            <a:endParaRPr lang="en-US" sz="2000" dirty="0" smtClean="0"/>
          </a:p>
          <a:p>
            <a:pPr marL="457200" indent="-457200">
              <a:buAutoNum type="arabicPeriod" startAt="4"/>
            </a:pPr>
            <a:r>
              <a:rPr lang="en-US" sz="2000" dirty="0" smtClean="0"/>
              <a:t>How much money did it cost to build the Brooklyn Bridge?</a:t>
            </a:r>
          </a:p>
          <a:p>
            <a:pPr marL="457200" indent="-457200"/>
            <a:endParaRPr lang="en-US" sz="2000" dirty="0" smtClean="0"/>
          </a:p>
          <a:p>
            <a:pPr marL="457200" indent="-457200"/>
            <a:r>
              <a:rPr lang="en-US" sz="2000" dirty="0" smtClean="0"/>
              <a:t>___________________________________________________________________</a:t>
            </a:r>
          </a:p>
          <a:p>
            <a:pPr marL="457200" indent="-457200"/>
            <a:endParaRPr lang="en-US" sz="2000" dirty="0" smtClean="0"/>
          </a:p>
          <a:p>
            <a:pPr marL="457200" indent="-457200"/>
            <a:endParaRPr lang="en-US" sz="2000" dirty="0"/>
          </a:p>
        </p:txBody>
      </p:sp>
      <p:sp>
        <p:nvSpPr>
          <p:cNvPr id="5" name="TextBox 4"/>
          <p:cNvSpPr txBox="1"/>
          <p:nvPr/>
        </p:nvSpPr>
        <p:spPr>
          <a:xfrm>
            <a:off x="304800" y="152400"/>
            <a:ext cx="8077200" cy="369332"/>
          </a:xfrm>
          <a:prstGeom prst="rect">
            <a:avLst/>
          </a:prstGeom>
          <a:noFill/>
        </p:spPr>
        <p:txBody>
          <a:bodyPr wrap="square" rtlCol="0">
            <a:spAutoFit/>
          </a:bodyPr>
          <a:lstStyle/>
          <a:p>
            <a:r>
              <a:rPr lang="en-US" dirty="0" smtClean="0"/>
              <a:t>Name: __________________________      Date:__________________________</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TotalTime>
  <Words>57</Words>
  <Application>Microsoft Office PowerPoint</Application>
  <PresentationFormat>On-screen Show (4:3)</PresentationFormat>
  <Paragraphs>20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 User</dc:creator>
  <cp:lastModifiedBy>ST User</cp:lastModifiedBy>
  <cp:revision>22</cp:revision>
  <dcterms:created xsi:type="dcterms:W3CDTF">2014-11-07T17:43:06Z</dcterms:created>
  <dcterms:modified xsi:type="dcterms:W3CDTF">2016-11-21T20:37:47Z</dcterms:modified>
</cp:coreProperties>
</file>