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75" r:id="rId2"/>
    <p:sldId id="256" r:id="rId3"/>
    <p:sldId id="273" r:id="rId4"/>
    <p:sldId id="270" r:id="rId5"/>
    <p:sldId id="261" r:id="rId6"/>
    <p:sldId id="257" r:id="rId7"/>
    <p:sldId id="264" r:id="rId8"/>
    <p:sldId id="263" r:id="rId9"/>
    <p:sldId id="259" r:id="rId10"/>
    <p:sldId id="266" r:id="rId11"/>
    <p:sldId id="262" r:id="rId12"/>
    <p:sldId id="258" r:id="rId13"/>
    <p:sldId id="265" r:id="rId14"/>
    <p:sldId id="267" r:id="rId15"/>
    <p:sldId id="271" r:id="rId16"/>
    <p:sldId id="272" r:id="rId17"/>
    <p:sldId id="276" r:id="rId18"/>
    <p:sldId id="277" r:id="rId19"/>
    <p:sldId id="278" r:id="rId20"/>
    <p:sldId id="274" r:id="rId21"/>
    <p:sldId id="279" r:id="rId22"/>
    <p:sldId id="280" r:id="rId23"/>
    <p:sldId id="281" r:id="rId24"/>
    <p:sldId id="283" r:id="rId25"/>
    <p:sldId id="282" r:id="rId26"/>
    <p:sldId id="284" r:id="rId27"/>
    <p:sldId id="285" r:id="rId28"/>
    <p:sldId id="290" r:id="rId29"/>
    <p:sldId id="289" r:id="rId30"/>
    <p:sldId id="292" r:id="rId31"/>
    <p:sldId id="293" r:id="rId32"/>
    <p:sldId id="291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45" autoAdjust="0"/>
    <p:restoredTop sz="84386" autoAdjust="0"/>
  </p:normalViewPr>
  <p:slideViewPr>
    <p:cSldViewPr>
      <p:cViewPr>
        <p:scale>
          <a:sx n="80" d="100"/>
          <a:sy n="80" d="100"/>
        </p:scale>
        <p:origin x="-264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8CC9D-F6B7-48BE-B1DA-100FB9EB1279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B143C-9345-44A6-8FE6-79E4B02489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Engage the students with the 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</a:t>
            </a:r>
            <a:r>
              <a:rPr lang="en-US" baseline="0" dirty="0" smtClean="0"/>
              <a:t> all three words and see if you can use them in one sentence.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Application-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an opportunity to use the words they just learned from the text.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Revisit the Goal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Prior Knowledge- (APK)</a:t>
            </a:r>
          </a:p>
          <a:p>
            <a:r>
              <a:rPr lang="en-US" baseline="0" dirty="0" smtClean="0"/>
              <a:t>Turn and Talk</a:t>
            </a:r>
          </a:p>
          <a:p>
            <a:r>
              <a:rPr lang="en-US" baseline="0" dirty="0" smtClean="0"/>
              <a:t>Review 3 words and definitions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</a:t>
            </a:r>
          </a:p>
          <a:p>
            <a:r>
              <a:rPr lang="en-US" dirty="0" smtClean="0"/>
              <a:t>Word</a:t>
            </a:r>
            <a:r>
              <a:rPr lang="en-US" baseline="0" dirty="0" smtClean="0"/>
              <a:t> Association </a:t>
            </a:r>
          </a:p>
          <a:p>
            <a:r>
              <a:rPr lang="en-US" baseline="0" dirty="0" smtClean="0"/>
              <a:t>Have students explain their thinking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 Prior Knowledge (APK)-</a:t>
            </a:r>
          </a:p>
          <a:p>
            <a:r>
              <a:rPr lang="en-US" dirty="0" smtClean="0"/>
              <a:t>Read the book again- provide a brief explanation of any words that may be new</a:t>
            </a:r>
            <a:r>
              <a:rPr lang="en-US" baseline="0" dirty="0" smtClean="0"/>
              <a:t> or unfamiliar to the students.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Prior Knowledge- (APK)</a:t>
            </a:r>
          </a:p>
          <a:p>
            <a:r>
              <a:rPr lang="en-US" baseline="0" dirty="0" smtClean="0"/>
              <a:t>Turn and Talk</a:t>
            </a:r>
          </a:p>
          <a:p>
            <a:r>
              <a:rPr lang="en-US" baseline="0" dirty="0" smtClean="0"/>
              <a:t>Review 3 words and definitions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Prior Knowledge- (APK)</a:t>
            </a:r>
          </a:p>
          <a:p>
            <a:r>
              <a:rPr lang="en-US" baseline="0" dirty="0" smtClean="0"/>
              <a:t>Turn and Talk</a:t>
            </a:r>
          </a:p>
          <a:p>
            <a:r>
              <a:rPr lang="en-US" baseline="0" dirty="0" smtClean="0"/>
              <a:t>Review 3 words and definitions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New Information-</a:t>
            </a:r>
          </a:p>
          <a:p>
            <a:r>
              <a:rPr lang="en-US" baseline="0" dirty="0" smtClean="0"/>
              <a:t>Contextualize the word- Find it in the text</a:t>
            </a:r>
          </a:p>
          <a:p>
            <a:r>
              <a:rPr lang="en-US" baseline="0" dirty="0" smtClean="0"/>
              <a:t>“She took raisins, candies, and nuts and gave him two bright eyes, a laughing mouth, and a cowboy vest with </a:t>
            </a:r>
            <a:r>
              <a:rPr lang="en-US" u="sng" baseline="0" dirty="0" smtClean="0"/>
              <a:t>fringe</a:t>
            </a:r>
            <a:r>
              <a:rPr lang="en-US" baseline="0" dirty="0" smtClean="0"/>
              <a:t>.”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Engage the students with the word</a:t>
            </a:r>
          </a:p>
          <a:p>
            <a:r>
              <a:rPr lang="en-US" dirty="0" smtClean="0"/>
              <a:t>Thumbs</a:t>
            </a:r>
            <a:r>
              <a:rPr lang="en-US" baseline="0" dirty="0" smtClean="0"/>
              <a:t> up if this item might have fringe. Thumbs down if not likely.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r>
              <a:rPr lang="en-US" baseline="0" dirty="0" smtClean="0"/>
              <a:t>… “until he met some hungry cowboys riding the range. The cowboys yelled, ‘</a:t>
            </a:r>
            <a:r>
              <a:rPr lang="en-US" u="sng" baseline="0" dirty="0" smtClean="0"/>
              <a:t>Stampede</a:t>
            </a:r>
            <a:r>
              <a:rPr lang="en-US" baseline="0" dirty="0" smtClean="0"/>
              <a:t>!’ They wanted gingerbread too. “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Engage the students with the 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r>
              <a:rPr lang="en-US" baseline="0" dirty="0" smtClean="0"/>
              <a:t>“He turned down a </a:t>
            </a:r>
            <a:r>
              <a:rPr lang="en-US" u="sng" baseline="0" dirty="0" smtClean="0"/>
              <a:t>canyon</a:t>
            </a:r>
            <a:r>
              <a:rPr lang="en-US" baseline="0" dirty="0" smtClean="0"/>
              <a:t> and raced away as fast as his boots could carry him.”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/>
            </a:gs>
            <a:gs pos="70000">
              <a:schemeClr val="bg1">
                <a:lumMod val="95000"/>
              </a:schemeClr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22E2-4DF6-4645-AD84-CC1106ECDDE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1752600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8000" b="1" dirty="0" smtClean="0"/>
              <a:t>Day 1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04800"/>
            <a:ext cx="845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Which pictures show  </a:t>
            </a:r>
            <a:r>
              <a:rPr lang="en-US" sz="5400" b="1" dirty="0" smtClean="0"/>
              <a:t>remorse?</a:t>
            </a:r>
            <a:endParaRPr lang="en-US" sz="2800" b="1" dirty="0"/>
          </a:p>
        </p:txBody>
      </p:sp>
      <p:sp>
        <p:nvSpPr>
          <p:cNvPr id="21508" name="AutoShape 4" descr="data:image/jpeg;base64,/9j/4AAQSkZJRgABAQAAAQABAAD/2wCEAAkGBhQSEBUUExQSFRUUFBAQFBUSEBQUEBQUFBAVFBQUFBQXHCYeFxkkGRQUHy8gIycpLCwsFR4xNTAqNSYrLCkBCQoKDgwOGg8PFywgHBwpKSkpKSkpKSwpKSkpLCkpLCwpKSkpKSksKSksLCksKSkpKSwpLCkpLCkpKSwpKSwsLP/AABEIAMEBBQMBIgACEQEDEQH/xAAcAAABBQEBAQAAAAAAAAAAAAADAAECBAUGBwj/xABCEAABAwIDBQQHBAkCBwAAAAABAAIDBBEFITESQVFhcROBkaEGIjJSscHRBxRy4RVCQ2KCkqKy8BbxFyMzNGNz4v/EABkBAAMBAQEAAAAAAAAAAAAAAAECAwAEBf/EACERAAMBAAIDAAMBAQAAAAAAAAABAhEDIRIxQQQTUWEU/9oADAMBAAIRAxEAPwAAbdXIoQBc6INM0XzViOznWN/HLwXoNnEkCNOXn1c+iNDhLz7QIC0qTDhewdmLZBakcwBLSL+am+R/B1C+kMGw9oFviFtDZYdFUiBBvYdynG9zjciwG8rnb0ulhZZGb5KwxiGCoTVoYl9jdItg2ViGx1WX9/uBdWYahDDF00rbWVDE6cticcjYG1+id2JgGw15KtjlaOyNzbLO+/kjKegprDz5zrlIpPdnkmXonDg4KmChqbVjEwtLC475+KoQx3K6H0fp7E36jqpXWIpE6zeoMOBAJWrtABAp9LIjY1xN6daWE+0Uw6ygBZIuQCT21VrJdkX1PBFcVVqDdFAZnxVZcSCLb08tOHgI8jRbQBQhab7rKmiYZFZQi2Q7uKxZKY30suzfCCb2us/EWjp3Kk2xKhHLmm438EFwVqqmzOeSpuK6E2c7SGUko9c1KRybQYQcUlEpLAM4OV+nJJFhfmqBjtqtHCgdoW6pK9FZ9mjPV2GywWO87+t0ehMbTtOk11vf5KmGOL3bwbjTwQA1ctvOkdELe2dQ/GIAPaJ6MPzsgv8ASCO1gH+Q+a5xPZSLeJvn0kysI/F35KjW+kbLgPa9l9HD1mHllmD3Km0ppGBzbOFwdyyZnKZ0VLVRvjBY5ruOy4EjqNQpjEBYgHTJee1tC6F200kt3OGreRt8U0WKP3m/XXxTKl9EcP4dzNiFhdntc8wsyve9zLuuSTx07ljU+Ld3XP4LUbWF19kgjuP+ytLXwhSf1GbscFYionOBtuFzfgr8EJBzA5ncrH6WbsFpAFwRlbgqO38EUr6c+VNiG4p2lVJl6ifZ4uLhdZhlPsv5WuOK5bC5rO0vfLpzXUU8lgD/ALhc/KX4zeY9TDlSjqFcbIuU6CRcUPtM0pZMlV7VExd2roEjc0zJUi+6xgL2XKIIL6qbRYIUkiICMjrLmcWrCSQNy06+qNjY6LCqb81aEStlB7UPZViRh4ILNV0pnO0MFFxRWgIciIAaSmSAkjoMKnaA9VqYZRO9rZNvJZLAWG+XxWxRYy5oG9qle50VnN7NeJluayK6K0h4e0O/NatNUtcbjfmqeKAGxHMH5fNctI6ZZQsnCYp2tSFSYCQTWUgiYlsgjMXByIOhWFiWEGO7mXLN43t+o5reCkHIYE5BrkVkljcXB5arRxTBrXfGMtS0bubfoshpQ9BNOPGJNnZJ2hz18dVL72Drl1+qzmlTunm3PonXHNF//MtFJqoMfbMfFHZUHfY+RV1zr6iFfjv4y/T1BY64Wg3Fs8hrryWM2dp5dfqjxPtnkfMKmzXok1U+zraStyFt3HVacFeFx+HV/rWO/K5WuBle/mo1BWaNiauGiZky54VmatUtRtOsEvjgfLTebKoioF73VIuzA4+SnLALJcG0uipB3oVROAFn1MwboqklcSUykDoDiNYd2nNAw2YudYlNiFSy2ufLis2nns66up1EG+zeqyGArEnq9rcE89S52t7KqU0zgKrR9tMXKN0lQmEskobSSxikXXVlmgvu3Ks1hV6nYeCSiiLFLNbcj1laAwl2XAbyeSysRxARj946D5lc9UYk5xuSSua6RaEzp2Yiw8fC/wAEZtZH73iCFx7a5HZiPNR06DsGSNOjmnvCN2a5BuIo8eJW5dDb4I6Y6fZS2Vgx4wfePjf4qwzGDxHeB8kQ6bLVl4pgu1d8eupbudzHAqTMW47PwVyHEW/4Qtmm05ZuSkCuhxDDmTes0gP6ZO5H6rn5GFpsRYjcUrnApjhSCGHKV1hid1Jj7aZIYKV1gl6GrtqAfI/RaEWJA77cjl56LB7VWRSSlu12cmzrcRutbjeyb9jXsR8M16NGoluVbwatax3rE8uHeuUOIkH1Tblu8FYbiO5wI8vIqq5pax9Ea/Gue57O5nrmnNrh3Ky2e7Neq4mKqBGR7tCrwqHssbkJ/BP0yLpp9o25KoLGqavM2Un14I5qm8cSnmc9k6rSIN1NrUqa189EZ2yqNiJEb80F6m4oRcijMYuTbSYlJoRFJhJGZEdwSS6HCFTGdw8FVEzhkcr8V0NNCHNSmwoHUKCtLpl/A5Cpw3tHFxe4aDQECwQHejh3SeLPzW9W0Ww4cCgufnkp8qnNX0px7uMxT6Nv99ve0hR/07Lucw97vot7tFNrlDC+HOHAZhuaej/qo/oqcfqHuc36rqA5SC2Gw5Q0Uw/Zv7hf4KJZKNWSfyO+i7FjFWqcTY3T1jy07yjhjlDUvGocOoIUf0m7ituoxB78ibDgMh38VW2UuhwzhjDxo4+KhLib3G5c42yFyVomBvAeAUTRs90eC2sOFBuJPG+/UBFbi53gIxoWcPMoE2HA+ybdcwtrNgZmLjePNaVG3aF3NdY2IAsDbjc6BZWEYd6+1KAWt0G5x58h5+K0Zq+SeUxQ5b3vPstHE/IKPJytdI6OLj3tm3TYxBTkWiBkOTRcySE7gL/EKzsVdTJeSTsIgcw115OlxkD1OXAqOF0sNI3bDdqS2ckmbzxt7o6eaPBTy1LtqRxii1DQB2rx3+y3mc/iuVtv2dKxeglZilNRtLmiPb3u2QZCbalxzuuIxn07kndZzWmO/skZ9QdxXoNc6nhYQI4zYfrtDr9dq9+9ea49RMlf2kIazc9oADL7nNA04Hu4p128F/0IyoAsWm7Xeyd/Np5haEOIOAte44HMfksGiw4g+u8ttmNmIOBPE+uFoCED9oP4o5B/aHLshtHLyY3/AIbLaoHl5hEHj0WO1ltJYj/FI3+5gRY5XD3T+GSM+QdddM89L32clcEv10arSiBypxVR/WafC/mFbZOwi17HnkrrmlnO+GkOSoEqTh/m5MrIiRsjRNRqDDjI6wyG8rpDhjWMFhchTu0uh5hsyKWNxCS14aUWub3KSg6KKTOiGyjOrslnTuO3YG6uUsQ3hBodMoYjVXBy0WS0rq6vD2HPNZNZTRZ2yPVI15ehk/H2ZgcptKE9ttM0KSoIGTCTzsAlcUvhRXL+l9pQJsVY3T1jyPq+P0WVM6R+unAEAKApzy8UPG/iN5z/AEsT175NTlwGQ/NCaE7ac8lMQHkt+q38N+2P6RAUgpCDn5Ijaa+/yR/Tf8N+6P6AKStGk5oseHg7z5fRH9NG/dJmlSp6cyO2Wi58gOJ5LRdh7P3vH8lzr/Sxsb3NjbkCRcnNxHyU+VVC0rxVPI8OtZ6MvkAawhrdHPPtW37Ld58FtUWEQ07QxgAAzO9zj7zjvK82b6fz2tcActVb/wBfFrQWjaedS7QD6rgc19O7V6R6Q3DWkhxBy02rW6gfVCxWuETCdOa82/4iVF8yLcPzXV4H6bse0Fzg3kTZDGjdMq0eAz1j9uQuihve5HrOH7jTr1OXVdXS0tLTM2Y2AcXOsZHdXH4DLkqz/SiBw9oX6rBxn0hZsuzGiKRqplXH5Y3yDs2gHM+oAAR0G/ms4QHgfBZuDVLn1QN9z+4bJ/JdOQvR/H4fOdbPP/I5/CsSMv7qfdPgl9xPurUARI4yTYLp/wCaf6c3/TX8Mb9GH3fMI9Ph0oPq3H8QW9HQ3OZV2noGjee5L+qF9Zv3W/iKdHhlR+0c23DaJ+RCI6heNQ3Ln/8AK6Ono3WG9XhQX1AKVV4jPa9mdhNNlll3LTfHYKzDTBqmWXU3WsZTiMmQBJXnUgSR8gYcpsgOOhKVPVZ8giVVhnZY1RVZ5FVS0k3hvTzZclz1VN65zv3JxXnS6o1LySniMFqtHPinaLquCrNNJYqr6EQGSJDIWlUwi11RLM0U9A0QATgKfZp7IgGa1WqZo71XCLE5BhQZ0Wan2lhZWYqQObe5BQTFuSamNhXK81xim7Ooe395xHR2Y8iF6Y+POy57049HXdi2pAyBEb7agH2HHvuO8KX5C2dKcLyjiA5MCmumvmvPw79DOdknhchgqbEApllkhGYKMypc5wzN9OqA3RSa8tII3G6A+nVegeHkvkkcDZo7MficbnwA81076ck2AOuWSv8AorSMOHxPjaGlxkc/U+vtm5ueVlr0tPs6kdF3cNeMnBzLyowGYI7UkBaVHRtaDaxIF1ddHtuyGihS0xaTcam2ao7bXZNSkCpaLadmNf8ALroKbCGixIzCDQQ2K1muUaplZlDCIJbCfaUlMcE4Jg1FITELGI2Tprp1jHH1NASsapwcgrtHALNqyArTbRKoRxboC12h8FZdRhzb3sVq1UrQsyeXgrqmyOJFdlEb8VKWnsbb0oakhFknvqm70HRJjPVsQhmEXSFSfBQ7S6yTMyUltFH7vwUL5rWo4bgG2izfiZLTPfROA08FKmpTfRazy4mwCt09MAQT4bkj5OhvAqMpi1tzbuVCQm9wFtVMDje3SyznYY/UfFCX/Q0hYXRdq6xv1XVVGBRywPhcPVkYWHlcZEcwbHuWJh8b25W7109GDbPgpcr0pxro+Z8Uw90Ez4nizo3uY7qDa45b+9VCvSftnwPYmjqWjKUdm/8AGwZHvZb+RebLlaw6UyTUZqExFakY6DtTFJpTrIJ659kNdt0ssR/ZvDh0eLHzb5rsqjDwRkvLfseq9msezc+J3i1zXDyuvYCqwyNrsyIadzSiOjucxmtB0d0KKAjVU0TCUUeSMAiMameUoSIU7qLVIlYwrpimumLljDEpJrpLGMV0yz6lwVMSvvqrUcV81bMJ7pXfSByz67DzqDlwW0SQgTOBTKmhXKZzbqcjUIW0uiliBB0WDPFYq81pGlhAORYHKuFJqfBdLbrFXqGW2QzWaxalLTZbQ8lOvQ8+zSDLkG6UshuAM+ilA24R48NLje9ui59wthdo6XaGfmrAwlpO/uVulj2QArDSpOimGdBhAab3JV21gjPcqkr0NbDmHNfaJhonoJha7mDtm9Y8z/TtDvXz+vpySMOBB0IIPQ5FfNNfT9nK9nuPez+Vxb8ktDSQaitQWlFa5TKIO1EshsKJdKOdR9mcuziUf7zZW+MTvovbGBeB+hc+ziFMf/NG3+Z2z819BsaqwStdjNaptCkAmcnEE4oRKk5yC9ywCTprKIqEB7UwCJiztqLnoJKjtLGDNenQmhJYBz88AOY1TwNsM1Jk3FRe+6oIDdLuVCqu3oUeZljcKdgRmnXQr7Md05AzVWWQHqtPEYctFmGnV5z2RrRnw5XyPRSpqUuV7D6XayW3T0GzuS1yZ0GY0w20JC1qCjJH+WU5aUl4WtRQbKjV9FZgejoNkWKvxRWUWlP2ig3pYLdIPQDIm7RAxYdIgPKgZEMyImDAr5sx+YOq53DQzTEdDI4r6AxnFhT08kp/UY5w5u0aO9xAXzjI65J45pWFDhyI0oQRY2pB0WIyiKDAppSiNv0JozJiFM0D9tG88msdtuPg0r6IAXmX2MYMAyapcBcuEDDvAaA59upLB/CvTC9UklT7JWQ3FSLkKQphSL3Ku+YKE0qpufdMAtdtdTDlVjCsBYAzypRRpCNFAsgERyToT3JLGMh8YVeWwQnVJsgNqLuVkiTYB9QS618lehfdS+6NdnYJjS2OSLaYEmggow5WBhjB+qDz3qVOrrCptsokipBhrW6ZI7YkcFS2Uuhwq/dxe6tMamIUS5AJNzkIyJnPQ1jE+0S21EMTHJYw5eo7SiUCtq2xRukfk1jXOPQC6wDgftYx/JlM08JZLf0NPm7wXmJV7GMRdPM+V/tPcXHlfQDkBYdyopGOOEaMITQjsSsdBmKbUNq3fQ/CvvFbDGRdpeHP/Az13eTSO9KMe2+h2F/d6GCO1jsB7/xyeu7w2rdy1yVF0qFJMrIiEfKq8syDJOqz5kQEpH3UWtUdpHhjuiANBErAYosUroBGumJTufZVpJFjCeE6EZEkQHHtqr6ILyb3CpxPsrcUoHVd3jhybpsUc5tmr8Ul1iw1IVuOoXPUllRrXT9qqTapCdV52SeI/kajZ0eOoWC+cqcFQVnAPI3TIouKpxTqwHJcH0YojMkggTTIGJPmQ2G6AXosBWMWmwkrgPtaxjs4mU7TnJ/zH29xp9UHq65/gXoRrAxpc42DQXEncALkr599KsbNVVSTHRzvVHusGTB4Ad90rYyMYpJFIJAk2hGaEJqM1KUQRq9L+yHC85qg7gIGdTZ7/IMHeV5q1e4ehNF2FBC3Qub2zusnrD+nZHcjK7Bb6OgfKq8k6FNMqr5VUkFfMmbmq+2pNkRFL0cauR2AWWydT+8rBNPtEg9ZgnUmzrYbS/I5A7QXQXT5Ku6VE2lt8qSzzMksDTjmojUkl6BxFqLcrsaSSlRWQ+8KG9JJTGJDRSg+aSSxi9ArsaSSkyshQqsySSUIAo0SSSBkUvSj/saj/wBMv9pXgkupSSSUOgZSCSSRjIK1EakkgUQUL6Apf+kz8Ef9gTpJoJ8gGVV3JJKpNkQphJJEUcKYSSWMSTtSSWMO5BekksYGkkki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6" name="AutoShape 12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8" name="AutoShape 14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0" name="AutoShape 16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 descr="H:\My Pictures\Lesson Pix\remors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788" y="1049338"/>
            <a:ext cx="1743075" cy="2628900"/>
          </a:xfrm>
          <a:prstGeom prst="rect">
            <a:avLst/>
          </a:prstGeom>
          <a:noFill/>
        </p:spPr>
      </p:pic>
      <p:pic>
        <p:nvPicPr>
          <p:cNvPr id="2051" name="Picture 3" descr="H:\My Pictures\Lesson Pix\remors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00775" y="1368425"/>
            <a:ext cx="2609850" cy="1752600"/>
          </a:xfrm>
          <a:prstGeom prst="rect">
            <a:avLst/>
          </a:prstGeom>
          <a:noFill/>
        </p:spPr>
      </p:pic>
      <p:pic>
        <p:nvPicPr>
          <p:cNvPr id="2052" name="Picture 4" descr="H:\My Pictures\excited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95600" y="1219200"/>
            <a:ext cx="2390775" cy="1914525"/>
          </a:xfrm>
          <a:prstGeom prst="rect">
            <a:avLst/>
          </a:prstGeom>
          <a:noFill/>
        </p:spPr>
      </p:pic>
      <p:pic>
        <p:nvPicPr>
          <p:cNvPr id="2053" name="Picture 5" descr="H:\My Pictures\happy-ma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43400" y="3581400"/>
            <a:ext cx="4498716" cy="2978150"/>
          </a:xfrm>
          <a:prstGeom prst="rect">
            <a:avLst/>
          </a:prstGeom>
          <a:noFill/>
        </p:spPr>
      </p:pic>
      <p:pic>
        <p:nvPicPr>
          <p:cNvPr id="2054" name="Picture 6" descr="H:\My Pictures\mad person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3400" y="3886200"/>
            <a:ext cx="2514600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8288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aimlessly</a:t>
            </a:r>
            <a:endParaRPr lang="en-US" sz="11500" b="1" dirty="0"/>
          </a:p>
        </p:txBody>
      </p:sp>
      <p:sp>
        <p:nvSpPr>
          <p:cNvPr id="3" name="Rectangle 2"/>
          <p:cNvSpPr/>
          <p:nvPr/>
        </p:nvSpPr>
        <p:spPr>
          <a:xfrm>
            <a:off x="304800" y="44958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“The mustangs milled aimlessly.”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2286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aimlessly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371600" y="5486400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 having a goal or a purpose</a:t>
            </a:r>
            <a:endParaRPr lang="en-US" sz="3200" dirty="0"/>
          </a:p>
        </p:txBody>
      </p:sp>
      <p:pic>
        <p:nvPicPr>
          <p:cNvPr id="3074" name="Picture 2" descr="H:\My Pictures\Lesson Pix\aimlessl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2133600"/>
            <a:ext cx="4201965" cy="3135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057400"/>
            <a:ext cx="883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Turn and tell your shoulder partner what you could do aimlessly.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219201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intently</a:t>
            </a:r>
          </a:p>
          <a:p>
            <a:pPr algn="ctr"/>
            <a:r>
              <a:rPr lang="en-US" sz="9600" b="1" dirty="0" smtClean="0"/>
              <a:t>remorse</a:t>
            </a:r>
          </a:p>
          <a:p>
            <a:pPr algn="ctr"/>
            <a:r>
              <a:rPr lang="en-US" sz="9600" b="1" dirty="0" smtClean="0"/>
              <a:t>aimlessly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Who can use all 3 words in a sentence?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http://www.photo-dictionary.com/photofiles/list/459/836penc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4114800"/>
            <a:ext cx="996914" cy="1447800"/>
          </a:xfrm>
          <a:prstGeom prst="rect">
            <a:avLst/>
          </a:prstGeom>
          <a:noFill/>
        </p:spPr>
      </p:pic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Draw a picture or write a sentence to show you know what these words mean.</a:t>
            </a:r>
            <a:endParaRPr lang="en-US" sz="3200" dirty="0"/>
          </a:p>
        </p:txBody>
      </p:sp>
      <p:pic>
        <p:nvPicPr>
          <p:cNvPr id="30722" name="Picture 2" descr="http://openclipart.org/image/800px/svg_to_png/85273/spiral_noteboo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1828800"/>
            <a:ext cx="1581531" cy="1989347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0" y="1600200"/>
            <a:ext cx="6934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b="1" dirty="0" smtClean="0"/>
              <a:t>intently</a:t>
            </a:r>
          </a:p>
          <a:p>
            <a:pPr algn="ctr"/>
            <a:r>
              <a:rPr lang="en-US" sz="8800" b="1" dirty="0" smtClean="0"/>
              <a:t>remorse</a:t>
            </a:r>
          </a:p>
          <a:p>
            <a:pPr algn="ctr"/>
            <a:r>
              <a:rPr lang="en-US" sz="8800" b="1" dirty="0" smtClean="0"/>
              <a:t>aimlessly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533400" y="1981200"/>
            <a:ext cx="7772400" cy="1470025"/>
          </a:xfrm>
        </p:spPr>
        <p:txBody>
          <a:bodyPr>
            <a:normAutofit/>
          </a:bodyPr>
          <a:lstStyle/>
          <a:p>
            <a:r>
              <a:rPr lang="en-US" sz="8000" b="1" dirty="0" smtClean="0"/>
              <a:t>Day 2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ritingunderpressure.files.wordpress.com/2011/01/ta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819400"/>
            <a:ext cx="5206151" cy="30003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10668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Tell your partner about a new word you learned yesterday.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0" y="1676400"/>
            <a:ext cx="51816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u="sng" dirty="0" smtClean="0"/>
              <a:t>Black Cowboy Wild Horses</a:t>
            </a:r>
            <a:endParaRPr lang="en-US" sz="3600" b="1" u="sng" dirty="0" smtClean="0"/>
          </a:p>
        </p:txBody>
      </p:sp>
      <p:pic>
        <p:nvPicPr>
          <p:cNvPr id="1026" name="Picture 2" descr="H:\My Pictures\Lesson Pix\Black-Cowboy-Wild-Horses-97808037178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143000"/>
            <a:ext cx="3505200" cy="43033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Word Association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95800" cy="4800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Which word goes with </a:t>
            </a:r>
            <a:r>
              <a:rPr lang="en-US" u="sng" dirty="0" smtClean="0"/>
              <a:t>feeling sorry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Which word goes with </a:t>
            </a:r>
            <a:r>
              <a:rPr lang="en-US" u="sng" dirty="0" smtClean="0"/>
              <a:t>not having a goal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Which word goes with </a:t>
            </a:r>
            <a:r>
              <a:rPr lang="en-US" u="sng" dirty="0" smtClean="0"/>
              <a:t>having your mind set on something</a:t>
            </a:r>
            <a:r>
              <a:rPr lang="en-US" dirty="0" smtClean="0"/>
              <a:t>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09800"/>
            <a:ext cx="2362200" cy="2590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 aimlessly</a:t>
            </a:r>
          </a:p>
          <a:p>
            <a:pPr>
              <a:buNone/>
            </a:pPr>
            <a:endParaRPr lang="en-US" sz="32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remorse </a:t>
            </a:r>
          </a:p>
          <a:p>
            <a:pPr>
              <a:buNone/>
            </a:pPr>
            <a:endParaRPr lang="en-US" sz="32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intently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1676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Day 3</a:t>
            </a:r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ritingunderpressure.files.wordpress.com/2011/01/ta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819400"/>
            <a:ext cx="5206151" cy="30003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10668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Tell your partner what remorse feels like.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Describe a time when…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b="1" dirty="0" smtClean="0"/>
              <a:t>you did something aimlessly</a:t>
            </a:r>
          </a:p>
          <a:p>
            <a:pPr>
              <a:buFont typeface="Courier New" pitchFamily="49" charset="0"/>
              <a:buChar char="o"/>
            </a:pPr>
            <a:endParaRPr lang="en-US" sz="2800" b="1" dirty="0" smtClean="0"/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 you did something intently</a:t>
            </a:r>
          </a:p>
          <a:p>
            <a:pPr>
              <a:buFont typeface="Courier New" pitchFamily="49" charset="0"/>
              <a:buChar char="o"/>
            </a:pPr>
            <a:endParaRPr lang="en-US" sz="2800" b="1" dirty="0" smtClean="0"/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 you felt remorse</a:t>
            </a:r>
          </a:p>
          <a:p>
            <a:pPr algn="ctr">
              <a:buNone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1676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Day 4</a:t>
            </a:r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2286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Tell your partner what all of these pictures have in common.</a:t>
            </a:r>
            <a:endParaRPr lang="en-US" sz="4400" b="1" dirty="0"/>
          </a:p>
        </p:txBody>
      </p:sp>
      <p:pic>
        <p:nvPicPr>
          <p:cNvPr id="4098" name="Picture 2" descr="H:\My Pictures\Lesson Pix\intentl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057400"/>
            <a:ext cx="2746735" cy="2057400"/>
          </a:xfrm>
          <a:prstGeom prst="rect">
            <a:avLst/>
          </a:prstGeom>
          <a:noFill/>
        </p:spPr>
      </p:pic>
      <p:pic>
        <p:nvPicPr>
          <p:cNvPr id="4099" name="Picture 3" descr="H:\My Pictures\Lesson Pix\intently workin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8013" y="3886200"/>
            <a:ext cx="2848466" cy="2133600"/>
          </a:xfrm>
          <a:prstGeom prst="rect">
            <a:avLst/>
          </a:prstGeom>
          <a:noFill/>
        </p:spPr>
      </p:pic>
      <p:pic>
        <p:nvPicPr>
          <p:cNvPr id="4100" name="Picture 4" descr="H:\My Pictures\Lesson Pix\inten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0800" y="1752600"/>
            <a:ext cx="1743075" cy="2619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381000"/>
            <a:ext cx="6477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Tell your partner what all of these pictures have in common</a:t>
            </a:r>
            <a:endParaRPr lang="en-US" sz="2800" dirty="0"/>
          </a:p>
        </p:txBody>
      </p:sp>
      <p:pic>
        <p:nvPicPr>
          <p:cNvPr id="5122" name="Picture 2" descr="H:\My Pictures\Lesson Pix\remors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250" y="1901825"/>
            <a:ext cx="2609850" cy="1752600"/>
          </a:xfrm>
          <a:prstGeom prst="rect">
            <a:avLst/>
          </a:prstGeom>
          <a:noFill/>
        </p:spPr>
      </p:pic>
      <p:pic>
        <p:nvPicPr>
          <p:cNvPr id="5123" name="Picture 3" descr="H:\My Pictures\Lesson Pix\remors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60963" y="1855788"/>
            <a:ext cx="1743075" cy="2628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52400"/>
            <a:ext cx="731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Tell your partner what all of these pictures have in common</a:t>
            </a:r>
            <a:endParaRPr lang="en-US" sz="3600" dirty="0"/>
          </a:p>
        </p:txBody>
      </p:sp>
      <p:pic>
        <p:nvPicPr>
          <p:cNvPr id="6146" name="Picture 2" descr="H:\My Pictures\Lesson Pix\aimlessl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05000"/>
            <a:ext cx="3362325" cy="2508812"/>
          </a:xfrm>
          <a:prstGeom prst="rect">
            <a:avLst/>
          </a:prstGeom>
          <a:noFill/>
        </p:spPr>
      </p:pic>
      <p:pic>
        <p:nvPicPr>
          <p:cNvPr id="6147" name="Picture 3" descr="H:\My Pictures\Lesson Pix\aiml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1" y="1878013"/>
            <a:ext cx="3429000" cy="2568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My Pictures\Lesson Pix\Black-Cowboy-Wild-Horses-978080371787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28600"/>
            <a:ext cx="4572000" cy="56130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21336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intently</a:t>
            </a:r>
            <a:endParaRPr lang="en-US" sz="11500" b="1" dirty="0"/>
          </a:p>
        </p:txBody>
      </p:sp>
      <p:sp>
        <p:nvSpPr>
          <p:cNvPr id="3" name="Rectangle 2"/>
          <p:cNvSpPr/>
          <p:nvPr/>
        </p:nvSpPr>
        <p:spPr>
          <a:xfrm>
            <a:off x="228600" y="4419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“he let the horse trot for a while, then slowed him and began peering </a:t>
            </a:r>
            <a:r>
              <a:rPr lang="en-US" u="sng" dirty="0" smtClean="0"/>
              <a:t>intently</a:t>
            </a:r>
            <a:r>
              <a:rPr lang="en-US" dirty="0" smtClean="0"/>
              <a:t> at the ground...”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828800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Having  the mind fixed on something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52400"/>
            <a:ext cx="56388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/>
              <a:t>intently</a:t>
            </a:r>
            <a:endParaRPr lang="en-US" sz="11500" b="1" dirty="0"/>
          </a:p>
        </p:txBody>
      </p:sp>
      <p:pic>
        <p:nvPicPr>
          <p:cNvPr id="55297" name="Picture 1" descr="H:\My Pictures\Lesson Pix\intentl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138" y="2365374"/>
            <a:ext cx="2945958" cy="2206625"/>
          </a:xfrm>
          <a:prstGeom prst="rect">
            <a:avLst/>
          </a:prstGeom>
          <a:noFill/>
        </p:spPr>
      </p:pic>
      <p:pic>
        <p:nvPicPr>
          <p:cNvPr id="55298" name="Picture 2" descr="H:\My Pictures\Lesson Pix\intently workin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609599"/>
            <a:ext cx="3276600" cy="2454287"/>
          </a:xfrm>
          <a:prstGeom prst="rect">
            <a:avLst/>
          </a:prstGeom>
          <a:noFill/>
        </p:spPr>
      </p:pic>
      <p:pic>
        <p:nvPicPr>
          <p:cNvPr id="55299" name="Picture 3" descr="H:\My Pictures\Lesson Pix\inten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3200400"/>
            <a:ext cx="1743075" cy="2619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1219200"/>
            <a:ext cx="2857501" cy="2286001"/>
          </a:xfrm>
          <a:prstGeom prst="rect">
            <a:avLst/>
          </a:prstGeom>
          <a:noFill/>
        </p:spPr>
      </p:pic>
      <p:pic>
        <p:nvPicPr>
          <p:cNvPr id="3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5715000" y="3810000"/>
            <a:ext cx="2857501" cy="228600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81000" y="381000"/>
            <a:ext cx="845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Thumbs up, Thumbs down</a:t>
            </a:r>
            <a:endParaRPr lang="en-US" sz="4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676400"/>
            <a:ext cx="4114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Concentrating for a test</a:t>
            </a:r>
          </a:p>
          <a:p>
            <a:endParaRPr lang="en-US" sz="2400" dirty="0" smtClean="0"/>
          </a:p>
          <a:p>
            <a:r>
              <a:rPr lang="en-US" sz="2400" dirty="0" smtClean="0"/>
              <a:t>Fancy curtains</a:t>
            </a:r>
          </a:p>
          <a:p>
            <a:endParaRPr lang="en-US" sz="2400" dirty="0" smtClean="0"/>
          </a:p>
          <a:p>
            <a:r>
              <a:rPr lang="en-US" sz="2400" dirty="0" smtClean="0"/>
              <a:t>Playing a video game</a:t>
            </a:r>
          </a:p>
          <a:p>
            <a:endParaRPr lang="en-US" sz="2400" dirty="0" smtClean="0"/>
          </a:p>
          <a:p>
            <a:r>
              <a:rPr lang="en-US" sz="2400" dirty="0" smtClean="0"/>
              <a:t>Reading a  book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22860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remorse</a:t>
            </a:r>
            <a:endParaRPr lang="en-US" sz="9600" b="1" dirty="0"/>
          </a:p>
        </p:txBody>
      </p:sp>
      <p:sp>
        <p:nvSpPr>
          <p:cNvPr id="3" name="Rectangle 2"/>
          <p:cNvSpPr/>
          <p:nvPr/>
        </p:nvSpPr>
        <p:spPr>
          <a:xfrm>
            <a:off x="304800" y="4267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“Then the rain came as hard and stinging as remorse. 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524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/>
              <a:t>remorse</a:t>
            </a:r>
            <a:endParaRPr lang="en-US" sz="9600" b="1" dirty="0"/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95400" y="1524000"/>
            <a:ext cx="617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Being very sorry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1447800" y="601980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(Click on the picture to see a stampede)</a:t>
            </a:r>
            <a:endParaRPr lang="en-US" dirty="0"/>
          </a:p>
        </p:txBody>
      </p:sp>
      <p:pic>
        <p:nvPicPr>
          <p:cNvPr id="1026" name="Picture 2" descr="H:\My Pictures\Lesson Pix\remors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17750" y="2401888"/>
            <a:ext cx="4845050" cy="32536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768</Words>
  <Application>Microsoft Office PowerPoint</Application>
  <PresentationFormat>On-screen Show (4:3)</PresentationFormat>
  <Paragraphs>137</Paragraphs>
  <Slides>32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Day 2</vt:lpstr>
      <vt:lpstr>Slide 18</vt:lpstr>
      <vt:lpstr>Slide 19</vt:lpstr>
      <vt:lpstr>Word Association</vt:lpstr>
      <vt:lpstr>Slide 21</vt:lpstr>
      <vt:lpstr>Slide 22</vt:lpstr>
      <vt:lpstr>Slide 23</vt:lpstr>
      <vt:lpstr>Slide 24</vt:lpstr>
      <vt:lpstr>Describe a time when…</vt:lpstr>
      <vt:lpstr>Slide 26</vt:lpstr>
      <vt:lpstr>Slide 27</vt:lpstr>
      <vt:lpstr>Slide 28</vt:lpstr>
      <vt:lpstr>Slide 29</vt:lpstr>
      <vt:lpstr>Slide 30</vt:lpstr>
      <vt:lpstr>Slide 31</vt:lpstr>
      <vt:lpstr>Slide 32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</dc:creator>
  <cp:lastModifiedBy>st</cp:lastModifiedBy>
  <cp:revision>47</cp:revision>
  <dcterms:created xsi:type="dcterms:W3CDTF">2013-09-20T22:58:17Z</dcterms:created>
  <dcterms:modified xsi:type="dcterms:W3CDTF">2014-04-15T19:18:52Z</dcterms:modified>
</cp:coreProperties>
</file>