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4" r:id="rId3"/>
    <p:sldId id="273" r:id="rId4"/>
    <p:sldId id="269" r:id="rId5"/>
    <p:sldId id="270" r:id="rId6"/>
    <p:sldId id="261" r:id="rId7"/>
    <p:sldId id="257" r:id="rId8"/>
    <p:sldId id="264" r:id="rId9"/>
    <p:sldId id="263" r:id="rId10"/>
    <p:sldId id="259" r:id="rId11"/>
    <p:sldId id="266" r:id="rId12"/>
    <p:sldId id="262" r:id="rId13"/>
    <p:sldId id="258" r:id="rId14"/>
    <p:sldId id="265" r:id="rId15"/>
    <p:sldId id="267" r:id="rId16"/>
    <p:sldId id="271" r:id="rId17"/>
    <p:sldId id="290" r:id="rId18"/>
    <p:sldId id="275" r:id="rId19"/>
    <p:sldId id="288" r:id="rId20"/>
    <p:sldId id="289" r:id="rId21"/>
    <p:sldId id="291" r:id="rId22"/>
    <p:sldId id="276" r:id="rId23"/>
    <p:sldId id="277" r:id="rId24"/>
    <p:sldId id="285" r:id="rId25"/>
    <p:sldId id="278" r:id="rId26"/>
    <p:sldId id="279" r:id="rId27"/>
    <p:sldId id="286" r:id="rId28"/>
    <p:sldId id="280" r:id="rId29"/>
    <p:sldId id="281" r:id="rId30"/>
    <p:sldId id="282" r:id="rId31"/>
    <p:sldId id="287" r:id="rId32"/>
    <p:sldId id="283" r:id="rId33"/>
    <p:sldId id="29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6201" autoAdjust="0"/>
  </p:normalViewPr>
  <p:slideViewPr>
    <p:cSldViewPr>
      <p:cViewPr>
        <p:scale>
          <a:sx n="50" d="100"/>
          <a:sy n="50" d="100"/>
        </p:scale>
        <p:origin x="-194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www.youtube.com/watch?v=BiGwT6UidY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QgzHkIzmQo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2nd Grade 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31746" name="Picture 2" descr="http://www.scholastic.com/content5/media/products/74/9780448409474_x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299054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charge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524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move forward really fast</a:t>
            </a:r>
            <a:endParaRPr lang="en-US" sz="3200" dirty="0"/>
          </a:p>
        </p:txBody>
      </p:sp>
      <p:pic>
        <p:nvPicPr>
          <p:cNvPr id="35844" name="Picture 4" descr="http://afterthebasket.files.wordpress.com/2010/01/charging-b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886325" cy="341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http://examiner-enterprise.com/sites/examiner-enterprise.com/files/styles/large/public/field/media/web1_9-26-13-Bruin-football-charge-bb.jpg?itok=NKEcA_1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899296"/>
            <a:ext cx="3581400" cy="2406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items could </a:t>
            </a:r>
            <a:r>
              <a:rPr lang="en-US" sz="5400" b="1" dirty="0" smtClean="0"/>
              <a:t>charge?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s3.amazonaws.com/rapgenius/gold_charging_rhin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24384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scenicreflections.com/files/An_elephant_herd_charging_Wallpaper_3wgj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4290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upload.wikimedia.org/wikipedia/commons/6/69/Grapevinesnail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371600"/>
            <a:ext cx="2990976" cy="17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ts1.mm.bing.net/th?id=H.4784169522169775&amp;pid=1.9&amp;w=300&amp;h=300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648200"/>
            <a:ext cx="201930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bellowed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68580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bellow</a:t>
            </a:r>
          </a:p>
          <a:p>
            <a:pPr algn="ctr"/>
            <a:r>
              <a:rPr lang="en-US" sz="3600" b="1" dirty="0" smtClean="0"/>
              <a:t>(bellowed)</a:t>
            </a:r>
            <a:endParaRPr lang="en-US" sz="3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5867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shout or make a loud noise</a:t>
            </a:r>
            <a:endParaRPr lang="en-US" sz="3200" dirty="0"/>
          </a:p>
        </p:txBody>
      </p:sp>
      <p:pic>
        <p:nvPicPr>
          <p:cNvPr id="29698" name="Picture 2" descr="http://1.bp.blogspot.com/_nCT0ylbc5hE/TS4oKBnoH8I/AAAAAAAADdI/JRY9PwalKx4/s1600/drill_Sg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3743325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743200"/>
            <a:ext cx="437524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53000" y="5410200"/>
            <a:ext cx="350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(click to hear a cow bellow)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Can you think of something that could </a:t>
            </a:r>
            <a:r>
              <a:rPr lang="en-US" sz="5400" b="1" dirty="0" smtClean="0"/>
              <a:t>bellow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plains</a:t>
            </a:r>
          </a:p>
          <a:p>
            <a:pPr algn="ctr"/>
            <a:r>
              <a:rPr lang="en-US" sz="9600" b="1" dirty="0" smtClean="0"/>
              <a:t>charge</a:t>
            </a:r>
          </a:p>
          <a:p>
            <a:pPr algn="ctr"/>
            <a:r>
              <a:rPr lang="en-US" sz="9600" b="1" dirty="0" smtClean="0"/>
              <a:t>bellowed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plains</a:t>
            </a:r>
          </a:p>
          <a:p>
            <a:r>
              <a:rPr lang="en-US" sz="9600" b="1" dirty="0" smtClean="0"/>
              <a:t>charge</a:t>
            </a:r>
          </a:p>
          <a:p>
            <a:r>
              <a:rPr lang="en-US" sz="9600" b="1" dirty="0" smtClean="0"/>
              <a:t>bellowed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one word and complete a </a:t>
            </a:r>
            <a:r>
              <a:rPr lang="en-US" sz="3200" i="1" dirty="0" smtClean="0"/>
              <a:t>Corner Connection </a:t>
            </a:r>
            <a:r>
              <a:rPr lang="en-US" sz="3200" dirty="0" smtClean="0"/>
              <a:t>sheet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79076" cy="2949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</a:t>
            </a:r>
            <a:r>
              <a:rPr lang="en-US" sz="4400" b="1" dirty="0" smtClean="0"/>
              <a:t>make real-life connections to new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286000"/>
            <a:ext cx="6553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Part 2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</a:t>
            </a:r>
            <a:r>
              <a:rPr lang="en-US" sz="4400" b="1" dirty="0" smtClean="0"/>
              <a:t>in part 1.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219200"/>
            <a:ext cx="6553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Part 1</a:t>
            </a:r>
            <a:endParaRPr lang="en-US" sz="1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03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½ of the book- stop after reading about the cowboy’s clothes.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holastic.com/content5/media/products/74/9780448409474_x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299054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</a:t>
            </a:r>
            <a:r>
              <a:rPr lang="en-US" sz="4400" b="1" dirty="0" smtClean="0"/>
              <a:t>make real-life connections to new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tramped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walking </a:t>
            </a:r>
            <a:r>
              <a:rPr lang="en-US" sz="2400" dirty="0" smtClean="0"/>
              <a:t>with </a:t>
            </a:r>
            <a:r>
              <a:rPr lang="en-US" sz="2400" dirty="0" smtClean="0"/>
              <a:t>heavy feet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32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tramped</a:t>
            </a:r>
            <a:endParaRPr lang="en-US" sz="11500" b="1" dirty="0"/>
          </a:p>
        </p:txBody>
      </p:sp>
      <p:pic>
        <p:nvPicPr>
          <p:cNvPr id="16386" name="Picture 2" descr="http://4.bp.blogspot.com/_siInhGNfB_8/TDL0ENlbqCI/AAAAAAAABM8/maEgN3eQ19U/s1600/Elephant_Feet_by_scarlet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4419600" cy="2939035"/>
          </a:xfrm>
          <a:prstGeom prst="rect">
            <a:avLst/>
          </a:prstGeom>
          <a:noFill/>
        </p:spPr>
      </p:pic>
      <p:pic>
        <p:nvPicPr>
          <p:cNvPr id="16388" name="Picture 4" descr="http://fc04.deviantart.net/fs70/f/2012/032/b/8/stomped_under_the_blue_sky_by_nemper-d4odr0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3448136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800101" cy="64008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315200" y="990600"/>
            <a:ext cx="762000" cy="60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Could this tramp?  (click for pictures)</a:t>
            </a:r>
            <a:endParaRPr lang="en-US" sz="2000" dirty="0"/>
          </a:p>
        </p:txBody>
      </p:sp>
      <p:pic>
        <p:nvPicPr>
          <p:cNvPr id="67586" name="Picture 2" descr="http://3.bp.blogspot.com/-L13HoSPKK7E/Tj0bUA1zyzI/AAAAAAAAAc4/r0CToJJBGDM/s1600/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28800"/>
            <a:ext cx="2994000" cy="2112433"/>
          </a:xfrm>
          <a:prstGeom prst="rect">
            <a:avLst/>
          </a:prstGeom>
          <a:noFill/>
        </p:spPr>
      </p:pic>
      <p:pic>
        <p:nvPicPr>
          <p:cNvPr id="67588" name="Picture 4" descr="http://3.bp.blogspot.com/_cHBm-Hyexu0/TUQIl6fhkwI/AAAAAAAABt8/6FESf2wM-3Y/s1600/autumn-leaf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76400"/>
            <a:ext cx="297695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90" name="Picture 6" descr="http://img.naij.com/n/04/f/cows_wi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14800"/>
            <a:ext cx="4343400" cy="244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592" name="Picture 8" descr="http://www.bassettfurniture.com/images/catalog/ProductZoom/399312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38862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galloped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9050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fastest </a:t>
            </a:r>
            <a:r>
              <a:rPr lang="en-US" sz="2400" dirty="0" smtClean="0"/>
              <a:t>way a four-legged animal can run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32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galloped</a:t>
            </a:r>
            <a:endParaRPr lang="en-US" sz="11500" b="1" dirty="0"/>
          </a:p>
        </p:txBody>
      </p:sp>
      <p:pic>
        <p:nvPicPr>
          <p:cNvPr id="1228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5960" b="26185"/>
          <a:stretch>
            <a:fillRect/>
          </a:stretch>
        </p:blipFill>
        <p:spPr bwMode="auto">
          <a:xfrm>
            <a:off x="1905000" y="2819400"/>
            <a:ext cx="425767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28800" y="525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(click on the picture to see a horse gallop)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800101" cy="64008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315200" y="990600"/>
            <a:ext cx="762000" cy="60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this animal </a:t>
            </a:r>
            <a:r>
              <a:rPr lang="en-US" sz="2000" dirty="0" smtClean="0"/>
              <a:t>gallop?  (click for pictures)</a:t>
            </a:r>
            <a:endParaRPr lang="en-US" sz="2000" dirty="0"/>
          </a:p>
        </p:txBody>
      </p:sp>
      <p:pic>
        <p:nvPicPr>
          <p:cNvPr id="12290" name="Picture 2" descr="http://images.fanpop.com/images/image_uploads/fish--the-animal-kingdom-251174_1024_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8288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 descr="http://wildgoddesslife.com/wp-content/uploads/2012/04/po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828800"/>
            <a:ext cx="3254023" cy="240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http://www.worldofstock.com/slides/NAN3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343400"/>
            <a:ext cx="2933700" cy="1953845"/>
          </a:xfrm>
          <a:prstGeom prst="rect">
            <a:avLst/>
          </a:prstGeom>
          <a:noFill/>
        </p:spPr>
      </p:pic>
      <p:pic>
        <p:nvPicPr>
          <p:cNvPr id="12296" name="Picture 8" descr="http://www.hdwallpapersinn.com/wp-content/uploads/2012/06/3d_animals_-_Snake-wallpape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962400"/>
            <a:ext cx="3238501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plunged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dive or fall fast into the </a:t>
            </a:r>
            <a:r>
              <a:rPr lang="en-US" sz="2400" dirty="0" smtClean="0"/>
              <a:t>water or something soft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6324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p</a:t>
            </a:r>
            <a:r>
              <a:rPr lang="en-US" sz="11500" b="1" dirty="0" smtClean="0"/>
              <a:t>lunge</a:t>
            </a:r>
            <a:r>
              <a:rPr lang="en-US" sz="3200" b="1" dirty="0" smtClean="0"/>
              <a:t> </a:t>
            </a:r>
            <a:r>
              <a:rPr lang="en-US" sz="3200" b="1" dirty="0" smtClean="0"/>
              <a:t>(plunged)</a:t>
            </a:r>
            <a:endParaRPr lang="en-US" sz="11500" b="1" dirty="0"/>
          </a:p>
        </p:txBody>
      </p:sp>
      <p:pic>
        <p:nvPicPr>
          <p:cNvPr id="8194" name="Picture 2" descr="http://2.bp.blogspot.com/_nluxvJal_uI/TBKAUCaV-mI/AAAAAAAAACY/QGnpH7IQuQY/s1600/plu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familyofchristtampa.com/wp-content/uploads/2013/09/PLU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438400"/>
            <a:ext cx="2788356" cy="376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</a:t>
            </a:r>
            <a:r>
              <a:rPr lang="en-US" sz="4400" b="1" dirty="0" smtClean="0"/>
              <a:t>make real-life connections to new words.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L.2.5.a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of these </a:t>
            </a:r>
            <a:r>
              <a:rPr lang="en-US" sz="3200" dirty="0" smtClean="0"/>
              <a:t>things would you like to </a:t>
            </a:r>
            <a:endParaRPr lang="en-US" sz="3200" dirty="0" smtClean="0"/>
          </a:p>
          <a:p>
            <a:r>
              <a:rPr lang="en-US" sz="5400" b="1" dirty="0" smtClean="0"/>
              <a:t>plunge</a:t>
            </a:r>
            <a:r>
              <a:rPr lang="en-US" sz="3200" dirty="0" smtClean="0"/>
              <a:t> into?</a:t>
            </a:r>
            <a:endParaRPr lang="en-US" sz="3200" dirty="0"/>
          </a:p>
        </p:txBody>
      </p:sp>
      <p:pic>
        <p:nvPicPr>
          <p:cNvPr id="6146" name="Picture 2" descr="http://tntservices.biz/wp-content/uploads/2012/04/Swimming-pool-contra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324802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0" name="Picture 2" descr="http://s3.amazonaws.com/rapgenius/ball_p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6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bringingforthworldequality.files.wordpress.com/2012/03/glyder_fawr_ro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419600"/>
            <a:ext cx="2641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4" name="Picture 6" descr="http://0.tqn.com/d/gocentralamerica/1/0/U/-/-/-/do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810000"/>
            <a:ext cx="345439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tramped</a:t>
            </a:r>
          </a:p>
          <a:p>
            <a:pPr algn="ctr"/>
            <a:r>
              <a:rPr lang="en-US" sz="9600" b="1" dirty="0" smtClean="0"/>
              <a:t>galloped</a:t>
            </a:r>
          </a:p>
          <a:p>
            <a:pPr algn="ctr"/>
            <a:r>
              <a:rPr lang="en-US" sz="9600" b="1" smtClean="0"/>
              <a:t>plunged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tramped</a:t>
            </a:r>
            <a:endParaRPr lang="en-US" sz="9600" b="1" dirty="0" smtClean="0"/>
          </a:p>
          <a:p>
            <a:r>
              <a:rPr lang="en-US" sz="9600" b="1" dirty="0" smtClean="0"/>
              <a:t>galloped</a:t>
            </a:r>
            <a:endParaRPr lang="en-US" sz="9600" b="1" dirty="0" smtClean="0"/>
          </a:p>
          <a:p>
            <a:r>
              <a:rPr lang="en-US" sz="9600" b="1" dirty="0" smtClean="0"/>
              <a:t>plunged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Choose one word and complete a </a:t>
            </a:r>
            <a:r>
              <a:rPr lang="en-US" sz="3200" i="1" dirty="0" smtClean="0"/>
              <a:t>Connection Map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286000"/>
            <a:ext cx="3429431" cy="2662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</a:t>
            </a:r>
            <a:r>
              <a:rPr lang="en-US" sz="4400" b="1" dirty="0" smtClean="0"/>
              <a:t>make real-life connections to new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cholastic.com/content5/media/products/74/9780448409474_x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299054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plains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 open area of land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plains</a:t>
            </a:r>
            <a:endParaRPr lang="en-US" sz="11500" b="1" dirty="0"/>
          </a:p>
        </p:txBody>
      </p:sp>
      <p:pic>
        <p:nvPicPr>
          <p:cNvPr id="22530" name="Picture 2" descr="http://hauensteincenter.org/wp-content/uploads/2011/09/Big-S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3566680" cy="263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upload.wikimedia.org/wikipedia/commons/1/15/Serengeti_-_pla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53848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800101" cy="64008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315200" y="990600"/>
            <a:ext cx="762000" cy="60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this a plain?  (click for pictures)</a:t>
            </a:r>
            <a:endParaRPr lang="en-US" sz="2000" dirty="0"/>
          </a:p>
        </p:txBody>
      </p:sp>
      <p:pic>
        <p:nvPicPr>
          <p:cNvPr id="20482" name="Picture 2" descr="http://ts1.mm.bing.net/th?id=H.4676275669437092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2857500" cy="2819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upload.wikimedia.org/wikipedia/commons/4/45/African_plains_view_-_Monar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143000"/>
            <a:ext cx="3106326" cy="207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upload.wikimedia.org/wikipedia/commons/d/d8/Ireland_cliffs_of_moher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743200"/>
            <a:ext cx="2590801" cy="1943101"/>
          </a:xfrm>
          <a:prstGeom prst="rect">
            <a:avLst/>
          </a:prstGeom>
          <a:noFill/>
        </p:spPr>
      </p:pic>
      <p:pic>
        <p:nvPicPr>
          <p:cNvPr id="20488" name="Picture 8" descr="http://farm7.staticflickr.com/6035/6333741925_1a5a3bac10_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4267200"/>
            <a:ext cx="3505200" cy="233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0" name="Picture 10" descr="http://upload.wikimedia.org/wikipedia/commons/5/5e/Carrizo_plains%2C_landscape_with_colorful_wildflow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4495800"/>
            <a:ext cx="338666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charge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660</Words>
  <Application>Microsoft Office PowerPoint</Application>
  <PresentationFormat>On-screen Show (4:3)</PresentationFormat>
  <Paragraphs>141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Susan</cp:lastModifiedBy>
  <cp:revision>55</cp:revision>
  <dcterms:created xsi:type="dcterms:W3CDTF">2013-09-20T22:58:17Z</dcterms:created>
  <dcterms:modified xsi:type="dcterms:W3CDTF">2013-09-30T11:41:49Z</dcterms:modified>
</cp:coreProperties>
</file>