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4" r:id="rId8"/>
    <p:sldId id="263" r:id="rId9"/>
    <p:sldId id="259" r:id="rId10"/>
    <p:sldId id="266" r:id="rId11"/>
    <p:sldId id="262" r:id="rId12"/>
    <p:sldId id="258" r:id="rId13"/>
    <p:sldId id="265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6" autoAdjust="0"/>
    <p:restoredTop sz="89066" autoAdjust="0"/>
  </p:normalViewPr>
  <p:slideViewPr>
    <p:cSldViewPr>
      <p:cViewPr>
        <p:scale>
          <a:sx n="80" d="100"/>
          <a:sy n="80" d="100"/>
        </p:scale>
        <p:origin x="-216" y="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/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F9DaYYPM4l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24400" y="20574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2nd Grade 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15364" name="Picture 4" descr="http://2.bp.blogspot.com/_Jb_0G__8FN0/TBknOlnsd0I/AAAAAAAAAAc/JXbKXhnX5mA/s1600/Paul+Buny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4025194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048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Which items are </a:t>
            </a:r>
            <a:r>
              <a:rPr lang="en-US" sz="5400" b="1" dirty="0" smtClean="0"/>
              <a:t>thunderous?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6" name="Picture 12" descr="http://montco.happeningmag.com/wp-content/uploads/2013/06/fireworks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524000"/>
            <a:ext cx="3326130" cy="23758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0" name="Picture 16" descr="http://robshumaker.com/wp-content/uploads/2012/10/elephant-herd.jpg"/>
          <p:cNvPicPr>
            <a:picLocks noChangeAspect="1" noChangeArrowheads="1"/>
          </p:cNvPicPr>
          <p:nvPr/>
        </p:nvPicPr>
        <p:blipFill>
          <a:blip r:embed="rId4" cstate="print"/>
          <a:srcRect b="19764"/>
          <a:stretch>
            <a:fillRect/>
          </a:stretch>
        </p:blipFill>
        <p:spPr bwMode="auto">
          <a:xfrm>
            <a:off x="685800" y="4343400"/>
            <a:ext cx="4114800" cy="2194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4" name="Picture 20" descr="http://www.goodriddancepestservices.co.uk/wp-content/uploads/2010/07/mouse.jpg"/>
          <p:cNvPicPr>
            <a:picLocks noChangeAspect="1" noChangeArrowheads="1"/>
          </p:cNvPicPr>
          <p:nvPr/>
        </p:nvPicPr>
        <p:blipFill>
          <a:blip r:embed="rId5" cstate="print"/>
          <a:srcRect l="15426" t="13513" r="19783" b="10811"/>
          <a:stretch>
            <a:fillRect/>
          </a:stretch>
        </p:blipFill>
        <p:spPr bwMode="auto">
          <a:xfrm>
            <a:off x="7239000" y="1752600"/>
            <a:ext cx="16002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6" name="Picture 22" descr="http://images2.fanpop.com/image/photos/14400000/KAWASAKI-ZZR-1400-ABS-motorcycles-14487369-1600-1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8600" y="15240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68" name="Picture 24" descr="http://illuminatingfossils.files.wordpress.com/2011/07/feathe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200" y="4114800"/>
            <a:ext cx="2057400" cy="2427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longingly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6858000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longing</a:t>
            </a:r>
          </a:p>
          <a:p>
            <a:pPr algn="ctr"/>
            <a:r>
              <a:rPr lang="en-US" sz="3600" b="1" dirty="0" smtClean="0"/>
              <a:t>(longingly)</a:t>
            </a:r>
            <a:endParaRPr lang="en-US" sz="3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33600" y="5867400"/>
            <a:ext cx="487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 strong wish for something</a:t>
            </a:r>
            <a:endParaRPr lang="en-US" sz="3200" dirty="0"/>
          </a:p>
        </p:txBody>
      </p:sp>
      <p:pic>
        <p:nvPicPr>
          <p:cNvPr id="10244" name="Picture 4" descr="http://www.ideachampions.com/weblogs/long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971800"/>
            <a:ext cx="3771900" cy="2519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 descr="http://stlukesottawa.ca/wp-content/uploads/2011/01/longing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752600"/>
            <a:ext cx="3219450" cy="39472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2057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What is something that you have </a:t>
            </a:r>
            <a:r>
              <a:rPr lang="en-US" sz="5400" b="1" dirty="0" smtClean="0"/>
              <a:t>longed</a:t>
            </a:r>
            <a:r>
              <a:rPr lang="en-US" sz="2800" b="1" dirty="0" smtClean="0"/>
              <a:t> for?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urge</a:t>
            </a:r>
          </a:p>
          <a:p>
            <a:pPr algn="ctr"/>
            <a:r>
              <a:rPr lang="en-US" sz="9600" b="1" dirty="0" smtClean="0"/>
              <a:t>thunderous</a:t>
            </a:r>
          </a:p>
          <a:p>
            <a:pPr algn="ctr"/>
            <a:r>
              <a:rPr lang="en-US" sz="9600" b="1" dirty="0" smtClean="0"/>
              <a:t>longingly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4114800"/>
            <a:ext cx="996914" cy="1447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urge</a:t>
            </a:r>
          </a:p>
          <a:p>
            <a:r>
              <a:rPr lang="en-US" sz="9600" b="1" dirty="0" smtClean="0"/>
              <a:t>thunderous</a:t>
            </a:r>
          </a:p>
          <a:p>
            <a:r>
              <a:rPr lang="en-US" sz="9600" b="1" dirty="0" smtClean="0"/>
              <a:t>longingly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Draw a picture or write a sentence to show you know what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828800"/>
            <a:ext cx="1581531" cy="19893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2.bp.blogspot.com/_Jb_0G__8FN0/TBknOlnsd0I/AAAAAAAAAAc/JXbKXhnX5mA/s1600/Paul+Buny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380999"/>
            <a:ext cx="4495800" cy="5957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urge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to encourage someone to do something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4800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urge</a:t>
            </a:r>
            <a:endParaRPr lang="en-US" sz="11500" b="1" dirty="0"/>
          </a:p>
        </p:txBody>
      </p:sp>
      <p:pic>
        <p:nvPicPr>
          <p:cNvPr id="13320" name="Picture 8" descr="http://askdryin.com/blog/wp-content/uploads/2009/06/beg-263x490-cust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304800"/>
            <a:ext cx="1891587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2" name="Picture 10" descr="http://photoshopcontest.com/images/large/8r3m8dvpgs346ee3rblv0tol9svgc7dv2w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0"/>
            <a:ext cx="4086225" cy="3332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24" name="Picture 12" descr="http://www.phheystek.co.za/wp-content/uploads/2012/04/Please-read2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114800"/>
            <a:ext cx="2189632" cy="2317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981200"/>
            <a:ext cx="2857501" cy="228600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943600" y="4571999"/>
            <a:ext cx="2857501" cy="2286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  <a:endParaRPr lang="en-US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1336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Would you urge your teacher for extra homework?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5052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You want to eat at McDonalds. Would you urge someone to take you?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876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sharks in the water. Would you urge your parents to let you swim?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thunderous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thunderous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95400" y="15240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to make a noise like thunder</a:t>
            </a:r>
            <a:endParaRPr lang="en-US" sz="3200" dirty="0"/>
          </a:p>
        </p:txBody>
      </p:sp>
      <p:pic>
        <p:nvPicPr>
          <p:cNvPr id="7175" name="Picture 7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286000"/>
            <a:ext cx="6410325" cy="3629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447800" y="60198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(Click on the picture to hear a thunderous car)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353</Words>
  <Application>Microsoft Office PowerPoint</Application>
  <PresentationFormat>On-screen Show (4:3)</PresentationFormat>
  <Paragraphs>71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19</cp:revision>
  <dcterms:created xsi:type="dcterms:W3CDTF">2013-09-20T22:58:17Z</dcterms:created>
  <dcterms:modified xsi:type="dcterms:W3CDTF">2013-09-23T14:07:56Z</dcterms:modified>
</cp:coreProperties>
</file>