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FF2-1143-4908-87B0-E0B4220FFB76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454C4-C80C-43D2-B6BB-BDB789C5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FF2-1143-4908-87B0-E0B4220FFB76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454C4-C80C-43D2-B6BB-BDB789C5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FF2-1143-4908-87B0-E0B4220FFB76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454C4-C80C-43D2-B6BB-BDB789C5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FF2-1143-4908-87B0-E0B4220FFB76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454C4-C80C-43D2-B6BB-BDB789C5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FF2-1143-4908-87B0-E0B4220FFB76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454C4-C80C-43D2-B6BB-BDB789C5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FF2-1143-4908-87B0-E0B4220FFB76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454C4-C80C-43D2-B6BB-BDB789C5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FF2-1143-4908-87B0-E0B4220FFB76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454C4-C80C-43D2-B6BB-BDB789C5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FF2-1143-4908-87B0-E0B4220FFB76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454C4-C80C-43D2-B6BB-BDB789C5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FF2-1143-4908-87B0-E0B4220FFB76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454C4-C80C-43D2-B6BB-BDB789C5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FF2-1143-4908-87B0-E0B4220FFB76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454C4-C80C-43D2-B6BB-BDB789C5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FF2-1143-4908-87B0-E0B4220FFB76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454C4-C80C-43D2-B6BB-BDB789C5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83FF2-1143-4908-87B0-E0B4220FFB76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454C4-C80C-43D2-B6BB-BDB789C5F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6096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cover_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1371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5800" y="115669"/>
            <a:ext cx="8001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Mentor Sentences </a:t>
            </a:r>
            <a:r>
              <a:rPr lang="en-US" sz="2400" b="1" dirty="0" smtClean="0"/>
              <a:t>for:</a:t>
            </a:r>
          </a:p>
          <a:p>
            <a:pPr lvl="1"/>
            <a:r>
              <a:rPr lang="en-US" dirty="0" smtClean="0"/>
              <a:t>L 2.1.f Produce </a:t>
            </a:r>
            <a:r>
              <a:rPr lang="en-US" dirty="0" smtClean="0"/>
              <a:t>and expand simple sentences using adjectives and adverbs.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1371600"/>
            <a:ext cx="6553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Page 1</a:t>
            </a:r>
            <a:r>
              <a:rPr lang="en-US" dirty="0" smtClean="0"/>
              <a:t> </a:t>
            </a:r>
          </a:p>
          <a:p>
            <a:r>
              <a:rPr lang="en-US" i="1" dirty="0" smtClean="0"/>
              <a:t>Paul </a:t>
            </a:r>
            <a:r>
              <a:rPr lang="en-US" i="1" dirty="0" smtClean="0"/>
              <a:t>Bunyan was the largest, smartest, and strongest baby ever born in the state of Maine</a:t>
            </a:r>
            <a:r>
              <a:rPr lang="en-US" i="1" dirty="0" smtClean="0"/>
              <a:t>.</a:t>
            </a:r>
            <a:endParaRPr lang="en-US" i="1" dirty="0" smtClean="0"/>
          </a:p>
          <a:p>
            <a:r>
              <a:rPr lang="en-US" b="1" dirty="0" smtClean="0"/>
              <a:t>Page </a:t>
            </a:r>
            <a:r>
              <a:rPr lang="en-US" b="1" dirty="0" smtClean="0"/>
              <a:t>15</a:t>
            </a:r>
            <a:r>
              <a:rPr lang="en-US" dirty="0" smtClean="0"/>
              <a:t> </a:t>
            </a:r>
          </a:p>
          <a:p>
            <a:r>
              <a:rPr lang="en-US" i="1" dirty="0" smtClean="0"/>
              <a:t>A </a:t>
            </a:r>
            <a:r>
              <a:rPr lang="en-US" i="1" dirty="0" smtClean="0"/>
              <a:t>wild, rough-and-tumble rumpus began inside the den.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133600" y="3352800"/>
            <a:ext cx="678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Page</a:t>
            </a:r>
            <a:r>
              <a:rPr lang="en-US" b="1" dirty="0" smtClean="0"/>
              <a:t> </a:t>
            </a:r>
            <a:r>
              <a:rPr lang="en-US" b="1" dirty="0" smtClean="0"/>
              <a:t>18 </a:t>
            </a:r>
            <a:endParaRPr lang="en-US" b="1" dirty="0" smtClean="0"/>
          </a:p>
          <a:p>
            <a:r>
              <a:rPr lang="en-US" i="1" dirty="0" smtClean="0"/>
              <a:t>But </a:t>
            </a:r>
            <a:r>
              <a:rPr lang="en-US" i="1" dirty="0" smtClean="0"/>
              <a:t>no matter what you call him, he’s the fastest most beautiful horse in the world.</a:t>
            </a:r>
            <a:endParaRPr lang="en-US" i="1" dirty="0"/>
          </a:p>
        </p:txBody>
      </p:sp>
      <p:pic>
        <p:nvPicPr>
          <p:cNvPr id="9" name="Picture 8" descr="cover_imag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0"/>
            <a:ext cx="1371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" name="Picture 9" descr="cover_imag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953000"/>
            <a:ext cx="1524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133600" y="53340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Page </a:t>
            </a:r>
            <a:r>
              <a:rPr lang="en-US" b="1" dirty="0" smtClean="0"/>
              <a:t>5</a:t>
            </a:r>
            <a:r>
              <a:rPr lang="en-US" dirty="0" smtClean="0"/>
              <a:t>  </a:t>
            </a:r>
          </a:p>
          <a:p>
            <a:r>
              <a:rPr lang="en-US" i="1" dirty="0" smtClean="0"/>
              <a:t>He </a:t>
            </a:r>
            <a:r>
              <a:rPr lang="en-US" i="1" dirty="0" smtClean="0"/>
              <a:t>often escaped from boisterous household to the tranquil woods.</a:t>
            </a:r>
            <a:endParaRPr lang="en-US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82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3</cp:revision>
  <dcterms:created xsi:type="dcterms:W3CDTF">2014-09-08T18:43:57Z</dcterms:created>
  <dcterms:modified xsi:type="dcterms:W3CDTF">2014-09-10T19:40:54Z</dcterms:modified>
</cp:coreProperties>
</file>