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24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F0872-C402-423E-AB8C-E9337DD963F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4FF8D-F410-4DC9-B265-861ABB873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maranausd.org/images/pages/N5175/cowboy_clipart_horse_shoe.gif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lum bright="32000" contrast="21000"/>
          </a:blip>
          <a:srcRect/>
          <a:stretch>
            <a:fillRect/>
          </a:stretch>
        </p:blipFill>
        <p:spPr bwMode="auto">
          <a:xfrm rot="4098292">
            <a:off x="4030719" y="2927181"/>
            <a:ext cx="2958396" cy="2810064"/>
          </a:xfrm>
          <a:prstGeom prst="rect">
            <a:avLst/>
          </a:prstGeom>
          <a:noFill/>
        </p:spPr>
      </p:pic>
      <p:pic>
        <p:nvPicPr>
          <p:cNvPr id="1028" name="Picture 4" descr="http://school.discoveryeducation.com/clipart/images/cowboyht.gif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62000" contrast="63000"/>
          </a:blip>
          <a:srcRect/>
          <a:stretch>
            <a:fillRect/>
          </a:stretch>
        </p:blipFill>
        <p:spPr bwMode="auto">
          <a:xfrm rot="20527165">
            <a:off x="4292" y="1772452"/>
            <a:ext cx="3162300" cy="3503613"/>
          </a:xfrm>
          <a:prstGeom prst="rect">
            <a:avLst/>
          </a:prstGeom>
          <a:noFill/>
        </p:spPr>
      </p:pic>
      <p:pic>
        <p:nvPicPr>
          <p:cNvPr id="1036" name="Picture 12" descr="http://webspace.webring.com/people/hr/riatagsd/lasso3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2057400" y="870438"/>
            <a:ext cx="4495800" cy="18030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-152400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Playbill" pitchFamily="82" charset="0"/>
              </a:rPr>
              <a:t>READ ALL ABOUT IT</a:t>
            </a:r>
            <a:endParaRPr lang="en-US" sz="6600" dirty="0">
              <a:solidFill>
                <a:schemeClr val="tx1">
                  <a:lumMod val="85000"/>
                  <a:lumOff val="15000"/>
                </a:schemeClr>
              </a:solidFill>
              <a:latin typeface="Playbill" pitchFamily="82" charset="0"/>
            </a:endParaRPr>
          </a:p>
        </p:txBody>
      </p:sp>
      <p:pic>
        <p:nvPicPr>
          <p:cNvPr id="1034" name="Picture 10" descr="http://stuckattheairport.com/wp-content/uploads/2008/08/western_clipart_boots.gif"/>
          <p:cNvPicPr>
            <a:picLocks noChangeAspect="1" noChangeArrowheads="1"/>
          </p:cNvPicPr>
          <p:nvPr/>
        </p:nvPicPr>
        <p:blipFill>
          <a:blip r:embed="rId5" cstate="print">
            <a:grayscl/>
            <a:lum bright="17000" contrast="80000"/>
          </a:blip>
          <a:srcRect/>
          <a:stretch>
            <a:fillRect/>
          </a:stretch>
        </p:blipFill>
        <p:spPr bwMode="auto">
          <a:xfrm>
            <a:off x="381000" y="5410200"/>
            <a:ext cx="3124200" cy="3124200"/>
          </a:xfrm>
          <a:prstGeom prst="rect">
            <a:avLst/>
          </a:prstGeom>
          <a:noFill/>
        </p:spPr>
      </p:pic>
      <p:pic>
        <p:nvPicPr>
          <p:cNvPr id="1030" name="Picture 6" descr="http://www.creative-party-themes.com/images/cowboy_clipart_sheriff_star.gif"/>
          <p:cNvPicPr>
            <a:picLocks noChangeAspect="1" noChangeArrowheads="1"/>
          </p:cNvPicPr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3683245" y="5638800"/>
            <a:ext cx="3174755" cy="3048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057400" y="1902023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Impact" pitchFamily="34" charset="0"/>
              </a:rPr>
              <a:t>Who is the person you are researching?</a:t>
            </a:r>
          </a:p>
          <a:p>
            <a:pPr algn="ctr"/>
            <a:r>
              <a:rPr lang="en-US" sz="1400" dirty="0" smtClean="0">
                <a:latin typeface="Impact" pitchFamily="34" charset="0"/>
              </a:rPr>
              <a:t>(First and last name; Nickname)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0571718">
            <a:off x="91685" y="1653192"/>
            <a:ext cx="20225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Impact" pitchFamily="34" charset="0"/>
              </a:rPr>
              <a:t>Where was your person’s place of birth?</a:t>
            </a:r>
          </a:p>
          <a:p>
            <a:pPr algn="ctr"/>
            <a:r>
              <a:rPr lang="en-US" sz="1400" dirty="0" smtClean="0">
                <a:latin typeface="Impact" pitchFamily="34" charset="0"/>
              </a:rPr>
              <a:t>What was their birthday?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352867">
            <a:off x="2886304" y="5032973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Impact" pitchFamily="34" charset="0"/>
              </a:rPr>
              <a:t>How easy or hard was their childhood?</a:t>
            </a:r>
          </a:p>
          <a:p>
            <a:pPr algn="ctr"/>
            <a:r>
              <a:rPr lang="en-US" sz="1400" dirty="0" smtClean="0">
                <a:latin typeface="Impact" pitchFamily="34" charset="0"/>
              </a:rPr>
              <a:t>(Ex. parents, siblings, jobs, etc.)</a:t>
            </a:r>
            <a:endParaRPr lang="en-US" sz="1400" dirty="0">
              <a:latin typeface="Impac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851529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Impact" pitchFamily="34" charset="0"/>
              </a:rPr>
              <a:t>What were their major accomplishments?</a:t>
            </a:r>
            <a:endParaRPr lang="en-US" sz="1600" dirty="0">
              <a:latin typeface="Impac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91000" y="8148935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Impact" pitchFamily="34" charset="0"/>
              </a:rPr>
              <a:t>Do you know at least one interesting fact about  the person you researched?</a:t>
            </a:r>
            <a:endParaRPr lang="en-US" sz="1400" dirty="0">
              <a:latin typeface="Impact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90800" y="1524000"/>
            <a:ext cx="3429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7000" y="1905000"/>
            <a:ext cx="3429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04800" y="2514600"/>
            <a:ext cx="19812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1000" y="3048000"/>
            <a:ext cx="22098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04800" y="2743200"/>
            <a:ext cx="22098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57200" y="3352800"/>
            <a:ext cx="22098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33400" y="3657600"/>
            <a:ext cx="22098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33400" y="4038600"/>
            <a:ext cx="22098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800600" y="2895600"/>
            <a:ext cx="1752600" cy="16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648200" y="3124200"/>
            <a:ext cx="1752600" cy="16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19600" y="3352800"/>
            <a:ext cx="1752600" cy="16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67200" y="3657600"/>
            <a:ext cx="1752600" cy="16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038600" y="3886200"/>
            <a:ext cx="1752600" cy="16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52400" y="65532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8600" y="6856412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28600" y="71628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8600" y="7542212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8600" y="78486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04800" y="81534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886200" y="63246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52400" y="6246812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962400" y="6627812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962400" y="69342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962400" y="7239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962400" y="75438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962400" y="78486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962400" y="81534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1.gstatic.com/images?q=tbn:ANd9GcSnSkz7soTVAm1McFaNEktxVhG9lZ8dM6AahdobkHtvO9P-eRf9QQ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59000" contrast="-6000"/>
          </a:blip>
          <a:srcRect/>
          <a:stretch>
            <a:fillRect/>
          </a:stretch>
        </p:blipFill>
        <p:spPr bwMode="auto">
          <a:xfrm>
            <a:off x="0" y="1295400"/>
            <a:ext cx="6745049" cy="6477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09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Rockwell" pitchFamily="18" charset="0"/>
              </a:rPr>
              <a:t>Topic Sentence:_____________________________________</a:t>
            </a:r>
            <a:endParaRPr lang="en-US" sz="2000" dirty="0">
              <a:latin typeface="Rockwell" pitchFamily="18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0" y="990600"/>
            <a:ext cx="2895600" cy="2438400"/>
          </a:xfrm>
          <a:prstGeom prst="star5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0" y="3352800"/>
            <a:ext cx="2895600" cy="2438400"/>
          </a:xfrm>
          <a:prstGeom prst="star5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0" y="5715000"/>
            <a:ext cx="2895600" cy="2438400"/>
          </a:xfrm>
          <a:prstGeom prst="star5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84582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Rockwell" pitchFamily="18" charset="0"/>
              </a:rPr>
              <a:t>Conclusion:_________________________________________</a:t>
            </a:r>
            <a:endParaRPr lang="en-US" sz="2000" dirty="0">
              <a:latin typeface="Rockwell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895600" y="55626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95600" y="73152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95600" y="67056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95600" y="79248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95600" y="49530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895600" y="44196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95600" y="32766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95600" y="26670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95600" y="2057400"/>
            <a:ext cx="396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570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Rockwell" pitchFamily="18" charset="0"/>
              </a:rPr>
              <a:t>Name:_________________________</a:t>
            </a:r>
            <a:endParaRPr lang="en-US" sz="2000" dirty="0">
              <a:latin typeface="Rockwell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65729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Rockwell" pitchFamily="18" charset="0"/>
              </a:rPr>
              <a:t>First,</a:t>
            </a:r>
            <a:endParaRPr lang="en-US" sz="2000" dirty="0">
              <a:latin typeface="Rockwell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95600" y="3962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Rockwell" pitchFamily="18" charset="0"/>
              </a:rPr>
              <a:t>Next,</a:t>
            </a:r>
            <a:endParaRPr lang="en-US" sz="2000" dirty="0">
              <a:latin typeface="Rockwell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5600" y="6248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Rockwell" pitchFamily="18" charset="0"/>
              </a:rPr>
              <a:t>Last,</a:t>
            </a:r>
            <a:endParaRPr lang="en-US" sz="2000" dirty="0">
              <a:latin typeface="Rockwell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tatic.squidoo.com/resize/squidoo_images/590/draft_lens1847928module13666486photo_1269093342cowboy-frame-border.gif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0" y="152400"/>
            <a:ext cx="6885216" cy="8763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1219200" y="2133600"/>
            <a:ext cx="51054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26670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" y="58674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53340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5800" y="48006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5800" y="42672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5800" y="37338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85800" y="32004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6400800"/>
            <a:ext cx="48006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4600" y="6858000"/>
            <a:ext cx="3810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7391400"/>
            <a:ext cx="35052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7924800"/>
            <a:ext cx="35052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09600" y="1371600"/>
            <a:ext cx="38862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tatic.squidoo.com/resize/squidoo_images/590/draft_lens1847928module13666486photo_1269093342cowboy-frame-border.gif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0" y="152400"/>
            <a:ext cx="6885216" cy="8763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685800" y="2133600"/>
            <a:ext cx="56388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26670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" y="58674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53340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5800" y="48006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5800" y="42672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5800" y="37338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85800" y="3200400"/>
            <a:ext cx="5715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6400800"/>
            <a:ext cx="48006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4600" y="6858000"/>
            <a:ext cx="3810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95600" y="7391400"/>
            <a:ext cx="35052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7924800"/>
            <a:ext cx="35052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85800" y="1600200"/>
            <a:ext cx="3810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5800" y="1066800"/>
            <a:ext cx="3810000" cy="0"/>
          </a:xfrm>
          <a:prstGeom prst="line">
            <a:avLst/>
          </a:prstGeom>
          <a:ln w="317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85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Bobby</dc:creator>
  <cp:lastModifiedBy>st</cp:lastModifiedBy>
  <cp:revision>10</cp:revision>
  <dcterms:created xsi:type="dcterms:W3CDTF">2012-11-09T06:22:17Z</dcterms:created>
  <dcterms:modified xsi:type="dcterms:W3CDTF">2014-09-16T17:53:52Z</dcterms:modified>
</cp:coreProperties>
</file>