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5" r:id="rId2"/>
    <p:sldId id="256" r:id="rId3"/>
    <p:sldId id="273" r:id="rId4"/>
    <p:sldId id="270" r:id="rId5"/>
    <p:sldId id="261" r:id="rId6"/>
    <p:sldId id="257" r:id="rId7"/>
    <p:sldId id="264" r:id="rId8"/>
    <p:sldId id="263" r:id="rId9"/>
    <p:sldId id="259" r:id="rId10"/>
    <p:sldId id="266" r:id="rId11"/>
    <p:sldId id="262" r:id="rId12"/>
    <p:sldId id="258" r:id="rId13"/>
    <p:sldId id="265" r:id="rId14"/>
    <p:sldId id="271" r:id="rId15"/>
    <p:sldId id="272" r:id="rId16"/>
    <p:sldId id="276" r:id="rId17"/>
    <p:sldId id="277" r:id="rId18"/>
    <p:sldId id="278" r:id="rId19"/>
    <p:sldId id="274" r:id="rId20"/>
    <p:sldId id="279" r:id="rId21"/>
    <p:sldId id="280" r:id="rId22"/>
    <p:sldId id="281" r:id="rId23"/>
    <p:sldId id="283" r:id="rId24"/>
    <p:sldId id="282" r:id="rId25"/>
    <p:sldId id="284" r:id="rId26"/>
    <p:sldId id="285" r:id="rId27"/>
    <p:sldId id="290" r:id="rId28"/>
    <p:sldId id="289" r:id="rId29"/>
    <p:sldId id="292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4386" autoAdjust="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Prior Knowledge (APK)-</a:t>
            </a:r>
          </a:p>
          <a:p>
            <a:r>
              <a:rPr lang="en-US" dirty="0" smtClean="0"/>
              <a:t>Read the book again-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B3XpD6E6U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Examples of a perch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perch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2362200"/>
            <a:ext cx="2466975" cy="1847850"/>
          </a:xfrm>
          <a:prstGeom prst="rect">
            <a:avLst/>
          </a:prstGeom>
        </p:spPr>
      </p:pic>
      <p:pic>
        <p:nvPicPr>
          <p:cNvPr id="13" name="Picture 12" descr="perch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3581400"/>
            <a:ext cx="2438400" cy="1876425"/>
          </a:xfrm>
          <a:prstGeom prst="rect">
            <a:avLst/>
          </a:prstGeom>
        </p:spPr>
      </p:pic>
      <p:pic>
        <p:nvPicPr>
          <p:cNvPr id="14" name="Picture 13" descr="perch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1295400"/>
            <a:ext cx="2486025" cy="1838325"/>
          </a:xfrm>
          <a:prstGeom prst="rect">
            <a:avLst/>
          </a:prstGeom>
        </p:spPr>
      </p:pic>
      <p:pic>
        <p:nvPicPr>
          <p:cNvPr id="15" name="Picture 14" descr="perch 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29300" y="4114800"/>
            <a:ext cx="3314700" cy="1381125"/>
          </a:xfrm>
          <a:prstGeom prst="rect">
            <a:avLst/>
          </a:prstGeom>
        </p:spPr>
      </p:pic>
      <p:pic>
        <p:nvPicPr>
          <p:cNvPr id="16" name="Picture 15" descr="perch 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2200" y="53340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nestled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</a:t>
            </a:r>
            <a:r>
              <a:rPr lang="en-US" u="sng" dirty="0" smtClean="0"/>
              <a:t>Nestled</a:t>
            </a:r>
            <a:r>
              <a:rPr lang="en-US" dirty="0" smtClean="0"/>
              <a:t> there against cold rock, with only fat and fur to keep him warm.”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28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hlinkClick r:id="rId3"/>
              </a:rPr>
              <a:t>nestled</a:t>
            </a:r>
            <a:endParaRPr lang="en-US" sz="115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28194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lay comfortably in or against something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905000"/>
            <a:ext cx="367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the word nestled to see a video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574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Turn and tell your shoulder partner one word we talked about today and what that word means.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rugged</a:t>
            </a:r>
          </a:p>
          <a:p>
            <a:r>
              <a:rPr lang="en-US" sz="9600" b="1" dirty="0" smtClean="0"/>
              <a:t>perch</a:t>
            </a:r>
          </a:p>
          <a:p>
            <a:r>
              <a:rPr lang="en-US" sz="9600" b="1" dirty="0" smtClean="0"/>
              <a:t>nestled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1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Write the word in each box, write your definition of the word, draw a picture of what the word means, write a sentence using the word.</a:t>
            </a:r>
            <a:endParaRPr lang="en-US" sz="28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resting animals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rocky or hilly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being comfortable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rugged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perch 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nestled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14800" y="1676400"/>
            <a:ext cx="487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u="sng" dirty="0" smtClean="0"/>
              <a:t>Every Autumn Comes the Bear</a:t>
            </a:r>
            <a:endParaRPr lang="en-US" sz="3600" b="1" u="sng" dirty="0" smtClean="0"/>
          </a:p>
        </p:txBody>
      </p:sp>
      <p:pic>
        <p:nvPicPr>
          <p:cNvPr id="4" name="Picture 3" descr="Every Autumn Comes the Be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3657600" cy="4858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5052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Turn and Talk</a:t>
            </a:r>
          </a:p>
          <a:p>
            <a:pPr algn="ctr"/>
            <a:r>
              <a:rPr lang="en-US" sz="4400" b="1" dirty="0" smtClean="0"/>
              <a:t>Tell your partner your favorite word this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saw a </a:t>
            </a:r>
            <a:r>
              <a:rPr lang="en-US" b="1" u="sng" dirty="0" smtClean="0"/>
              <a:t>rugged </a:t>
            </a:r>
            <a:r>
              <a:rPr lang="en-US" b="1" dirty="0" smtClean="0"/>
              <a:t>area(in real life, a book, or a picture)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where you might find a </a:t>
            </a:r>
            <a:r>
              <a:rPr lang="en-US" b="1" u="sng" dirty="0" smtClean="0"/>
              <a:t>perch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you </a:t>
            </a:r>
            <a:r>
              <a:rPr lang="en-US" b="1" u="sng" dirty="0" smtClean="0"/>
              <a:t>nestled</a:t>
            </a:r>
            <a:r>
              <a:rPr lang="en-US" b="1" dirty="0" smtClean="0"/>
              <a:t> against something</a:t>
            </a:r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4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all of these pictures have in common.</a:t>
            </a:r>
            <a:endParaRPr lang="en-US" sz="4400" b="1" dirty="0"/>
          </a:p>
        </p:txBody>
      </p:sp>
      <p:pic>
        <p:nvPicPr>
          <p:cNvPr id="6" name="Picture 5" descr="bran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3581400"/>
            <a:ext cx="2886075" cy="1581150"/>
          </a:xfrm>
          <a:prstGeom prst="rect">
            <a:avLst/>
          </a:prstGeom>
        </p:spPr>
      </p:pic>
      <p:pic>
        <p:nvPicPr>
          <p:cNvPr id="7" name="Picture 6" descr="led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1600200"/>
            <a:ext cx="1847850" cy="2466975"/>
          </a:xfrm>
          <a:prstGeom prst="rect">
            <a:avLst/>
          </a:prstGeom>
        </p:spPr>
      </p:pic>
      <p:pic>
        <p:nvPicPr>
          <p:cNvPr id="8" name="Picture 7" descr="telephone wi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1752600"/>
            <a:ext cx="1933575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0"/>
            <a:ext cx="3434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Turn and Talk </a:t>
            </a:r>
            <a:endParaRPr lang="en-US" sz="4400" b="1" dirty="0"/>
          </a:p>
        </p:txBody>
      </p:sp>
      <p:pic>
        <p:nvPicPr>
          <p:cNvPr id="4" name="Picture 3" descr="turn and tal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971800"/>
            <a:ext cx="4666488" cy="26930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838200"/>
            <a:ext cx="79247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Say the word </a:t>
            </a:r>
            <a:r>
              <a:rPr lang="en-US" sz="2400" b="1" u="sng" dirty="0" smtClean="0"/>
              <a:t>Nestled</a:t>
            </a:r>
            <a:r>
              <a:rPr lang="en-US" sz="2400" b="1" dirty="0" smtClean="0"/>
              <a:t> </a:t>
            </a:r>
            <a:r>
              <a:rPr lang="en-US" sz="2400" dirty="0" smtClean="0"/>
              <a:t> tell your partner what that word means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Say the word</a:t>
            </a:r>
            <a:r>
              <a:rPr lang="en-US" sz="2400" b="1" u="sng" dirty="0" smtClean="0"/>
              <a:t> rugged </a:t>
            </a:r>
            <a:r>
              <a:rPr lang="en-US" sz="2400" dirty="0" smtClean="0"/>
              <a:t>tell your partner what that word means.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very Autumn Comes the Be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0"/>
            <a:ext cx="4130687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rugged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“It is a wild and </a:t>
            </a:r>
            <a:r>
              <a:rPr lang="en-US" u="sng" dirty="0" smtClean="0"/>
              <a:t>rugged</a:t>
            </a:r>
            <a:r>
              <a:rPr lang="en-US" dirty="0" smtClean="0"/>
              <a:t> place with as many rocks and trees.”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rocky, hilly or jagged area.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52400"/>
            <a:ext cx="4800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rugged</a:t>
            </a:r>
            <a:endParaRPr lang="en-US" sz="11500" b="1" dirty="0"/>
          </a:p>
        </p:txBody>
      </p:sp>
      <p:pic>
        <p:nvPicPr>
          <p:cNvPr id="13" name="Picture 12" descr="rugged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2362200"/>
            <a:ext cx="4724400" cy="3143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428750" cy="1143000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715250" y="228600"/>
            <a:ext cx="1428750" cy="1143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95400" y="381000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Thumbs up, Thumbs down</a:t>
            </a:r>
            <a:endParaRPr lang="en-US" sz="4400" b="1" dirty="0"/>
          </a:p>
        </p:txBody>
      </p:sp>
      <p:pic>
        <p:nvPicPr>
          <p:cNvPr id="6" name="Picture 5" descr="rugged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6600" y="3733800"/>
            <a:ext cx="2628900" cy="1743075"/>
          </a:xfrm>
          <a:prstGeom prst="rect">
            <a:avLst/>
          </a:prstGeom>
        </p:spPr>
      </p:pic>
      <p:pic>
        <p:nvPicPr>
          <p:cNvPr id="7" name="Picture 6" descr="rugged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657600"/>
            <a:ext cx="2705100" cy="1685925"/>
          </a:xfrm>
          <a:prstGeom prst="rect">
            <a:avLst/>
          </a:prstGeom>
        </p:spPr>
      </p:pic>
      <p:pic>
        <p:nvPicPr>
          <p:cNvPr id="8" name="Picture 7" descr="rugged 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0400" y="1524000"/>
            <a:ext cx="2466975" cy="1847850"/>
          </a:xfrm>
          <a:prstGeom prst="rect">
            <a:avLst/>
          </a:prstGeom>
        </p:spPr>
      </p:pic>
      <p:pic>
        <p:nvPicPr>
          <p:cNvPr id="9" name="Picture 8" descr="bay 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1676400"/>
            <a:ext cx="2619375" cy="1743075"/>
          </a:xfrm>
          <a:prstGeom prst="rect">
            <a:avLst/>
          </a:prstGeom>
        </p:spPr>
      </p:pic>
      <p:pic>
        <p:nvPicPr>
          <p:cNvPr id="10" name="Picture 9" descr="green field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00800" y="3581400"/>
            <a:ext cx="2466975" cy="1847850"/>
          </a:xfrm>
          <a:prstGeom prst="rect">
            <a:avLst/>
          </a:prstGeom>
        </p:spPr>
      </p:pic>
      <p:pic>
        <p:nvPicPr>
          <p:cNvPr id="11" name="Picture 10" descr="scars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53200" y="1828800"/>
            <a:ext cx="2305050" cy="1724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perch</a:t>
            </a:r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“He walks out on the cliff where the ravens </a:t>
            </a:r>
            <a:r>
              <a:rPr lang="en-US" u="sng" dirty="0" smtClean="0"/>
              <a:t>perch</a:t>
            </a:r>
            <a:r>
              <a:rPr lang="en-US" dirty="0" smtClean="0"/>
              <a:t>. 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524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perch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Any place for a bird to rest on </a:t>
            </a:r>
            <a:endParaRPr lang="en-US" sz="3200" dirty="0"/>
          </a:p>
        </p:txBody>
      </p:sp>
      <p:pic>
        <p:nvPicPr>
          <p:cNvPr id="7" name="Picture 6" descr="per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62312" y="2552700"/>
            <a:ext cx="4586288" cy="3068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771</Words>
  <Application>Microsoft Office PowerPoint</Application>
  <PresentationFormat>On-screen Show (4:3)</PresentationFormat>
  <Paragraphs>128</Paragraphs>
  <Slides>30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Day 2</vt:lpstr>
      <vt:lpstr>Slide 17</vt:lpstr>
      <vt:lpstr>Slide 18</vt:lpstr>
      <vt:lpstr>Word Association</vt:lpstr>
      <vt:lpstr>Slide 20</vt:lpstr>
      <vt:lpstr>Slide 21</vt:lpstr>
      <vt:lpstr>Slide 22</vt:lpstr>
      <vt:lpstr>Slide 23</vt:lpstr>
      <vt:lpstr>Describe a time when…</vt:lpstr>
      <vt:lpstr>Slide 25</vt:lpstr>
      <vt:lpstr>Slide 26</vt:lpstr>
      <vt:lpstr>Slide 27</vt:lpstr>
      <vt:lpstr>Slide 28</vt:lpstr>
      <vt:lpstr>Slide 29</vt:lpstr>
      <vt:lpstr>Slide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46</cp:revision>
  <dcterms:created xsi:type="dcterms:W3CDTF">2013-09-20T22:58:17Z</dcterms:created>
  <dcterms:modified xsi:type="dcterms:W3CDTF">2014-09-05T18:47:15Z</dcterms:modified>
</cp:coreProperties>
</file>