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DEC5EB33-F437-469B-8E41-E67EEB6A3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5A32E0-0483-4215-9375-A6A7DFEE37B7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Snowflake Bentley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Morning Work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/>
          <a:lstStyle/>
          <a:p>
            <a:pPr eaLnBrk="1" hangingPunct="1"/>
            <a:r>
              <a:rPr lang="en-US" smtClean="0"/>
              <a:t>Willie decided he must find a way to save snowflakes so others could see their </a:t>
            </a:r>
            <a:r>
              <a:rPr lang="en-US" b="1" i="1" smtClean="0"/>
              <a:t>intricate</a:t>
            </a:r>
            <a:r>
              <a:rPr lang="en-US" smtClean="0"/>
              <a:t> designs.   </a:t>
            </a:r>
            <a:r>
              <a:rPr lang="en-US" b="1" i="1" smtClean="0"/>
              <a:t>Intricate</a:t>
            </a:r>
            <a:r>
              <a:rPr lang="en-US" smtClean="0"/>
              <a:t> means made with or done with a lot of detail.</a:t>
            </a:r>
          </a:p>
          <a:p>
            <a:pPr lvl="2" eaLnBrk="1" hangingPunct="1">
              <a:buFontTx/>
              <a:buNone/>
            </a:pPr>
            <a:r>
              <a:rPr lang="en-US" smtClean="0"/>
              <a:t>Which picture is </a:t>
            </a:r>
            <a:r>
              <a:rPr lang="en-US" b="1" i="1" smtClean="0"/>
              <a:t>intricate?  </a:t>
            </a:r>
            <a:r>
              <a:rPr lang="en-US" smtClean="0"/>
              <a:t>List 2 reasons why it is </a:t>
            </a:r>
            <a:r>
              <a:rPr lang="en-US" b="1" i="1" smtClean="0"/>
              <a:t>intricate.</a:t>
            </a:r>
          </a:p>
          <a:p>
            <a:pPr lvl="2" eaLnBrk="1" hangingPunct="1">
              <a:buFontTx/>
              <a:buNone/>
            </a:pPr>
            <a:r>
              <a:rPr lang="en-US" smtClean="0"/>
              <a:t>A.                                           B.  </a:t>
            </a:r>
          </a:p>
        </p:txBody>
      </p:sp>
      <p:pic>
        <p:nvPicPr>
          <p:cNvPr id="4100" name="Picture 3" descr="intricate (Small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124200"/>
            <a:ext cx="217011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4" descr="not intricate (Small)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971800"/>
            <a:ext cx="3276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eaLnBrk="1" hangingPunct="1"/>
            <a:r>
              <a:rPr lang="en-US" smtClean="0"/>
              <a:t>Willie said there were </a:t>
            </a:r>
            <a:r>
              <a:rPr lang="en-US" b="1" i="1" smtClean="0"/>
              <a:t>delicate</a:t>
            </a:r>
            <a:r>
              <a:rPr lang="en-US" smtClean="0"/>
              <a:t> treasures in the snow.  </a:t>
            </a:r>
            <a:r>
              <a:rPr lang="en-US" b="1" i="1" smtClean="0"/>
              <a:t>Delicate</a:t>
            </a:r>
            <a:r>
              <a:rPr lang="en-US" smtClean="0"/>
              <a:t> means easy to tear or break.</a:t>
            </a:r>
          </a:p>
          <a:p>
            <a:pPr eaLnBrk="1" hangingPunct="1">
              <a:buFontTx/>
              <a:buNone/>
            </a:pPr>
            <a:r>
              <a:rPr lang="en-US" sz="2800" smtClean="0"/>
              <a:t>Which picture shows something </a:t>
            </a:r>
            <a:r>
              <a:rPr lang="en-US" sz="2800" b="1" i="1" smtClean="0"/>
              <a:t>delicate</a:t>
            </a:r>
            <a:r>
              <a:rPr lang="en-US" sz="2800" smtClean="0"/>
              <a:t>?  List two reasons the object in the picture is </a:t>
            </a:r>
            <a:r>
              <a:rPr lang="en-US" sz="2800" b="1" i="1" smtClean="0"/>
              <a:t>delicate.</a:t>
            </a:r>
            <a:endParaRPr lang="en-US" sz="2800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A.                                        B.</a:t>
            </a:r>
          </a:p>
        </p:txBody>
      </p:sp>
      <p:pic>
        <p:nvPicPr>
          <p:cNvPr id="5124" name="Picture 3" descr="delicate (Small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048000"/>
            <a:ext cx="31638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not delicate (Small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276600"/>
            <a:ext cx="3352800" cy="250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/>
            <a:r>
              <a:rPr lang="en-US" smtClean="0"/>
              <a:t>If the shed were warm the snow would melt.  If he </a:t>
            </a:r>
            <a:r>
              <a:rPr lang="en-US" b="1" i="1" smtClean="0"/>
              <a:t>twitched</a:t>
            </a:r>
            <a:r>
              <a:rPr lang="en-US" smtClean="0"/>
              <a:t> a muscle as he held the snow crystal on a long wooden pick, the snowflake would melt.  </a:t>
            </a:r>
            <a:r>
              <a:rPr lang="en-US" b="1" i="1" smtClean="0"/>
              <a:t>Twitched</a:t>
            </a:r>
            <a:r>
              <a:rPr lang="en-US" smtClean="0"/>
              <a:t> means made a jerky movement.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Which thing below would make you </a:t>
            </a:r>
            <a:r>
              <a:rPr lang="en-US" sz="2400" b="1" i="1" smtClean="0"/>
              <a:t>twitch</a:t>
            </a:r>
            <a:r>
              <a:rPr lang="en-US" sz="2400" smtClean="0"/>
              <a:t> if it was on your hand?  List two reasons why you would </a:t>
            </a:r>
            <a:r>
              <a:rPr lang="en-US" sz="2400" b="1" i="1" smtClean="0"/>
              <a:t>twitch.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A.                                                         B.  </a:t>
            </a:r>
          </a:p>
        </p:txBody>
      </p:sp>
      <p:pic>
        <p:nvPicPr>
          <p:cNvPr id="6148" name="Picture 3" descr="twitch (Small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810000"/>
            <a:ext cx="3460750" cy="255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 descr="not twitch (Small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716338"/>
            <a:ext cx="2954338" cy="260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nowflake bentley.ppt[1]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Snowflake bentley.ppt[1]</Template>
  <TotalTime>1</TotalTime>
  <Words>156</Words>
  <Application>Microsoft Office PowerPoint</Application>
  <PresentationFormat>On-screen Show (4:3)</PresentationFormat>
  <Paragraphs>13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Garamond</vt:lpstr>
      <vt:lpstr>Snowflake bentley.ppt[1]</vt:lpstr>
      <vt:lpstr>Snowflake Bentley</vt:lpstr>
      <vt:lpstr>Slide 2</vt:lpstr>
      <vt:lpstr>Slide 3</vt:lpstr>
      <vt:lpstr>Slide 4</vt:lpstr>
    </vt:vector>
  </TitlesOfParts>
  <Manager/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Snowflake Bentley</dc:title>
  <dc:subject/>
  <dc:creator>st</dc:creator>
  <cp:keywords/>
  <dc:description/>
  <cp:lastModifiedBy>st</cp:lastModifiedBy>
  <cp:revision>1</cp:revision>
  <dcterms:created xsi:type="dcterms:W3CDTF">2012-10-02T15:00:56Z</dcterms:created>
  <dcterms:modified xsi:type="dcterms:W3CDTF">2012-10-02T15:02:25Z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TC100775751033</vt:lpwstr>
  </property>
</Properties>
</file>