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3" r:id="rId8"/>
    <p:sldId id="257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2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E0E72-5CDC-4E20-BFBF-E9EDAB241203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05756-6039-4DA4-A310-800357A89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&amp;esrc=s&amp;source=images&amp;cd=&amp;cad=rja&amp;uact=8&amp;ved=0CAcQjRw&amp;url=http://apwh5.wikispaces.com/Egyptian+Cinderella&amp;ei=iwQwVeyFH4mRyATsvoDIAQ&amp;bvm=bv.91071109,d.cGU&amp;psig=AFQjCNGQBFxzElwdOTXLR1t83WEWcVRsIA&amp;ust=1429296648828288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olorbookgallery.files.wordpress.com/2010/07/the-irish-cinderlad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7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52548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35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593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 it means</a:t>
                      </a:r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ragged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shrieked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enchanting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0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0" name="il_fi" descr="http://img2.wantitall.co.za/images/ShowImage.aspx?ImageId=James-Marshall-s-Cinderella%7C61HY688M2Y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981200"/>
            <a:ext cx="1438275" cy="1817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7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52548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35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593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 it means</a:t>
                      </a:r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latin typeface="Comic Sans MS" pitchFamily="66" charset="0"/>
                        </a:rPr>
                        <a:t>beamed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scolded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anxious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0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1" name="il_fi" descr="http://onemoorebook.com/bookstore/images/mufaros-beautiful-daughter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057400"/>
            <a:ext cx="1553361" cy="162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7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52548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35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593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 it means</a:t>
                      </a:r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Comic Sans MS" pitchFamily="66" charset="0"/>
                        </a:rPr>
                        <a:t>crafty</a:t>
                      </a:r>
                      <a:endParaRPr lang="en-US" sz="4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Comic Sans MS" pitchFamily="66" charset="0"/>
                        </a:rPr>
                        <a:t>filthy</a:t>
                      </a:r>
                      <a:endParaRPr lang="en-US" sz="4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Comic Sans MS" pitchFamily="66" charset="0"/>
                        </a:rPr>
                        <a:t>tattered</a:t>
                      </a:r>
                      <a:endParaRPr lang="en-US" sz="4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0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0" name="il_fi" descr="http://ecx.images-amazon.com/images/I/51S4eHz5mY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905000"/>
            <a:ext cx="122549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7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52548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35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593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 it means</a:t>
                      </a:r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Comic Sans MS" pitchFamily="66" charset="0"/>
                        </a:rPr>
                        <a:t>jealous</a:t>
                      </a:r>
                      <a:endParaRPr lang="en-US" sz="4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Comic Sans MS" pitchFamily="66" charset="0"/>
                        </a:rPr>
                        <a:t>flustered</a:t>
                      </a:r>
                      <a:endParaRPr lang="en-US" sz="4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Comic Sans MS" pitchFamily="66" charset="0"/>
                        </a:rPr>
                        <a:t>glimpse</a:t>
                      </a:r>
                      <a:endParaRPr lang="en-US" sz="4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0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1" name="il_fi" descr="http://www.scls.lib.wi.us/sun/images/KoreanCinderell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752600"/>
            <a:ext cx="1359911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7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52548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35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593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 it means</a:t>
                      </a:r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Comic Sans MS" pitchFamily="66" charset="0"/>
                        </a:rPr>
                        <a:t>misery</a:t>
                      </a:r>
                      <a:endParaRPr lang="en-US" sz="4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Comic Sans MS" pitchFamily="66" charset="0"/>
                        </a:rPr>
                        <a:t>hideous</a:t>
                      </a:r>
                      <a:endParaRPr lang="en-US" sz="4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Comic Sans MS" pitchFamily="66" charset="0"/>
                        </a:rPr>
                        <a:t>elegant</a:t>
                      </a:r>
                      <a:endParaRPr lang="en-US" sz="4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0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0" name="il_fi" descr="http://2.bp.blogspot.com/-YVQ9mEi51ZA/TWFV71-welI/AAAAAAAAABE/HM_MplJmhZY/s1600/97806881478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905000"/>
            <a:ext cx="1317770" cy="175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7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52548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35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593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 it means</a:t>
                      </a:r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Comic Sans MS" pitchFamily="66" charset="0"/>
                        </a:rPr>
                        <a:t>seldom</a:t>
                      </a:r>
                      <a:endParaRPr lang="en-US" sz="4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Comic Sans MS" pitchFamily="66" charset="0"/>
                        </a:rPr>
                        <a:t>scarcely</a:t>
                      </a:r>
                      <a:endParaRPr lang="en-US" sz="4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Comic Sans MS" pitchFamily="66" charset="0"/>
                        </a:rPr>
                        <a:t>murmured</a:t>
                      </a:r>
                      <a:endParaRPr lang="en-US" sz="4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0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sp>
        <p:nvSpPr>
          <p:cNvPr id="1026" name="AutoShape 2" descr="data:image/jpeg;base64,/9j/4AAQSkZJRgABAQAAAQABAAD/2wCEAAkGBxQTEhUUEhQWFhUXGBwZGBgYFxwYHBggHBwYHCEcHB0cHSggHx0lHR8aITEhJSorLi4uGh8zODMsNygtLiwBCgoKDg0OGxAQGywkICQ0LCw0Li8sLCwsLC8sLCwsLCwsLCwsLCwsLCwsLCwsLCwsLCwsLCwsLCwsLCwsLCwsLP/AABEIAP0AxwMBEQACEQEDEQH/xAAcAAABBQEBAQAAAAAAAAAAAAAEAQIDBQYABwj/xABNEAACAQIDBQUFBQUEBQsFAAABAgMAEQQSIQUTMUFRBiJhcYEHMpGhsRQjQsHRUmJy4fAzgpLxFSVDRLIIFyRTVHN0k6KzwiY0NWPS/8QAGwEAAQUBAQAAAAAAAAAAAAAAAAECAwQFBgf/xAA8EQABAwIEBAQEBQIEBwEAAAABAAIDBBESITFBBRNRYSIycYEUkaGxI0JSwdEG4RUkM/BTYoKSorLxQ//aAAwDAQACEQMRAD8A9ax+0FgCl1cgm3cXNbxPhSJVWnteg/3bFWuASURQLlRrmkHMkH+E+FxIr3ZWNE0ayZHS9+64AYWJGtiRy60IRdqELrUIXWpUJADc8LcqELnNCEO+MQMELqGPBbi58hTcbL2uix3TcRjo0IDuqljYBmAv5XNNc9oAvkEtidM0mM2jFCuaaRI1OgLsFB8NacS0DO1vVABOidNjY0TeM6qlr5iwC/HhRiAGZSAXNgkG0Iym83iGO18+YZbefCgvba9xZGGxsUmGx8TqXSRGUcSGBAt16UjXh2YP1SljgcwbpuC2pDNcRSI9tTlYGwPPypGvab2N0pY4ai3qkw+14JGKJKjML90MCdOPPW1IJWEkA+yCxwFyEh2xBvN3vUz3tlzC9+NvPw40vMbiw3sUctxF7ZI5TT0wEHRPpUqSkQloQkoQq3ae0TE0aiKSTeMQSgvksL3bw+FCEFFt5jvL4WcZTZbr/aaH3eg0tfx6WuWQrXZ85kjVyjIWF8rCxXwN6SyENjtmxzoElXMt72vbkRxGvAmlSoJeyOFt7jaCw+8e4Gml739eNCRXGBwqRIEQWUX0uTxN+JpUImhC6hC69CF16EJko0pD6oXn2L9nk0kplOONyb23Jt43G9sb+NKxsQYWuYCTvuh7pC4FpsBsn7R9n80zh3xzX4aREc9L/e62FhY9PE02mZHFixtx4ss9vRLM+R5BjOG3RLjuwEsoUNjSMot3YiNNNNJNBfMbfveApKaKKFxL2h46HZEz3OAwnCfulxHYCV4ljONawN9Iz43/ANppfu3t+z4m7YY42S43DEL3AOgv/CWSR7mYR4T1CQez6UQmEY58p1/steXPPxAuAeNm8BTnxxmfm4ctcO2SVkjmxYCbnqdUmD9nskaMi417N/8Ar8OHv8AbN5jxoqmRTyB4bgHQaFJC90bCHG/7Ltn+zx4SxTGuSdCSl/Pi/MXB8+oFPqmxSlpawMt039UkLnsvjcXdLqLB+zd43zrjpC3Upz5H3+IOo+HCln5MsbWNYGkaEapI3Pa8lxvdN/5sm3m8GNcG97bvTytn4f58aPwuTyiwX/VufdGKQSYsRt0XocC2ABNyBqevjTRpZBNzdS0qEl6EJaELr0IQW09lxThRKuYKwddSLEAi+hHU0IQ0vZvDNoY73Yt7zcSACePOwoQj8HhEiRUjFlUWAuTYeutIhJHQnKRaEKDaUcjRSCFgshRgjNwViDYnyOtKkK8c7ZYPaGAbAp/pXESHEzCJzYKFuVF1GvXnQkWh7R7ExmCwGPmO0sRKRGpiJsrRlWBbUccwsOWl6ELUezqZ5Nm4SSV2kd4gzMxuSWueJoQvJtn7Xxn+i9qyHFzmSDEKiOZDdQrWNvO+vlQhbTsn2Wxci4PFHaeKZGVJZYnNw1wDlBBFhfrfShC9HAoSW6Lw7sTsTF7QOOU7TxsTYeZo0tKzLxb3he54DgRS3ulWr7U7cxOCTBbNwT7/AB0oA3k12IVQc0jEniSCdb6KabYITpPZxinXM22MdvjxKuVjv4Rgiw8L0uqFWdssNjtnxYLHfaZ5TAyLjEV3Mci6gvkuBqNDpxKnlQhSdpNvNtLH4PA4Cd1isMRiZYnZGyEAhcynS6nUdWXpQgZKE7OmxG28bhxjcXEkcCSRCOdgqtaMaqbgrxJB43NAyCEnY+TGbbwa73GyYc4ed0kfD9xpu6hXvKQtgC19DfQ0IVV2X2BNisftDCNtLaCrhSBGwxDXNywu99Dw5WovbRCsNq4abDba2Thhi8Q6GIbzNK9pGQykswzWN9B5AUIXpnajbK4PCzYhyAI0LAH8TW7q+Zaw9aELIex3tbJjIJY8SW+0xOWfMCCUlJdbX5DUAchl60IWd9pe1Zdl7Uw2Iw7zMkqu00JdnQhSM5VCbKctz0Fr6a0IW77R7VTE7HxOJw0rZThpJI3QlWBVGPLUEEWI48aEKX2auzbMwbOzOzRBizMWJJudSdaELT0IXGkQh0oTlIBQhOtSpF5Z7a/7fZP/AIsf8UdCRav2pH/VON/7k/UUIWE7FezySfA4aZdp4yIPGGyI9lS/Ia8KELOdnoMuxNtIWLZZ7ZjxaxAufE0IW69nfZKRYsHijjsS0W5Vjh2fuAldNRbuD9kjprQhemrQheDdhey743EbU3eMxGGKYph901la7ye8OZ00N6EK37TYhdnbewWImJOGOHGH3rEtkIDLdm5nVSb8mJoQvTO0Ds2DnMEuR92xSRbHKQLgjkaELM+zLFPj9jqcY5mM29RywGq5mW2gtwoQs/8A8nvAxpDjGAGff7stzyqNB8yaEKPG4A4jtHiYVxEsAfCrmMJUMwsl1uytb018aEL0rsx2dgwMAgwylUBJNzckniSTzoQsD7OT/rzbP8S/8TUiE3tu3/1Jsr+A/MyilQhvapiptoY6DZeDCO0RE84c2TS2VXtysdR+8tCFU46fHbN2th8fj0gWPEWgk3DHIAAFu2bgR3W8kNCFqu2BRtvbJU2ZWjxAPMMGjceoNCFk+1EUuw/tWHUNJs7GwypENTuJGQgC5PDXrqNeKmhC9P8AZgf9VYL/ALlaELUCkQloQoIxQnKUUJEtKkWa7XdjYse+HeWSRDh3zoEy2Jup1uD+z86EKx7TbEXG4aTDO7IsgAZktmsCDYXBGtrUIS9mtirg8NHhkdnWMWUvbNa5OtgBQhZTDeyuBMNicMMRPkxLK8hJTNdSTp3OfOhCZF7K0AjR8fjnhjy2haUbshTfKVC2tyoQvQQthYaUIXnsXsniRpWixuNi3rFpBHNkDEknXKovxPGhCt4vZ9g/sQwUitLGGL5nbv5ifezCxB5eVCFQj2NYUDIuJxgj/wCrEoy/DLQhbPs12dhwOHXD4fMI1JIzNmN2Nzr50IQvZLsjDs9ZVgaQiV942cg961tLAUIUUXYmBdoNtENLv2FiMwyWyhbWte1gDx40IWkAoQs/sTsfBhcViMVG0hkxBJkzMCurZtBYWoQmbW7FYfEY2HHO0gmgChArALZWZtRbW5Y31oQu2B2MgwmJnxSNK80/9o0jBuLZtLKLfyFCEX2p7Nw7Qg3GIzZCwbumxuvDWxoQqr/m9w2/ws5kxBkwiKkV5BayliM3d142J5gChCvO0ewocbh3w+IBMb2vY2IINwQeRoQndn9jR4TDx4eIsY4wQuY3Nrk8bDrQhWNIhIaEKOOhOTxQmp1KhcaEKl7WdoYsBhnxE18q2AUcXY8FF9L/AJXoQsTDDt7HoJ0xEOARxmjhyZ3ynUGQspsSLfoKEIL2g7V2pgdm4RnxKjFNOYpXjVSrhs5U95OQA5ChCf7QO1mJ2Xj8JI07SYWYEyQlE7oXIrFGADc8wBPEW4UIXoWP2iJMDJNhpBrAzxyLY/hJBF9PQ0IXj+L7V7SbZ2y5kxjLJiZ5IpGyJreTKptlt3QDwte9CFo9o9pto7Hkj/0iyYvCSNl36KEkjP7yiyn87HXkRCh7QY3HTbbGDw+OeCGTDiZCqqwGh4XHAkX486EKbte20dm7JmlfHtLiBMmWQIoAQkLlsV53ufShCHPaDaOzWwU2KxAxeExZRWuio8TOqnTLa/M+QI00oQiPafi8Wu0sBBh8XLAmJujBLWBVveseJIYD0FCFdYTYeOwuFxzT7QknYwuYWtlMRVHOb+K9vhQEKT2ObQnxGzEmxErSyO795uICsVA+V/WhCqcBtPEHtLNhmnkOHWHeLFfug5Yxw6XJNCF6XloQvNu0/tGGG2xhsHf7q2Wc6e9KBk8suhPg/hQhelAUIS0IXUIXUIXUiFFHQnKQUqaloQuoQvK/b8CIMHIQTEmKUyeVtPzHrQhem4SdZFV0YMjKGUg3BB1BHhQheY/8oU/9Dw3hi0/9uShCj9peFSXauxo5FDI+8VlPMEICKEKsbEybDknwM5Y7OxEchw0hF927Ke4SPHQ3vyPM0IWfY/6n2H/41v8A3moQvQvb5jY02W0b6vLIgjHO6sGJ/wAII/vUIWMh2PiP9KbNw6zthpxs2MF1UMUsJe7Y6cABQhaf2m7Onh2BKmJnOIlEiFpCAt/vRYADhZbet6ELM7IaR9o7Oh2xJeFYY5MEFGSJmKplDHQlhYA3PGw4NqIV97YcOz7T2QiSNEzO4EigFkJaPUA6XoQtcmyZ8NgMaMTi3xTGKUq7gLlXdmwsOd7kmhCC9hv/AOGw/wDFL/7r0IVNso37V4gj/sn5RUIW/wC1G3EwmFnncj7pC1iRqbHKvHizWFCF4Nhdh7RxWAxLHAGR8Y6znEGUBu6SyhYzysWAHRh0FCF677Ke0v23ARlz99D9zMDocyAd4jxFj53HKhC2dCF1CF1CF1CFGlInJ60qaloQuoQgNtbJixULwToHjcWZT8iDyIOoI4UIWBwfszxmHDR4PbE0UJ4RtEJMvgpLi2nQChC7a/sm32CTDDGyZhOZ5JpVMrO2TIPxiwAtzNCFedouxbYnGYLFfaMn2T8G7zbzUE65xluBbgaEKz7Ydm4toYV8PLoG1VhqUYcGH6cxcUJLg6LG4j2UM2DwuFGNKjDSPIriEXJZsw0L6ZTfzvQlVhs72Zx/aBicfiZcdKuqCUWRT1CA26acPChCd2h7AST4/wC3RY14JAgRcsStlABB1Y21ueXOkuEIPE+zB5oJ48RtGeZpinfcXCBGzWVM1hc24dKVCvdpdiYsRgIsHO5cwoqxzgAOjKLB16GwFxfWkQqnbXs6kxJwjPj5BLhFypII1zE3vmNz71go9L86VCfhPZ7IN+Zto4idpYXhUv7se8FmZUzWvluPU0l0Kow3seZEWIbTxQhX/ZLdVsTciwewvc6+NF0I3a/ssE2LkxUWOnw7OAtou7lVVVctwwJHdGlKj1SYz2SK+FGGOMmIMu9ldhmeUgWUEltAoJsOpvQhei4eAIqqugUBQBpoBYUIWV7K9hRgcXiMRHO5XEMzPEVGUEsWFiNe7cjyNCFsKELqELqELqEKNeFIlT1oSJaVC6hC6hCS1CF1qEJHoQvOdtbN2vv2EOIfdk6EZdBc9Rxta9/nyayXA0tdHiJ0N7AJzow4gh9u1k7bWyNrKy7jEyMDx1U2J5agHTXzFudJBKYv9RmP3tZOkjZJYtdht21TtobH2qsSGPEuz6ZhcG2lugGvHS9jcUyJ0jJC5zcQO3Tpn2Tnsie3C0lp6rn2JtT7OGGKk337N163vwt4WvwAPG4obJLzOYWgi/l7evVDmxluAON/1d/Rdg9hbUMDl8U4lPujMPlYW0tfXjc+7pZZHvfLjDbAHy63G9z3Q0RtbhJuev7puyez+02V9/ipFb8ID29NL8ep8NONLPJJK67Ghg6a39UjBHGMJcXd0zY3ZvaZdhiMXME5HPr6ZSb34cufhRNI+UAYcNtxmSf2CUNijNyS79kmF7MbU3/fxcu6uf8Aangb8wbm3LQcr86DK90Yjc0D/mGp9kWYHYw6/bZMxXZLae+7mNm3N+cpGnxuPHQ86BK8M5YYCf1dknLhJxXPpsvRcFAURULM2VQMzG5awtcnrTxcCxUW+iIpULqEJKEJaELqELqELqEKNKEqfQkQA2zFv3gLASIquQxtdXz2Ivx9xr9LUIT8dtSOKNpGIKra+Ugm7EBR6kjjprQhC4HtFDIzIMyOqhikgyMQc40B1PuNw00vwIoQnNt+ENCubvTNlUAglTkaTvgHu91T8utCESm1ITwljPA6SKeJyjn1086EKv2h2lSJnURTSCOwkaNQwQsMwU6g3sQTYEC4vahCIg27CyB2dY1a1t4yre6K+lz0YfOhCmG1oCFImisxsp3i2Yg2sNdTewsOtCESZhcLcZjqBfU+lCFS7V7VxYcSl1ciIOWy5D/ZokhsM1wcraA24HwuIVo+0ohxkjHE6uo91gp58mIB6E2oQhjt7CkspniBFgQZFHFQwtc691gdOtCE4bbw4sN9HqpYHOLZVIUm97aEgUITJ9vwq8KKyu0zZVyspt3WbMdeHdI0oQo4O0sBeaN3WNoXyNndVv3Va4ueFmFCFJtTbaxKrKplzS7oBGXRu9oSxAFiCDrQhMwvaXDvEJS4QWuVYgMNHNrAm5IRiLXuBcXoQn7M7QQTtljkUnQqMwu4KLIGUcbWYfA0IQknaqNcwKMCuJGGIzJe5y2e2b3O8PHwoQpcb2mhRcynejK7XjZWAyBSefMMCP8AKhCLl21h1vmmiWxsc0iix1FtTxuCPQ0IR4NCEtCFGlCVPFCRZPb3ZZpp5JiVaN0gDR5fvDuHkkyoxYKM5bKb8r9aEKbCdn5FwRhVlDuQW3qCQFLgCFwDZgIQIr35XoQgcB2Kkia4lQ96MgFGOQKZzkUl75BvQqjkF50IUK9gWKKskqaMpZkjKsyjCNhiLljbVi4+HjQhG4LswRPG8qgsveeRbhZLZcqkO7MSrIj3OgtYUIR+J2HLnmMMqomI1kVkzHMEyXQ5ha6hQQQeFxxoQgYeyTiExGVDdbE7s8fsyYe/vcO7mt6eNCEs3ZJ2aZt6o34yOMnBCkanJ3u6/cJzfvcDYUIVzNsOF8RHiWjvNEpRHudA3EWvY+ooQqXbnZBp/tFpgonzg9y+UPAsP7QvbLm+VCE7aHZJpWJMq5e8UG7vYtJFKbnNf3k0K5SL6G4vQhKvZJswO/YkAkMVBkDGDcZw17XtY8KEKFuxAZCrzE3bP7v4s0Tg6uTbPGCbkk5jrfWhCK2f2T3LIUkAUS75kEYAZyGUkG9wCG4am4vfU3EKPH9kwzySEmQNIZhEbKM7RCH3v2Qtza3HnyoQi5+zKSYaGCU7xUZWkzgPviL5s99O+SSTbnQhAS9iQ2Ub98oyA3VSSIxKqC/KySFed8qnrcQjtn9mzG0TGUtumuO4Bf7gQa69AG86EKLGdkUlEgdv7TECckIL6BRkB42svHjqaEIaDsSqR7tZLdwx5si3IKhATrqwA8ugFCFLD2NRXDBtFl3gBQE6uZCpYnhmOlgPG51oQtQKEJaELHS+0bAKxUS57c01HztTSXjPA4+guqklYxnX5IvBducHJwky/wASkD4i4qv8XGDZ1x6iyjbxKAmxNvXJXuExiSrmjdXXqpBHyqw17XC7SrjZGvzabogGnJ6WhC6hCQ0ISE0l0Lr0aIQW0drwwAGeVIweGdgt/jTXSNb5jZOaxztAkwu2IZELxzROgFyyupA8yDYU4EHdI4FuoQs/arCJ72Ij9Gv9KG3doqxqoR+YKum9oOBW4EuY9FUknnp6czpT3xvZHzHCw75J1POyd+FiI2b25wE9t3ioiTbQtlPkQedR3Uj3hnmI+avoZ1cXUhh1BuPiKUG+YQ17ToU+9F05KDSoS0IXUIXUIXUIXUIXUIXUIXUIXku2ey2xFFomaNyNGhd5APMMWX00qccZfFqfos+eel/MVkp8AYX+7bfp+0EMbDzGv1qb/EuHVgwz2B7jJZkktLIMLSPdWWzNsmI5o3eJuFmGW/8AiFj6g1Uk4UB4qV4t65FVmtkiN4j9dVtNie0MGy4hfN0+pTj6gmqodKx2Gdlj12WpDxJzcp227rcYPHxyrmidXXqpB/o+FWFqtka4AtN1Pnounqj292twuFbLK5zcSqgsQONzbhp1qPGMWHfon8skXOQ7rJ7V9pByFoIO4TlR3a2pIAbLlPDjYnlyqJkskjXuaMmqA1FO2cU5Nzrks1its4wzrG2Ke0i96xAFjbQWGnE0+eItoWSC93FVoOJPkbLI1g8INhb6qkxk2kqrfNeym+bKDz4+t/BqcY46SrLnG4w3HqpAKmuiiuTa5xft9FX7IjV7srXXQBUGZiB+JjwUk3PC4vxFWadjgC42uc7nb2VfilSXOEbBkMs9Pkrs4dVF92gPV3zE/E6Vcp7TOwucflYLDGK9rk+gyVLtBtL63luiiNbtk/GRbhc2W/IVDPK2rqhEL4GdM8109PH8JRl4IxOyz6KywWDCKAmFe38bE6+TfQVqkNtha63qFz0rzI67nC6Ii2gYj3DiMMetyR6hh+dVjTvJuQ1w+RTWGZjrtIK0Gzu2eMjIO+ixS9CBG/p4+tI+kYRe2FW210jT4r+61Wx/aLhpDkmDQP0fh8fzqo+ikYLjP0WhHXMI8WS2EWIVhmUhh1BuPiKqEEahXQQRcKS9CVLQhdQhdQhdQhdQhdQheBbY7IxQEDD41pn/ABXQFR/fVuPkDT5+O00bcDmA+iwq2emiOEi57JkWEYf7Uei/zrDlrWSE2guO91jPqGuOTLqfLJwzK46Ef51U5jAdHN9FBdl9wgZlFzniKEcGQ/pz9K6enD+RiMmJm+IaLUp2vd4WOxdiiNmY3ERTL9nkbMeoy3A/a5MPPhUbqumayzBc/JaUVI6naZJCGNbrY39rDdXO1+0s2Juk7iNYlGYRMyCRup1uBp7uvnQ6hnllbG42yv8ANWZeIOFIJqZubja5F7LOYGVnikjRXd2Ju7k+7y7za9LcflTopIKOpc4uxbWGd791FVUssnLqZ34QLDP+O6mwmzWliIlfKItAqHQm5Op5i44emtRQ1UjZTStbbEc9zYptZPTUUzJIW4jJnc9lHPhlMYkJ77FVAFyNR0JOh8LVAI6p0bwS4tZoT2KvurrVvKijAyubDzXVbtNLuY4EzF+5obdwWzOx5dL+LWq0KaO0bfMRm7fPYBFNPLTU7pZ3HE64A6egVlFHGihM1wNN3CCFHqNSfGtZkcpHlDPXMrnnOfI7EfrqosSMziMRmPNcliDdQOJ14aUtU80UBlL8TjkB3WlwukM8ti6439FTRmOeUvnmZNFWOIsqqosACQLG/H1qLhlI1kYc5xxHM2urnEaq7yG2AGQWgwscYAvh5tNLh3uK1nNNsiufcXE6hTHExjRMVLEf2ZRmHxNqrOjcTewP3SWfbyj1ChxGHzH3Ipb654jkf8vzqSN+HIg++aGvw9R65oKdQLgnNbjHIO8PI9fhVhr8i7LLNSsBe4YRn20Kiwu2sRhJVaFzmjObK5JTUEZCoIvoST45elZVNB/iUpmtZmg7910EnLomcoZuOZ7ei9X7Ie0qPElExCfZ3a9mLjI5HJSSG4dRbxNZtS2OOUxB17Ky2F5jD1v1YHUG9MUaWhC6hC6hC6hC6hC8Ox3ZfEwoDiJsPGxGiLmkYDysqgfGpRPw+iOTMR76rBkpKemb+If5Vfh8IbDeTE9bHIv61FJV8QnvyYg0dbLPfJI7/TYAPqpTHGeDFj+6WJ+NRROqYz+O9mfWyiHNGbrITGEqynIWswupbW2o4E9bGrk8bZKUlpy3sMlq8OIEmtidwjMWuIXLiRZUA0XRtNLaaaD8/KqjpRLGzlx+XPPorNP8IHPo5X3xWuc9QevqgtpQpEY2kYsZCC/MG/DQ6cbeVTVEdTPS/EPcRsANh91ap6kNkdS0zbAAi53PXojkxjmdmijskgyqzd3W3Tjyv8aqy/C03Lc3xW19ds9FAykdNTOhqngOBxm5zsOybFgTG7ws7EmzORotuJH9HrS1stRzmTss1zxoB09d0S1dKKHGI8RBs0k9fRDxQxiJrIC2Yhb6210N/LWqwLzO7mPOEZlpyuU+SWqmfAxgABAJcPfL2QHZsiZnkCGQNYXc5Y0VeFzxZjqSBe161aOMxjCDrnYa/NQcaqHyvFzYDIdSrmbEKvdE9h+zCAo+JrVp4nXFmW9TdZLGuJyb81T7SdcuUMAZhqZG0EYOpbzPSs2eT4utLNWR/wDsupgjNHR3I8b+nRO2dDEqizyyjlu1yr6aE29a2ImSBuwXPzyPec2geuqMaWMX1nQ/EfMVNmNSFWDXHUBcmIY/7wCOjj/OmaZ2+SU2GjD80xsKtxmjU+MZ189P0pvMLjrmm8w52PzQs4GYkFnC6Jm5N+ijX4VSq3ySubTRnXzEbBb/AA0Np4DVTjTIDqeqBENu+yl+QQcZG/TqaTinEmwRtpaU2O56D+Vc4bTGUmpmbiHTv/CK7PySSrIDEN7wYuLBQDooHSxWudaI2PFxi/fuVX4vUHCx7pCwZ6b+nYLYdi+2RwUEkMkTSJG91IYDKG1yjNxHHQVpx08srjy2mw23CeKuBscZe+5dvZeqbD2tHiYI5orlHFxfiOoPiDpUQPVWHNLSrAUqRLQhdQhdQheN4jYmJlvitpSGFSTkjFjI/QDkg+PlQJoaJvNIxP8ApfoFkTRNaDNOfZUbLhw3dHPizFrflejl8UrxiceWzp1WTJJLNk0YRsiJcYLdwMx8Bx9f503/AAekpPHVP/uo20QHikPzVXjcNJbO2hGoA1sRyJ/Stijngq4zDA3Iq/Q1MYeMA0+qJwTti0YtJkWPQ2te/CxJ09fjVSGWeOcUlhlkTqrFf8LTSiSMEl+dun+yoUljED3YPKBkBOpAudfM25dahbQySSywyvs1l7Xy91qTVRHKkjFsXmIGeWymx2OlkCPErRrEATe45WPj1OtVopIHwGnAu/X0sq7aMQVJdUOBD8tdQVNisEyyRPJIbyXuPdFrfXX5mkqaqeopOYAAWEAWUFJUwM50Mcdw2+TtCR2VZtoEXigv3+6Re1+BdzfhppcdahpabnSMEgJfq4/YeyucPr5mUJllNidABp6KxgijsEBMgUWCJdUX4fma6NrHMOFvhH1XOucS4u09dUPOXJsiKoJtpYeeg6cdakqJI6One/O5FgT1Kv8ADqcVEzWkkndVGAcTTGVId4AciPJYIgXkATqed7HjWfw6CJkQ8JLjmVocXnLzhLrAZADoFp0xM1+9NGvgASB8K1nNxaNJ91zbmM2aSnieT/tKeoP61XfTk/k+qbhb+kpxzN732d/P+YqqKbC65xN+qj8IPhJVdtGyGypkY6DI9wfMXIHwq4JRDAZXm4HXVaFHC6qeGHPPdOm2cRGsjcZLlb6BUGpcjqePqorLFQKWB07vO798gtVrTxCubSxn8OLX21KrNi7QIlkkaIqAtob9NeI9Q3jp0rF8DXNe8k3N3dSei1uJQGtifAxwYG2P/SNUfjFmhK3OuIezNYd0GwN7HTQaePy0xPKXGsZGA0D19Fg07aGqjFPiJwabevzQu0NmQRTLHJK7A6uGOnXS2otr52q86StEfOcQDJa+1k2lqnTxvMUV8N8IWs7EbV3eOihwzHcuG3kd+6AODAcjfpxqpUUZpA3Gbl3f6q/wyepqWPM400yXsKGolbGidSpV1CF1CF4/2xxE2Ox5wsALCPu6HQdSTwAvz8BS08EbyZpcwNB3WLVMdPLZudkVN2cwuz4wZ7YiZuCnRF9OJ9ePhT6zicpIa3MnZPnwUzLu8TuirpsSgUPMwAA0RQFAHQW09AKpDhM0vjqn5fRYZbUVbtz26LF9pO1Rl7kK7tOF/wAwPzq+KuOnj5VMLd1v0XCOT4pNUzse5aTcXARrNfncH+f1qhFNM2QOhdZzsiVqzthEJc9ly3RXqJDFidUsltQRm111PPXS/p0q3W0lpIy99ydSSsmmqKuekkbFrlawt6gd1BHjGk3kUcdxISQeXHl1Gv6Xp730tHVYz4gRaw690/4B0sccz3YTHrf7qSaCR1YztfdAADTVuQ/rxqo6olAfT2wsPi0F7aqVj6WNzZYmXc827dyqvCPvZS7E5PcREuGky8STyTNc6cdK1OGU8jYuY42B+ZCOKztxYIxYD5BXDoyKbssQ5Iupv420+dabHlz7AXHdYQAedLlUmPxTRRyMhzFrRpfTVtT8FrJ40/nTx0uw8R/ZdRwpvIgkntbYful2Bh3YcXmC6ZIRljHhmte/kRV9gkGXMA9FjVZZfYXzudVcvE6/7iB/E31u16eWb8w+11QuzeT6Jy4NydcIg/vC3/FUDnj/AIjvqo3ObtJ9CpJ4so72H+DDT/1U2FzzJ/qZe6YHEnJ4+SZszBCScdxkX9km50F2PHyH96o695MgiOdsz36BazXGkon1H5j4W/uUD2y2rI75YgWzNlCryjQi/gMxvr0tWNUuEkpa7RmXa51+S2+Ewto6Fr3eeSxN9m/3RuJmlndEiGVFUEjQ34hhoRbja5sdakbUUvwgga0mQnXos34YcPmdV1D8QcSBb8wO3smjCtis7O5Cx8hxBHDwPD6calFRWMYKNrQ3r37qvUyUnD+XJTtLseYvlb+UPgJ4908k1pZdUBtq2rDl0W2gqaOjdJUmOpkIa22V9VNVSz2iNM3CDcuIG6ZsjCM0WWGFABqSbq17a24ZTe4Hl0tUJkixOBaXuvrfIdktdUiB7XGUgH8rfuV7P7PcfJLgIWmYtMoKSE8cysRr42sb+NNaRZaZe1wxM0OYWkvTkLr0IS0IVD2Z2EuEicZi7u7SSORbMSenIAWAHhSF2QCY1obovHu0O2jPiHfibnLroovb+utqnpzFQsNRLm52g6dFlU1DJXznYX1WZ2hii9xe/U/kOlZM9XLUOxSH+F1EcMVM3lxD1KrNzrrTQ8gWChw4j4s0yNirZlNrUuK4smNydlot5iWhWDkWYA34nrp6a+tLBTuna6SV3zKxDJVt4n4btYw6DcJZtqtvYtylgCF7w0GbTN48jV5slHHSDDm8G5GvsrLuHuNRI2d1+ZpnnbXIIDtBFu85ZtbZiTydtFv4ak/3aY+aeqewvs3FlbsOqk4VJHy5AxnhZexOpOiZsXZ5WIENkjI/tW95/wCEcbdOVb7qtkY5cAxkb7LFqZ8T7AZ9E+eSMC6KX6yNr8OVT07JHm8rvYJI2yOIDja+wVTtCWMvBC8byWG+MaD3me9sx5KF4+dYNOYpqmWY6HIDXRdJWAw0zImkNsLknutGmKYoN7OkItbdpYlR0uLD4VtMaNBGVyb4hjNmF3dPiGFOhnnc/ugfkCaeecMmgBOs8DJrQpdxCB3YsS38QYfO3CoLVF/E4KJwcf0qKcRhCd1IDbm/P405oc2+IjLNJE0ySNaCFJgH3EUmU99rRA31udXPpc/4azzcUzqp+pN/4C26qD4muiox5Wa+u6oOz23FGIxDMDlACxNlNhbugX4anh4msaJrA5jpfU2+a0+MQOrWciM4bEW7gZf3VrEk0QzNYGbug9M3O3MacdKvy1hM3xkUXhGVj91mRx0U7PhHPJwXIIHTUJJNmLhSitISJD3+V/E/n1tUjm1dXGaxpwk5EduqZR18VQ18TYwQ0HBfquwe0EWVmiiG7C2VhaxbUDXmbkcKjdHS0c8ZdJjP5t7KWngqqikdE94DnWI23zsoI8LPvEDyBd7diNSQOOgOl9ePjztT5eM/DtfLDH4Scr9eqs0nD6Wue2Evu6MWJH27r0X2fY0wkYb3lfOysfezWub+FvhWLR8RfUyuD9TmtqroI6eMYDpksrtrtljFlbeTbvK7KUBygWNrC3HzJNDqmUvLRsrDKeDlNJGqstke13QI8e+YcWQ974BbfSp2TSgeJt1VdSwuPhdZepbLx6TxJNGbo6hlPnV8Kg4WUO2cYsOGlkc2VUYn4aW8SaY92EXKGtxmw3XzRvmCKl7ta7kcyeVZsrua8udotVrRCwRRjNTJAEQsdSB8z/PT0qAvxOsFIYsMZcdUEkfXj+tSkqq1uV1FuxqeVLdRYciVreyeJiWFjIQSCbBtbDkB/XM1LDSunmDWusN1kcb+KfCwU+lze2qlgkDxbuPSQvrY8LG4IHTh8TV4tpoZ5Gvzvpbe6hmo5i6OrL7Bozvtb+VUbWnJeJWUyO7F8pPd7milv3bkt6UcOjdPUkOFwzwrTq4ooKQGO7cfiKucHGSbsDO9rC4tGvkDpp1PwrblcyM4LgdhquWlcL9B9ShtpKzOiMw1IGVeAufhp4VLUyiChke3I291ocJiEkzWjre5VdhLS4mSQ5smawSMd+QL3dTrZLjgBWbwuMspgXENvvur/HJw6VwG2V9lo2wcpsRh4Yh1cpf53NaRkY3cuK50PH6iUxt4P98Rb6WQE/O4vVZ9Q/8ALEfc2QX9IyfVRyxA8ZppSegIHx4U29S4aNaPmoy550ACGxKgEXDKB3jma/DXgDS1JLYMOK5cQ35rT4TGHzXNvDmqvFY+0bv/ANXHp/E+gP1pvHrMZDStyGvsFrcGjs+SpeM7H3KtNlN9owiQwKEa15CRa1uFzoT/ACrNgnijDo8ONzsgP3WfVU/IqPjJpLNysO/ROlhknBd3CrD3QA1wSNb39R+lOpRUD/I+UHUkX+qQVNHQyskhjLi/PW1gfYpuCxELJI8zhnCm2drkEEjTysOHXyqE01RJKad8mTd7qzxGRzDE6ijwg5m3qhotorNHGiukYjOZ83MhrgAC1+l/WrUELRE+mwgudq4lK6N0VWatxLr6C2nW/RFStFiVGIaSxX3VUkEWFrcudxcgg9LVGyCeojNOMIaB87KFtSygntDESSbk30v7KPYXbsYWZmUb8qCkZYWJzWN8o4MNV+NZUVM6F92rpHzc9gxrf9huxm9LY3aCB3l7yQyLcR5iSWYHTO1wbW7o051djhAuTqVWnnLrNboF6JhsHHGLJGiAclUL9BUyr59VKiAaAWHhShCwHtmx27wKIDbeSqD/AAqGY/MCq9SfDh6q3Rt/EJ6LxfCPZc9teIvzN7D4cfSs92ZsrsZtd6Ilm7ljza9+tRBuae+SzA1ByNoetSjVVibAqObgAB6f1/WtObYKGQG1kVsYrHOodiARY24XI0BHMc7dbeNOLeYMITLyNa5sXmtl67LVY3EjeCSBQY7MmYCw72l9NTrp4a1ecynp4w5hxSNzt2XPUFJK8GOrcRjI1Od/RVmFRWmmmmP3akRxqOL5ND/dB49SavcL53KvGLYrkn1Vrjcx5ggizwi3YK4mxMpUXywRcrixt4INfjVyCBgk/U7qsARNBt5nKozpnzIWYIjuxP7qnkPG1N4653wbWHIuIC6bgTH80yW8oKTsuojhDq4hVtWlYXeXrlA1yA3tfTzvRE+EMwRsLz9vdZFcTJL4hc9BoEbJhxNYwxYif96Rgifl9asfityc5rfQXKgBwauDfupI8E68Xw8FuIQZm+I/Wn8lrtbu9VE6Rh/U5TbiJgfvJ5T4EKv0/OnhrvK0WUeNwPlAHdUe2sSguqKQbC5LFrjj18KZJE3nRBxybdxPotbh5e2F5IuTpYITB7Lmdw9gIwQSG/Fa9tBrzrB43xWmdU4meKwt2XQUPDKh0RaThvvur6LCgOzGVlLDVUuoI/hH5msl/Fprh0TAwjK4CvR8AgkZgkvJbPNFw7LjsQkXE3JNtToNarukqpDidITfutlnDaWMC7R8lZ4XZKjTdp5BB+dDaYuzc4qRzIGjJWk2x8PCgfFSRwqToWKr8NKsM4e06krNmrom6NCDTZGCn/8At8TBKeNgYyT8BSvoLDJxUcdZC/JzM1puwPZ6OPeS5FzZgqnKNLAG4043+lWaWIsbmSVT4i5vMs0WW2FXVmpaEq6hC8e9uGKBeGLiFjZiPFjYetlPxqjU3xiy0aJto3OPovNE7yCw0FVDk5WGNxM7JJSTYeHw/oUCyikuSm5eZ5n42pQU3DnmisDGCzO2qxrc/kPW1vWmvNvD1SDxHPZAYkFrnmTr4mpmGxsoXC+i1uA2ikkESL3cgzSAn9kX11vx1uetStkjghffzvNgeypQ8Nkm4iJ3Hwgb9kJ2cz5QcueU6gH3IASWzH943vc9NOddI2JtNG0SHP8ASN1i18gdI46Ak+pRuLkQE5zvn6a5fQcT5mp4wXZ+UdN1Tjvt4R9VXTSNup2K97dWC/xG1tKocdIElO0Z3K6rhDWMgncDsiNjxkKGcLPJYatbdxdFTlcDzq1HE/FiLrDoNPdc3UPu+zMh9Si8Tj2c2aV3I/DECeHieXpUhDs9GdyojHbYZ9VFAHlYJBAuYcc3eI8STwqTFHA28z81PDRSyGzbu9NFY47sticq3njaQ8Is2X/DwuaqO41BHfCwnutWPgTyLuNkBgtnpG5zL94NDmAuCPpXHcR4jPVSE3sF0tDQxQN7rtubW3MJcAZicqDqx5+nH4dap0dMZZM9ArFZU8uLLUo3s9gjukLm7MoLE8ydb1fIGM2WrTHBA2+pGa0uCwQvcmw68PnUjWdFDNOGt1VJ2k7biP7jZ6/aMSe6WQZ1jJ0vcXDNflwFtelW4493LDmqnPyYLqkwHs0xeNO+x877xhw99wBwBN8o8hUjp7ZNF1XbS7yGyTGeyzcsrwYrLIjA2dRcW1/Cb/KozUYR4wpW0YcbsOi947OR2gQni3eP97X6WqaHyAqnUuxSlWdSqFdQhdQhfOHbfHSYj/pMmhmP3adI10uPDNoDzOa2lZhcXSYithzAyMsZn1VKvdiUHw+NQHxPJUoIZGGpovf0/r5UHRRHzWQs7ktlUEm3Aa1M1rQLkqrI5znWCvDAUwUoIGfRm/xqPkKqBwfUC2isPjLKY31KqsKvd4/1ap3nNQxAFqkwMREWJbnuig83IFP80sbe9/knwjDHJIdALLSYEKsKpG2WEHvyn3pW526gHToK6AufzLx+J566BcHOXOlxOzdsNgE5IiV7g3cXHOfeb8z9KWMES2JLpP8AxCaXHfxO6bBVOOdRFiD3itkU9SM2trczTOKs/wA3AJDp0XW8Ma4UUuitNnRjIu/Q5iPu8NGTcDkXI4eXxNaDHyl1g0Nb31XNyvGI4dN3fwnY/eBCZDHAoBtGvHyNvrepIpYw+zWk23KhDm3s27vVaPZS/ZsJGqW30oJY9AeLDx4AVxVXUvnlc8r0OgpWtjazQaqvl2A1mccB3r8/19ap8t2q2cbB4EPtQlhFIx+8KlXPXKbBj+tDg5wyCpShjHWWX7QoJGQBgwVSbAg2JIGtvC1WqW8bDfIrNqgJHAg5BavBWlw0JG9Jy2bdMFIIFjfvDnUt7G91qtJfC3XTZKdm4UG82FxkhtrmkMg+BlINTNkvuFnOp98LinY7t/hcCuWDZ8o5DOghT4gG/wAKnDA7dVpJXMFgCEQF2ltHCtO+JjwuF0KxYVg7trbvupuvW1/AgUTu5EeIC6ya2rMcRl1ss92d2SsOMxSK0xCBbFm0e63zN1N76eAqjJOZoGvO61P6fkNTGZOoX0JgVURoF90KAPK2lajdBZUnXvnqiKckXUIXUIXzDt/aRxE7OzZhfTS3dF7ADkOdqyL3zW01uGzPc90FiTmyqNNST/XgB86azJDxc3C4S6O3hp66fSlAzATMV8RVl2fyyKEiID2LSMV1uPwjXUcD61DU3ZmRkilwyuDQc1azIqAhu9mAVtLArJdb24XU6+VQRkkgj/dlZmbYEFZOGOynXUXGnhV9+qzIxYFTqR9kcOSA0yAsOIA1+n5U+na01Tb7Ap73FlFIdSdFo2soTu5nIASMWsg5XHDNb4G9dVHBi8T/AAs6dVwubydhueqkeG3enOZuUYOnhfr5VE+W5wxDCzS6YXDRgy6oDH591MbAMN2QDwUh+J8BxqhWuDayF8ee2fVdXwktdQzFEbFn+6OVysYJzzn35m5hedgeHIeOtaPOLST5j1OgXO1Jwv8AFmdhsPVLtiI7lsqhR1Y3dvE9KloZWOeRckn5KCCS8mv8LVrKHMDD3GgAU+N7muIqPDMWnJepUZBixI3EuBeJbm4GZr6DnYdaCSMkrGlzsSwPtB2eGaJhfKqlSPEEn51PA/DkqPEYnOcLFVGzMAct1F7Ai3XLfT1X+tKbNKDqkpoCRcZ/2Wj7CYsM00Y4CzjwvoR8Rf40rmHCCVbpJbuczZbKFbm5qK1lcdYCwRww4YWKgjxFxUzSVWc5ZPb3YmJyWjzQOeLRHLf+JRYGpWzlo6hQPoopha1kzs/sIYUMM7SO3F3J1twt4Cq8snMOlgrdJStpo8LfVeh9l9tZVWGU2HBGJ+Cn8j6VbpZyW4XarH4hSljy9uhWtBq+sxLQhdQhfI0kxOY+v6Vm2Gi0zIXeIopmyoW4HRR58/oajw3dZPccMeJJE4EJvqSfkOfxoLfHkVGx45VyNUuznw2dS+dDYAsDzuLsOhtfTrT5ebbLNRQGIHoVNicbKAUWRSjjMWFmNjcBWY3IIXSw4A00MaCDbNK+SQ3GLL5pI0GQW4ZfyqJxu9SNsGIpGVMMrsLgYhTbjcgEjTn3rVb4cWCtBk0Aum1Lb8PdbqtDAm60QZp3HePHL1HgBzPOulnkv45NNh+y4J7sWZ8v3SRixITvy2uzngvlyH1qHmFnjlHo1JcWu7TYIDaijdYgElrxXY/wtrb0rO4m5z54JJG2z0XUcCcTSzsblup9k4gbtLKu8yZlU+7DHwXj+Lx466Vr8vmkB+Tdmj7lYFRGS8m+X3PRSNFvCWHeA4yPooPgOZqwHMiyA0UJ8LbOyvtujOz+0woEMl93mtDLawzEnunwvesDi/DS5/xEW+o6Lr+DcUaGciTIj7LRy++A1lJ118uII0NYDTiOeq6hr7Dwqq2/g88M0ZUl1G9Rhr7oN/QqT609uRsoKoYm41isHIVsRpybqOh8NPzolAKgic5npv8AyrLsWuXGyqxszoCP3rHUj05VYveJFMcNQ4ncLdYbFqZN3Yg5cw4EEXtfThr1qMEFXS7NXUXCpcGSru1T5cOD5UoZcJjXlpVVi8PY1C5llejkxBRI4Gh4cKQG2iV7MQWn2RtrJZZTddAr/s8rMen73x61fhqLixXP1VIWklq06Greyz06hKvlBoha/S2nWskOWuWYgEu11sI1HMEn6D53ogNySlq2Wa1qmhhAi18h8yfyqNzvEnRRhsGaDhhufh+f6VK51gqjYgck4RXNvP6Ul8rpwjzcFIpyqb9NKYcykHhFkfvguGDEX3eIVrW4mxsPiRUtFYVrb5ghFU3Hw9wGt/or7DIwuga8jANM/Jb/AIR4Dh4mumqJDFZ7s3nQdFwM724r9MgOqXeKQY4zZF1d+f8AM+HKoYWPDuZJ4nnbp/8AEMaQcTtdghlQFrFbJLG8a9TcA/QH1qpx14cyMszLTmV0/wDTcjRK+InMj6qo7KSKUO8zELrK+uZ3OgjHOwH10rRpGyyjwHLcrN4gxzH99LdO61suHsA+I0HFIF0AHLNb6U6Q38EeQ3csYuFrN/7lXbRBewk0v7kKixHnbh/OrlOQxuFmY3JUsd2WMfzT9i7QxQDR5d7EPxM3ueBduI8RwrmuOR0Jf/l3WfuBuu64NUzln4gy6lGYfaxUsDKgDAqRdmAB00bhXPBsjTexWzJMx7bZKgxOxZoRvVyyxj8cZDC37w4gjqdONW8Qe2xyKpMJY7sgpsWqujr+FuVwRflca0sbXWsnyOY1wcF6NsVF95bksB3icxtyFzypjBnZaTmsaMTd1o8OatNKqPRaU8KAoXExXBpjwpo3WWfYkuFAJJOgtUDQSbLQL2tbcq2WE5crW4W9KkDcN1Sc4E3CuOxGNZkkjbURsAp8GHu+hB9CKt0jy5pBWRxCFsc3h3zWpq2qK+UkNx6/pWM7JbLTewS7QbvL1Av5U6EWBTqp13AdkUyfdqvSPMfNtfyqI+a6lteMN7J+GhspPiPTQ0x70RMsD2Ue67+nS/x0p2LwqJrfxCVBjV0FqdGVDMEVww87DURukn+Eg/lUkEgZUx4t0r4+ZSSNG1irfDK6wRRcZpvvJD0zd74KtdKxrhiqH5nQLgZML5XSflbkERGkYBH+xj4k8Xb+uNPeZHyCFvmOZPQdFE5z3EAan6BQYstdZZNLMGjXhYcz8OApK2ATUskUWwzK0eEztgqWFuxzPqqzCEYbGStIfuobzRjkWl4E9bd4AeAqrwaXmw2JsGjP2WrxyBweWs1fv2V9FPIzBsubEuMwVvdiH7TfvfSrlxMMb/DGNt3FcyY2tFvyN17+ijUJdkBJAGaeXm4GpQdF8B061W4vVmCnDBk52QC2uCUHxk+N+TG52+yOQGRQZAANWWPNlVFH4nPAW66nWw61xrWnGQPc9V2b3jDnl0TY8YgIAsfFYWK/+ts58xanlgGWXzUYe8jf9lciRLb1GVZSDlZL5JQOKMDrpzVtRyNI5+EWOibGOY7XVYTtjgQv30Qyh7nLyUj3k8uNvKrVHMHEtKbUsLWXG+Xy1Wy9nT58KhvfKSt/gR8iKmczxFWKebFCAtiuhqVgQblT26VLYbKK6Zai2SUlUeJR45A0ZFxca6jWq1y12SuC0jLOUUEOfEAXvNP3Ax1CqAWIA5CwJ8ae3xusmynlRFw2XoGx9mpBHkTqSSbXYniTbn+grQZGGCwXOSyukdd26saemL5RTQi9jmvbw/oVkEXF1rsIDh3XY5btY8rfP+Zoj0uiUfiWRk7e9brb4AfrUOtlYc61wicMdG9PoaheM1LGfC5Okjsy/wAA/wCJx+VPf5VFGPGgMaLAeZ+tSR5qCYWCTZXfXERftRE/Dn86fJ4XMf0KZSuLg9g3CO2btEusjDRnZYYz0UAZretvRa7aJwfGHbDTuVx1RTta7DsMz6q4w8SizH+xi0Fz77dT66+dQOBiGFnndm4qi9xzA1P0CkxEmmZxeRxZVOpW/h1NQxOHMsw+DfuomAAhrdBmqDb2HBSKST/YOBIBrdOKk+th6tWSwCmrnRPyYTcfwu25hrKESDUZFG9lWMykFrSTAyOwOscS6BRfS5Jv/eHStyV5baYi7vyt2HdcvXNEYuBkMvUo4zKyyCMWQPHGB+7oT53N/jXL8ZjkbUtEpucN/ddLwGO1AS7Vzs1NJie6oA0aUlvERqMq/ElvSsluTLD/AHcrdksX2On8IzDxEo0zMVAJAUBbXXk2mbUW4EcRaoiQPCRn1QDncOt2UOJxZYSDUd0MDw1jIsbdTmsetPaSGgO9EkgaHEjpf3VLtMM0GJAVmKvGVsObELb4fWp4QBKw31B+iZIcbHDe4Wq9meD3OFdDxEv/AME0+N/jWiXB2abBHgFlt446kaAnFxUwXwqRRXQ0jcajcclIBdVWJOtVjqrTCAFnN9vsVEEJusqBSptc5hc3HIC/zqJrzzwGqzOxopnGTSy9lU1uLjhopBQnL5FwY+8UXOhtrrWc8+FaDB+K0I+bvS6ftD5EfpVdpwtVtzcUpHdTlNT5nTzpl7gKTDZxR6J73oflVdxuVYa2zSpd1pG37gFut3lp58qgj86r8dHe48adGUyVt7oDYGI3eLVjwbuH+9/O1WqhuOAgeqoUzsFSESg3c7RcBEXZehMrDL8ASK6HhExmhYOn3WXxWDlSv7/ZaLCOuoIvFCOf4nPC/XW5q3VuLDyx5nfRc24EZ/md9k9J8o376s3uAj4m30qm1mN4azJrfuo8GM4GaDUoKQZDeRc28BWRbfhPh1Gp9TUnFeHmopxLGfEzP1W/wWuZBIQ7yHJVOFSTCySQK13n3ccLWveMkgegPHyHUVDw6tbKwv8AzCwt0Kn4pRCN4xeUXctVZHneKEARALGp5B1uUv48T8Kh/qKlJjZUDMjI+hSf09VEAwyGxdmPZSLh1C3uQb3uVOaKRdO8v4lPA25AEca5Rrg11jpt6LqCS5hcPf1RG0GzWcrHcWvkkBU+pW48tajcGB1hdDW3GIgeqg3yjMz5SbAkgd0AahV1udTe/wCfB1i84Rkg6Z7pcBGSCACC7ZmvyHAX8co+NSxx4n3/AE5fyp4Y7i53N0ckEyLOIcv3ozIxa27ksFuQR7tgDpzvprWixzRkUTxOLiW7rW7MkORVdizgDM37RtqakEjVWdG4IxpNKfjum4c0OTSHROOSqdv7KEgDAkEcrnKfMAi9VZC4DJSwuGLxaKv7KPKJ1WPDKVV1zvGqgoCbXN7G3HQE6cqKQPc66k4pyhHmc9gvWBWwuY6AJwoSr5Jw0JMgtzYD5j8qzHOGH2WlGw8weys8HFeY/wAf5VWkdaNX4WXnKnnS0hHp8yaiafw1I8fio9V0byqG+inHlKkgjOQH9koPi8n9etSuPgKqtHjaosbhu8RrxH0/zpkb8lJLH4is39ma1/H6VocwHILIMRaC9WHaJQyQ4oaAWWTrobj5i3rU/BqnkTmN2l7hScSiEsDZRroUZsObeQwx3tvXeV+the//AKQF9a6KVxwcz8zjkuNqWYZHPtkAB7q3VlkdpW92P3RyvyHpxpZYOUG08ep1PQKk5rmANbqdUw6IZW1ZzlUeHl1JqSlnBldGPI3U90A3cGN0br6oTE4LLaKRuDB43HGJvD92/L+VserpXxv+Lphl09F0tBxGKoiNPU6aAqt+0vFhzCxyzmVncjmNLMp56Wq+3ikLqV7jm52Vuihfw2RtZc5NABBVvsXGPiY87HvqcpdbAnh7w4GuOlpww2aNdv4XX0zzPFi6b/yi5sG+lyD5RMT8jUXLP6T809zX9R8kRgtkkkMc2nN7ADyUc7czrUzYHOFtB9UscWd3K6jjy6AaVPYAWCuNAGiXMfSmp9kdgJxz40rSq8sauY2uKsMdkqLhYp6pT75KNxUcgvUThdKMrJexTZcROltCoa/8Jt/8vlUtDlcKDiguGFbOr6yQuFCVfLmDgtInPvk/BSfrWI93gPot+GK0rfdWseFKuTz3gH0qtI64t2VyBmeLuoZhmnfqGPlw/WlBtGEx+cxRWGUliLfhqFxsEuZurD7NlXX8Sqwt4Pf/AOVLjGAoay8gKKfBBpV8WX55qrwuJyU8gzus22HG6v0YH4/51cD/ABKu+IGIjoVHsNlYSYaT3JAbfn68CPKpKi7bSs1CpUxFnRO0KqtlK0OL3Umm6iZR0IJvmHmK67hswqnMJ0AXNcTpTGCzuCtJsP72KJTwkLSN/Df/APkAU+WdxDnt1d4R7rCqjgldbbJWG+V5S/4Ih3elzw+AvTZKcwRNpovM7M+mqrFpjjw7uUOImIVpG4tcKb8hx+f0q7SsBfh2br6p8cZuI27LIxu0shN+5qEHIeXrrXL18kQkcYxuu5oY3uYA43Vl2LlyTvCfxjMPMX/L6VWnGJgcFd4a4w1DoToc16DDDaoxotlxzRcUVxalUZcmmAi9IU4OCjWPWmlPumlSDekQfErXBY5QO8bH5VK11tVSlidfLNGb8cVa+nWpg5irmNw1ChnxqqNTfwGpPkBqTS65BNsB5lfdm9nNGGkkFnkt3f2VHAHx5n4cqtQx4Qsqqn5rvRXtTKuEooSr5pw2HIKHrm+d658uBxBdRHGWuDj1Vw470mYWIn+AzHp4VWefF7KWEHAPUqjgmJml82+tWHtAY1VWvJkcrvY8F2FxxUfSqUztgrcbfDcq52inIcoxb1IPpVdp2KdHa11OwyzL0LIfmw/KpYjY3TTm35qh3F4HFuIPyW/5VI0/iApz8mOHVZza0JTvJoykEfX61oQODjZyx6thDQ5uoU+mOhzoVXFIpBHUHQjyPyNSwzv4dKf0uy+aQxtr4r/mH7IfYW0z3IxoVwzIRzBDi/yHzrsaJ0Ujo/f+y46rpS0kuH5keuJ/6KjL+ORtepDZBUrXgySzHYWVcs/HcOgHytdL2rmsywLYDup6c/68az+b8Pw8u/M+6n4JBzJA47lU+z7ABidRLb4k/nXMy3Jt2XbwBrddjZTyDJLHKv4HBI/dJAb4XJohddpYUydpZI2Rq9T3ethr40lrLUxhzcQRsa2p1lE43TWFzQQlGSEnAFMKnYbhF7N2PLiLFbJHpd2HHrkHM+J086sx0xdmVm1HEWxnC3VX0XYuG1meVv7wUfIfrVptMwLOfxGd29lLF2Qwym4V/wDzGt9afyWdFA6smdq5WWF2dDGboiqT+K3ePmx1p4aBoFA573akosU5NT6RKlFCcvn+WP8AshyzW+RrlYybuXZSeVqLlXvYo9JCR/5qj86R/mSR5NaFQYRLyv4k6+gP51YefAFRtaR3utNhYRlU88qkVmSOzV1hy9kZjzq/hHH86VoumM0HqU/aT9+PxCH5yH86cwohzB91WYN+4B+/9UNTM8wTp9Heio9ooGViR+BfkBVmNxDlVlYDESsnHO0TbyM5WHMfQ+FahAeMDhcLCa4xnG02WmlhWeIYoAJMAQSNQwsQQRpp9KgoamSmquW03H2WpV0sdTTGVwsQPms1Di2+xR/uzkfNX+tdTG8/Bu7kLlHRN57j1H9leY7v4tSeRHzvWbxl5AbGNA0fcq9/T8TQ4DuhJ0tvR+ywYeYNYzDex7WW2/8A/TsVbvhw0YJ/at/iU/pVZrjiVqdowheh9nu9h4WPExIT6gVeAukvhbYK0y8KdZMxG6EY2NNKmBuk2fhFnxCRv7li7D9qw4Hwp0DA59ioa2V0cJLV6CotpWkMhZc4XWyTs1KhJmoQkJoQuzUJV2akQnBqEL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608138"/>
            <a:ext cx="2640013" cy="335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2" descr="http://www.harpercollinschildrens.com/harperchildrensImages/isbn/large/5/97800644327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828800"/>
            <a:ext cx="1439214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7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52548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35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400"/>
                <a:gridCol w="4038600"/>
              </a:tblGrid>
              <a:tr h="3593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 it means</a:t>
                      </a:r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omic Sans MS" pitchFamily="66" charset="0"/>
                        </a:rPr>
                        <a:t>astonishment</a:t>
                      </a:r>
                      <a:endParaRPr lang="en-US" sz="32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omic Sans MS" pitchFamily="66" charset="0"/>
                        </a:rPr>
                        <a:t>nudged</a:t>
                      </a:r>
                      <a:endParaRPr lang="en-US" sz="32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omic Sans MS" pitchFamily="66" charset="0"/>
                        </a:rPr>
                        <a:t>hurled</a:t>
                      </a:r>
                      <a:endParaRPr lang="en-US" sz="32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543800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  <p:pic>
        <p:nvPicPr>
          <p:cNvPr id="11" name="Picture 4" descr="http://colorbookgallery.files.wordpress.com/2010/07/the-irish-cinderlad.jpg?w=150&amp;h=15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057400"/>
            <a:ext cx="13716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534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Name:_________________  Date:_________________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397" y="762000"/>
            <a:ext cx="6556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GOAL:  I can use  words I learn from a text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r>
              <a:rPr lang="en-US" sz="1600" dirty="0" smtClean="0">
                <a:latin typeface="Comic Sans MS" pitchFamily="66" charset="0"/>
              </a:rPr>
              <a:t>B: 4  3  2  1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52548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APK: What is a new word you have learned this week?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886200"/>
          <a:ext cx="6858000" cy="3435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4191000"/>
              </a:tblGrid>
              <a:tr h="3593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 it means</a:t>
                      </a:r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ragged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stammered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232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Comic Sans MS" pitchFamily="66" charset="0"/>
                        </a:rPr>
                        <a:t>exclaimed</a:t>
                      </a:r>
                      <a:endParaRPr lang="en-US" sz="3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4384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Today’s New Book:                                                                 </a:t>
            </a:r>
            <a:endParaRPr lang="en-US" sz="4000" dirty="0">
              <a:latin typeface="Comic Sans MS" pitchFamily="66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286000"/>
            <a:ext cx="1219200" cy="1603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7543800"/>
            <a:ext cx="676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back, write your own sentences/draw your own pictures of the</a:t>
            </a:r>
          </a:p>
          <a:p>
            <a:r>
              <a:rPr lang="en-US" dirty="0" smtClean="0"/>
              <a:t>new words you learned today.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8382000"/>
            <a:ext cx="48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4  3  2  1                                      EFFORT:  4  3  2  1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632</Words>
  <Application>Microsoft Office PowerPoint</Application>
  <PresentationFormat>On-screen Show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2</cp:revision>
  <dcterms:created xsi:type="dcterms:W3CDTF">2015-04-16T18:37:34Z</dcterms:created>
  <dcterms:modified xsi:type="dcterms:W3CDTF">2015-04-17T13:17:03Z</dcterms:modified>
</cp:coreProperties>
</file>