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69" r:id="rId4"/>
    <p:sldId id="270" r:id="rId5"/>
    <p:sldId id="261" r:id="rId6"/>
    <p:sldId id="257" r:id="rId7"/>
    <p:sldId id="266" r:id="rId8"/>
    <p:sldId id="262" r:id="rId9"/>
    <p:sldId id="258" r:id="rId10"/>
    <p:sldId id="264" r:id="rId11"/>
    <p:sldId id="263" r:id="rId12"/>
    <p:sldId id="259" r:id="rId13"/>
    <p:sldId id="265" r:id="rId14"/>
    <p:sldId id="267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1E8"/>
    <a:srgbClr val="336699"/>
    <a:srgbClr val="FFCC99"/>
    <a:srgbClr val="8191D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9066" autoAdjust="0"/>
  </p:normalViewPr>
  <p:slideViewPr>
    <p:cSldViewPr>
      <p:cViewPr>
        <p:scale>
          <a:sx n="60" d="100"/>
          <a:sy n="60" d="100"/>
        </p:scale>
        <p:origin x="-7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Information-</a:t>
            </a:r>
          </a:p>
          <a:p>
            <a:r>
              <a:rPr lang="en-US" dirty="0" smtClean="0"/>
              <a:t>Read the book- provide a brief explanation of any words that may be new</a:t>
            </a:r>
            <a:r>
              <a:rPr lang="en-US" baseline="0" dirty="0" smtClean="0"/>
              <a:t> or unfamiliar to the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AD1E8"/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MXNrcDJ-BRpsZM&amp;tbnid=O07xcM4TrUuoZM:&amp;ved=0CAUQjRw&amp;url=http://www.amazon.com/James-Marshalls-Cinderella-Barbara-Karlin/dp/0142300489&amp;ei=vjXMUqzcEYjboASnl4DYBw&amp;bvm=bv.58187178,d.cGU&amp;psig=AFQjCNHDsCkStE0ymR1UImfGQDEniAW31g&amp;ust=1389201198958080" TargetMode="External"/><Relationship Id="rId2" Type="http://schemas.openxmlformats.org/officeDocument/2006/relationships/hyperlink" Target="http://www.google.com/url?sa=i&amp;rct=j&amp;q=&amp;esrc=s&amp;frm=1&amp;source=images&amp;cd=&amp;cad=rja&amp;docid=vKHdv4YsA0TldM&amp;tbnid=mUNXnLHSL9dR2M:&amp;ved=0CAUQjRw&amp;url=http://sourcesmouth.iu1.wikispaces.net/BOOK+CONNECTIONS&amp;ei=xE6nUv73L8jvkQev5oHQDA&amp;bvm=bv.57799294,d.eW0&amp;psig=AFQjCNEQhzVtItGEhS3cEf1743Nx-NfJKQ&amp;ust=138678275690290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32_5jlVJmDzqlM&amp;tbnid=a76JvDqVUbuILM:&amp;ved=0CAUQjRw&amp;url=http://funnyfaceweightloss.blogspot.com/2012/07/last-post-before-surgery-and-anxiety.html&amp;ei=iGTMUr72Ccz7oATAy4KACQ&amp;bvm=bv.58187178,d.cGU&amp;psig=AFQjCNHHHNQjPKHmB9b4zXc529cXgpIEYQ&amp;ust=1389213125153426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400" y="20574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</a:t>
            </a:r>
            <a:r>
              <a:rPr lang="en-US" sz="3600" b="1" baseline="30000" dirty="0" smtClean="0"/>
              <a:t>st</a:t>
            </a:r>
            <a:r>
              <a:rPr lang="en-US" sz="3600" b="1" dirty="0" smtClean="0"/>
              <a:t> Grade Text Talk</a:t>
            </a:r>
          </a:p>
          <a:p>
            <a:r>
              <a:rPr lang="en-US" sz="2800" b="1" dirty="0" smtClean="0"/>
              <a:t>Unit 6</a:t>
            </a:r>
            <a:endParaRPr lang="en-US" sz="2800" b="1" dirty="0"/>
          </a:p>
        </p:txBody>
      </p:sp>
      <p:sp>
        <p:nvSpPr>
          <p:cNvPr id="31746" name="AutoShape 2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data:image/jpeg;base64,/9j/4AAQSkZJRgABAQAAAQABAAD/2wCEAAkGBxQTEhUUEhQVFhUXGB8YGRgYGRwdIBgaHxscHh0cHCEZHigjGhslHhkcITEhJykrLi4uIB8zODMsNygtLisBCgoKDg0OGxAQGzAmICUsLCwsLC0sLCwsLy4sLCwsLCwsLCwsLCwtLCwsLCwsLSw0LDQsLCwsLCwsLCwsLCwsLP/AABEIAQMAwgMBIgACEQEDEQH/xAAcAAABBQEBAQAAAAAAAAAAAAAGAAMEBQcCAQj/xABLEAACAQIEAwUFBQUEBwYHAAABAhEDIQAEEjEFQVEGEyJhcQcygZGxI0JScqEUM5LB0WKC4fAkQ1OistPxFRY0Y3OTJUSjwsPS4v/EABoBAAIDAQEAAAAAAAAAAAAAAAIDAQQFAAb/xAAxEQABBAAEBAQFBAMBAAAAAAABAAIDEQQSITEFE0FRImFxoYGRscHwIzLR4RQzUkL/2gAMAwEAAhEDEQA/ADyll10r4V90ch0GHUyyfgX+EY9y48C/lH0w+tLHmJJjZ1WtpSabKpHuL/CMcnKp+Ff4RiWEnljru74UZj3Q2FF/ZU/Av8Ixwcsn4F/hGJWZqrTQvUYKq3LEwAPPEPjvFKeVomtVnuwVDFRMBmC6vQTJ8sAJHONC9VGYBd/sqfgX5DHoyifgX+EYr8/x9KeYylIDVTzM/aA2WVml66yGA9MQeE8TrNnK1KoajCjXCeCmgQUnpakZyfEDqtIJ9OYYGSEXdaX9vqhMrUQ/siR7i/wjCGWSfcT5DA1witVo5xUzSu5rPWWlXSsWpsAS+h6W1NkVNIIHI3ucSe3GVeo2VWjU0V1d6tInYuqGFb+w0lT64nIQ8NLtxdoeZpdK+7qnq06aeqJ0wsxtMbxPPCVaWspFPWFDFYWQpJAaOkgifI4DsjVrNn8tnKlKqnf0alJ6ZVj3KroKatIgEur3/tDCrZfMLmafEFRm1VWpPSFN9Yy58KzP4dAqRG7sL4YYjtm6d+vb2QZ/JEz8Qygqd0Xy4qBguglAdR2EHmeQ54dzNXL02C1DQRm91WKKTeLA3N7euAvjnD675rN1Vo1HoirlqhpaYNdKSjV3bHZla8fegjniw4vrObFfLLUZqvc0qtCrRbRUpA6hUViPs2p62kE7jaYmeSNKcdvfT+f7Ucw9kT93SLEAUyRuPDI9Ry3xIXKJ/s1/hH9MA+ddxmeLVx3YRaVOn9pTY6wtNp0GRbWxXYyQMScnWdOG5XLZaTXqZZSzUoZqYKDVUuwlix0jnJm+k4XyDpTu3uLPyU8zyRVVylP8C/wj+mGDlU/AvyH9MD9btDVbheWr02C16rUaVwG+0aoEqAg77OeRkYue0HEGy4oBEWq9astEAtomQxLSA0ABSSIwp0UgNX1I+SNsjVMpZVPwL/CMO/sqfgT+Ef0w22eRHZG8Oin3rMbIqyRdjsbE+gw7kc5SrDVSqK45lSDHr0wrx1eqkuCC6oVa8FbCtvFosI/XBHn2pUqbO6oAonYfLbFL2pyuisW5Osg2sRuST0sfhiH2yo/tOQFRWC1aR1KrHwu4BVqTDnrEr8cBiYubLHZIBOtef92ETj4L8voo3Bu3FGoave0YhhoCoDKGwJnmWG3mMFmSq0qoMJpI95Xp6WX1VhMGLHY8jgDyfYjNZVKXEpp5tF+0qZVLhqJB8Suf3jqCG90bW6Yl8F7U5fMZynWo06mXUo4dGJdqzuaWggJqsoQ3Mb+eNHiPBohC6SMkOHSyR6Uq0cxuirrNUl1vYe8eQ64WO82PG/5j9cLFJjnZRqmEK/y/up+UfTE+mMRaAGhPyj6DD1J8dM4ZimnUJ8YazdAVEZCWAYESrMpHmGUgg+hw6Dj3CbINhLKAMm7VeGU8tU8VQV/2WrqVm1GnUlmcLchlAJMj3t8TMhwfNrRqZRwtRKbIcvWdo1IGR9Dr4mhSCoN5A+JuK2fyuRVu+rKhqO1Q6iC7s250qJNgBYbAYG+Ie0+lqZcpS77SY1s4RCbG0AsRfmBjTjjnncWwssE38e4SnOawW4q0TsPSFOpSWpURXqU6iBSCaHdtrCUi4MKHLESNiRh/iWQyNJ3rZmqFappDmpXKB9HugorKjR0Knnio4ZxxuM5CuKOvLV0YKQr2LDxAahB0NGk7HGS8Xrd2FcAKzuFd2EsN5mbkiOfQ4t4TBST5+ZJRbuK11r+EuSUMIoXa+g+GUss01suKLFyZqUwpkkyfEvU3OBniXtCWlVqUv2aoTTcoxLKsxzAE2NiJixGM3y3FavDswK6EwtTu66DaqgMTHXmp3uMF3tLyqivSrpda9PccysQfirD5YdDwyNmLbHMczXDwnZA6c8suboRunq3tOqGRToU5nc1C0DzCgX+OL7hvaqpmeF1M5SpBKqK/gaSupPeiCCRExte2MGqq+UIeQxfVqHKxkX63xs3sj4TVpZGsmYpshq1GqDUQQyPTQAiCehwXEsJhsPGC1tEHUXuFMEj3E2dFTP7S8yg1OuWi19Li/wDHef088EnZv2g061RKVdRTepZGDSjn8N7qTy3nGQ1cqK1CkGbT4VPK50+friPxCg7PQy9BWL6l0EA7iwj03PTGji+E4UxkhtaaG0iPEPLgCb3X0bx/iX7Pl6lbRr7sTpmJuBvBjecCuU9oWVMtVo1KbxEhA8jmAUvHrGLjtgf/AIfmAxv3JB9Yj64wnjve70zCqCzGYuNh/hjI4VgocTC90gOhrRWMRI5jwB17rasnR4Zme6p0HQGnU76mlOoyaKke8EkAtE7qdz1Mz832fdqmXqrXZmy5dlFZdQZnBBLFSsEAwABAHI4xrsnVGY4hkVplzFTvG0GNOlSb9Ba/kSOeD/2mcRqU69AUqjoe7ZjpYj7ygeXJhfETYFwxbYIn3YO+vQrmyjll7ginjeU15Y0q1M1BWXRXaiII8B8arctDAAC5g84x52OSt+zhsysViSpYqFaoikimzgbMUi3LAn2B7fPXzX7HXOttJKVAIJKiSrRY2+9a8jGiV66opd2CqoksxgAdSTsMZuJZLCTC8a3en2/Oicwh3iCh8b4f31OB7y3U+f8AQ4DcpWNPWtUakJ01FMST5AAQwsBFzAIjB/Rqq6hlYMpEggyCPIjfFZxjgq1vEvhqbauvr/XfCGvFZXfn57FOaQNDsqWnw2q6ulLNMuUqLpNNNIKjTpJVipKsTcgEA3tc4idm+w9LK1O8L94R7o0IoAtBNiSwvcEC+2G6tOtl2m9M+XukAddmJMbxibQ4/UmGRWvAIJEwJ6RHxwGJdjSzK2Tw1VGhp67H1vVE2Fu4FpZs+N/zH64WINfPksx7s3J+8OuPMPZC7KNvmEsg9ka0F8CflH0x0iYbOZSlRD1GCoqAszGABAucZ92j9odW/wCwosL96qpPeeiyCo33v5DAwYKbFSOEQutz0UOmbG0ZijfjnaChlAO9Y6muqKJZvQch5kgYF+F+0tambp5apl2QVjppv3gJnYB1gAT/AGWMee+GOF1043kg57unnKUjw/cMmJBv3bgbHzi4xmXHC9GpSraStTL1RKndWVgYP95Y+ONjBcOw74ZGuvmN6Xt5hVpJXte3/koq7XcAOTzJF2p1Zem5ube8jE3LKSLncEdDgXo5TTV7ymRpezr59R8f542TtpQTOcNNemQdKjM0yPISR8ULD/pjDKtV8vWZoJpMdR6CfoZ+eNnhWM5uHAkGrTR+x+xVXERU811CN/ZJxDuOJV8uxhcwupPzrLR/CX+WK72l8N01s0gGz96o8mAY/qzYo+JZ8Uno5ik697SZXW/vCZ+X8pwU9pcpnK9QZvK0XzVHMgOjKSxQRHduPu6TInb4zgXRsgxrnudTXNr49EQLnxAAagoa4hnlr5dn5mkgef8AaKqqY6zpB+OC7ifFBU4fw2kdWtKIckxGjSaYvNz4f0xET2bcRzDrTrLSoUbFmDBjG9gLlh0sJxovHuwGVzOXo0DrTuFCU3QjUFgAgyCGBiTPPFXEcQw0csVHNl7JjYXua4HS1iGY4c3ehy690G1wTtO4v1wZdlO2Fejlc6qlXp0TTNNmlhTWoSp2M6QQCByvywSD2OZEoitUzJKm7a18XkQVIAHlGCXgvYrJZUMKNADWhR9TM2tSZIYMSD8sIxnFcLKzKG3qDqijge03a+fONtTaioSoD3dgNybAf5OJeYzxVaNalUAekyvIa+1/+nO+NjzHss4awYCgyljMrUeV8lkkAX2xEf2R8O1MdNYAiAoqGE81kST+YnDXcew7rDgdRSgYVwqjsmO3fadHopQpeJa9NK3eAjSU1mQBuTKQek4ynjPfFyiqWRwo9IN/TG09ovZzlczl6NFS1H9nUrTZb+E3IYN70m82Mze+BDi3sszqFRlM0rpAnvfCQeeysCP19cL4bxHBRQ8qyNbPn+BdNDI5+ZTvY9w7KhqhVT+1UJDPqPjp1LiRtI0lfgDzgUvtI4sHzWYqKZFMLQU7glZJI/v1GHwxOy/YnOZbIZ7UobMu9Jh3TE95TpkMyqAAQd5tfGf186lWnofVROq3hJFt+W97jFjBNifiZJ2Pvo0eo7/NDLmyBpHqtZ9jHAadLK/tRg1a033KoCQB5Ekaj8OmCL2iZoJkKoO9QrSA66mGr5IGPwxmnsxrsmeUUWPcJRZ8w0+Erp8LH+0GFj68sWntB7T08yUFFtVGiDULQRqciLagD4VkereWKBwMj+JAE2LDiew7JpmAhvZDGW7UVMhWT9nLElhrpA+F1nYj8RkwRBn5H6AptIBuJEwdx6+eMT9i/D6NfM1cxVZGrJ+6pkiRaWqAc9IIUHlJ8sbZBxV47Mx89NbRG5R4ZhazUpMoNiAR54hVeB0GuaYnytgQ7XdtXo1hSyrKWQzVYjUCf9n/ADJBBBgdcEnZHtMmdRoXRUp6e8SZA1TBU81Ok7wbYrswOIigE5BDT+aouawvyg6qmzXC6YdgBYMRv54WJ2e/eP8AmP1OFjQBNbqLKidu6DPw7widHd1GHVVIJ/h9/wDu4xdT3ecAq1TToVTd9OsLbpPIx8Dj6QoUQaagiQUAI6iL4xTtz2X7ioaRnumOqi5/4PzLtHMQesN4HiNH4a6dZLT7FKxLaIf02KXZrjWU4XmGqrUr5inV8BdEVKfvG4VvEwW8MCBcxOLT2mUqL5ohDOukDVtAk+4wJEMWXmJ90Yz/ADeXFLL90x1uzeEDebbD/O+NuyPYqjX4flaOepzUp0VWQSGSw8MjkNo2tixiTHgcQyZxJJBBHfT5IG3MwtHwWd9kOLtVX/sZj3lOpPd1RvSI8cMNnphhcW3xNHsrz9aoUr1qNOkJIZJaSNvCYPmZONV4B2dy+TQJQphQJ8RuxneWNzyxbKMZj+JvD3cgU12/r3TxCKGbUhBnAfZnkqC0S9JatWkDNRhAckkyyzBibTMWwX5fLKihUVVUbKoAA9AMSguA/wBpecqU6NII4QVKgQkatWqCywVO3hMzvbzwkxvmPjdqisNCKQuPWXAl7PK2YYVhWJKqQAWfUdUSYufDEGPPBPxTNilReo0QilrkAEgSBJ5nbCXYbKco3RBwOydGPcUnZ3jj5gsGohNImQ+qbx+ERz5nY4u5wkxlmhR9V4ceRjvHhGAcxda4OFiJmuKUaZIeooK7gSSPUKCR8cDPGe3S0jop0WdiJUkwCL3jflt84xzcLM8+FqEyNG5Rhiq7QcHymZVRm6dNwCdJcwQTvBkETHXFCe1lanTWpVSkQw1KEiSDttUMfEDniXw524jrenNM0lUASRDNqLXK7wEsQRt64uYfhuIEgvw+YUCRh3UfhnYPJ01zQyzEDM0TRPi1BAQwOnncnYnkMZLxrgmeyNNv22jqoE92KiMpG1tjIBH4gMavXTNUW+1GozYlQrH4qQDH9lm9MPUO0jiVenr6oYkj++Ft5w2NaE4jCvLg7MDve+nshliY4LIexxD5rLLljoWm/wC0VHY3RE9+esra3X1xovar2i0zRjKFl1Dx1WVkNMdFDCS/9oWHIk7Wmb4Pw6oMwaQTL1q9FqBbSUADDeLLO0kbxjHe1HBM7lgtCvT16hqWpTlw0E2BA3tsbxGHMkw+LmzzDVo0GwP8qsQ5jaad911RDFw4cGkFMAHn1PXnjTvYpw491XzjT/pDhUH/AJdOQD8WJ+XnjJFVaeVfu21ltyPOBtytj6T7N8OGWytCgP8AV01X1MXPxMnDuNT5YWs/61KHDN8RKp88PtH/ADH6nCws8ftH/MfqcLGa2qVlEOVHgT8o+gxxnshTrIadZFqId1YSD8/rhzKfu0/Kv0GHRjDcKfY7pw2Q7wzsVkctU72jlkV+TEsxH5dZOn4Yv8OMMeAWxEmeR3iJPqpFALwY7BxyuGMzn6dMEswsQIkTJ2FzbfnsLnDIGOJoIXGlKZ4BJMACSTyHU+WMu7XdolztWklKRRosW1m2toiROyAFrnecFnaTvamVrmnUpOjU6gKpVU+A0yCB4bvN51RywDcBhKTtTWasFadlhIW7HVYXMdbHzxsNgfC3MRqdkn/Y7IFb8L7RnLJUp0kDVKtQ1Fdm8GjQik73IKm0i15xVdscxmauSarVeoy6l0SgRNRMAp4QXsTzI3xPpIFalm+9G4cLURSGbSwHuRLX3E7DpjrtNnKmcqI9R6TJTQMtMFtIYkjUbEsx90Dl8cX4ZImR6tGbuhkwst6HRDvZrK16TmvS1r3aeIqmoDVN2UD3YU32FjbGgcJ7WCQmZKKWGqnVSdFURsN4boJMjbpir7L8VbL5mmrpoNVlo1E3idXdspG41GJHInmMRu3WQSlUq0qbKPGldEBA0lj4lA/Mpb+/iBh4cXF4hr0I3SSXxu+oRiO0mXmGcr5sjgfEkQPji5ouGAZSCpuCDII6gjcYEeO5PK27kFOj6nOv8qSdf5rddsccKZ8uhWl3oXVqjTS3O+kFrTExa8nc4zH4OOI0XD4q8xkrhdaKnqZKrRq1/Ee57xgHIUoZJJUM6mCs6TcXB3M4HMjV1V6ihyyIwVQW1R4AZknzPzwb5btPUy1ZMuV1URTDaIUMwYtJJZoL6gSeRk4YrDLV6q66QyqXCuj3UQSNSwUAnkNp3xuP/VhDRXqqxwcllwCoauVGpXRtLyTbabjxDYkgnz88T+HcXr5d9ai5s2nxBgOTKb2m0GcPnhlKT3WbpNHKoGp6r/dsdR9BhHg9eFKoHDAlSjq2oDcgSGMemM50MrTdbImSyxNy1p2IV/l/aJl2BWuhUxccj8Kmkj0OKLj3GsvmF00KYp3kuWDH0WmjESetiBMXuIKcGqV6go93USoPE7VUIVacwCNQEmQbDpg04Z2boUCrKuplXQGeCYt5b2GAnx3KFO3/AD82RxOBNhvuaQ/wHhz16JfUUOqBI1KwgExsbEkSGi2L7gmSqZcGmShpbiAQZ5/COpOLcjHOid8efmxb5HGtAenZMZG1qyXjvshJM5CsUV28aVGMKh/CQJaOh+eNbytMqiqx1EKAW6kCCfjjpVx1hkmMmmaGyG62UhjWmwhfO/vH/MfqcLHmdH2j/mP1OFjTadAlolyv7tPyr9Bh3DWV/dp+VfoMPDGY8W4pg2VZxvjVPLKDU1GQTAjYb+8QJvtvixDWwOe0OsRllXk9QKTExEsN/MfXDvZPMOUelUcuaemGbcqwNj1gqb9CMOkhqLMN0IeLpXy4zrj/ABinVqE02qUl8SsdPMA6ai6WuC0AqSpIVcaFVfSpboCfkJxmGRrK6BUIJAl4MS3qpBttBth/Cm04uPRS5t6InzXG8nVerUOZQa8uKaK1FiVqjUTU8SGTcWvt6Yz7IZvXVrUxqanVaA58LKJKqYbcRHh5ARi4rZZCviGhptuT8NXn0M4gZ3hRNQQ7q6rAYRBkzEOCOhvON1z84pA1mQ2r3iOWZKFNgAWoEPbmAIMeV5+GOWy6HvWDBS9PWpiYZTqJ84bS3xOIP7Rm1kGtScAeINTmx80YcvLHOQR+6ekpUVANdIgSIIIiG5brebG84z3scw5j8fQrQa9rxlAVP2h40cxXpMmpF7tGHIs128PXSWItz+GK3MII1CxO5kXO5LReCOv6YM+B9kamYQvWqBFKAUSLREQTBmPLmTfbC7Rdk6eVoyKmpo3JXxTEqFMb25sTGww9rQ2mt6Kq12hLhqUMcJ4maNRGWoqiCpQtKgRYEAWvHTB5xhjSy71BVdmgaTICyxAFlERfzxlfEOFVKTfbU2W0rYxE3APOCbf44seF59+5qUNCuhNm0mQGI0mQ4A8WwI9LWwufC53Bw6b+YRtm7o64fw7L5rLg03CZ9GJIqNd/FOm5uNO3n1BkvjhtdARVouCfDIXUDfkeW2AvKsWJSqrFgTpIVgSBE+Y32nY4t+H8YqopNHMZgBfeEkqvwPK2LoxQb4XCvorEeHkjFxPBB6HdWKlUMEgHobE+g54aq8SrUVNbLIzGmp8RRiqrpImTG025eWOqfbHPsIR6jMOtFJE87gcsD3E+PcQzBNOpVNVQ0BWCoCRHvCmVD3ncHbD+cCLCTiZpctOaPqrXgXaOuuZy/eVWJqvFZ6jyppgNYAiBpmQeo84xqqOGUMpBBuCDIPxxiFGi+oGpuOgsBzEA385n4YPPZ/RfvKzM5K6VgCyyxJ1aQANXh3Mm++MTiGHD28wnVU4szRqjSMLDVXN00szqCbAEiZ6RvOBrK1Xz9SlmaT6MujNpB1BnIYAkgHw+4RDcicY7YDlzHQJ1hFePMejCGFUuQtnf3j/mP1OFhZ394/5j9ThY2mjQJSJMofAn5V+gw+DiNlfcT8o+gw9jHL6efVN6Kl7e5bvMjWjemBVEf2DJ/wB2cM9jRK1X6sq/woD9ahHwx72tzzItOmIC1WKuTyQLceUyB8+uIfZPOH9prUh7hQVB5OCFb52/h88aALn4ck/mySaEit+LdoaGXnvHuNwBMWm/IGLxvih7WcDpFlzCooLwrQIk7ofIk+AnnK9Mee0eNKClRV8w3jV4XUBTZTALc5bY2gNiNwfi+azH7Rl6oV6i00rU/dENKlkJEKYaIMDDIIXMa2dm3X02RFwulQVMjK+89wL6ywvYHSSRZoEEc/LANnuP5jLsAjkbgqRa0chHOca23CqqiFoVFWQxspuCDbSxtb9TjPW4bTbiVRMx9k48dNavhDank721afd8/TGzDIxxoEFBJYCu+xHBszm1L100KGiYKsREn0Fxyk39cHHFeB06OX72mgVqJ7w295AIcE7nwXEndRjrK0WFKULnV75o6YYgCGKubMY3Q/PAX7SeDZupSpnKDMvTCkV01KTygladyN5F/TEPiMjq6Imy5R5q24t2ibL0ZogaX8SvvoBBLADaZuN9za2O+ytM5oU8xXpVMxUCmGMnuySY0ztsDI535YFOxeb/AGvKNlnPjpiBPlt+gj54POEcJzK5SkuXqFXWzRUIBBUaSLEEjp9edWLwWx24+nRWZKcARsR8lI9oZc8PqsUIhCF1bgtC7noTb0GM47NZnLvTNJ6bBhP2ig+IFpglNgDFjawxpPbmiycOZa1Yu5CyDEFlbUdMKDyifjAxm/CHRKJCuRVUmymBpJnptBI33Bxchw7ZSWkkdQs/EuPLBA6ogzNEadUpXpiJB3JFplZFvIDDlKmG0s9FrAEbNHUCWkDb+eKtsu0rTXSS0tKe95gnpz+PliYc0yvtUREBDjVqgx1aQBPrYzg3YLEM/a4H1QxcUnb1v1UniPFTRoP3SSYNmCgjn94CAIBt5eeA/hfEQURkRzImbSSTcnxczJ2xx2h7SVGVqBr0wjAhmCydJjwiCLxuYxxwzKaaahUqOCBBbSoNrWnYjrOIax9VJSsHFPlNkK24Sa2YrKlA+NyfeCkKB7xMA2H1IHPGn8D4f+yUnBIeo1wqTLFVgBRuZgna04H/AGb8JZA9dlRRUXSADJlWYE7WBgDzjFlxzMOtYij4n0FyrNC+6dN9JM6kUhZgw0wJnKfKJsTyAfCO3VEby5kqhqKqqjCp3ZOqBEo7AAEC7S4UFiynTMiCZrcsCr1mKstTMEV6Lp4FZHEkvDeGFU2M6dJM8y7nG7o0KtJDTpuqiotRSBUcNdnAIB0gm/3iVg2u5m6D16gFPMLq8SJIUroAYaIX3VImWGwdeQIO0WAtohVrRRw3MmpTDEaSCVItupIm1oMTa18SsVPZTNCplkYaYlgNPQMQJHIkXPri3x4+VmWRw81cB0Qtnv3j/mP1OPMe5394/wCY/U4WNVuwS0QZM+BPyj6DD2I+SPgT8o+gxJx5937z6pyou1P+oMSRUNvVG/piv7Gr9s1vdy9ETG5KJP8AwT8TgtGPZxcZiMsWSkBZbrQZ21EZvKmLMlRfQqVI/Rj8sLsPRnNZup+EU6fzXUf5fPFn2voytGp+Cr0mzKy/C5F8QvZ466c0ZGtsy1pvC06ai3S2NNkmbh9DvXvaWR+oi3Hz17Ya5/7Vcg3VKYHqFn+ePoVxbHzd7V3nimY6jQP9xf64TwdtTn0/hFN+1GHZeqrimVO4BIFgbdBY40rhmcAamQAsMEMW1ByFj+Iq3wxhvs3zTByC3gmAD1Ikx05fPG2osLTNrlWjqVqCD+mPRuVYIW7U9nUy2erZuhqViQ7oPdYEDVA5GQx/64v+zVRajhZYKymoul2XmNS+FhMEk/3vLBhn+EU6p1HUGjSSrESLxI2MSYkWxnWay7ZSvUyqkg6TVy7cyCCrKD1mfSRilimFrhIPQ+n9KzC7M0x/JRe1GXavVzdOjLCmgQeMltekNEsbrJAInrvjNc+9amwLI9Jlt4wQZ/vcvK+CmtxKpTzrlKjAaUCmBddCsAVgDmeUjF/T7Sal01qYcf2ef91rfrhDpnwyHTMPWirrME+aIFuyzapxQwBT7wP11EBesRv0xFGabRUVy7s53YzG83NxaNsafpyDGWoqD/6f/wCoOGX4bw0/cUfBxghxBtU5rvqlu4fKDYr5LMk4BUzBqNTg92odwSZZSYMciRjd+H9kKComou5gGdUDa0aQLARgKzlbJUWSnQJWpWZaUjXfUYAPUScaxSp6VC9AB8hGKPEMZI4DLbQduiTyeWaO/VN5XLpTQIg0qNhe0knn5nFD2ky6GrTLi5AWm3iWHJO7qbWHumZmIvIAOMcfrVc7W+1qhUqGmiq7KFCmJhSJJImTjSOy2YatlEatDsSykm+oKxUEjqQBPnhbsLLgcuJcbv7pQlbISxc0lqd/RVTTzK0QyQxVSsws+FCpY6ZEgc+s4i5WtTSoztTQNeKREllaCqghSNtJ09G8yMX7ZFGIJW4EAglbdPCRbywFe0DjNalVoZXLu1FCDUY0jpJAMBfDcDc2xo4TiP8AkPEbW0UEjMgJKLuA8PNGl4vfc6n6TAFh90QotJ9cWeBDsFxitWFWnXbWaZUq5ABKtqs0WJBU3wW4xcWHsnc1+9p0ZDmghC+d/eP+Y/U4WFnf3j/mP1OPMaDboIURZUeBPyj6DHdSqq+8QPUx9cROH5+m6IA33RuCJtykX+GBrt5nCWSg9JSjQy1DfxTBEcrW+OMoQF0paRSewZiAEVtnqQ3qIP7wxxmuJU0pNVLAovNTMmYgRzm0YAFpU1APdoY5wJmwnyviHU4opyaUQTrWpVcqPOoQsRv4XY+oxciwAkcACd9UeIj5TbtWWc4xUzJbUxVNu7UwBN/ERdmEemBrjPCoUvTco4Eggnr5yVF9wbTiz4Cs02nbV/1x7nTcA7THzB/lj0sULI25WjRZjnEm0/2G7aVQ6Uc0/eU6nhSo3vI591W6gnwzyMfDLu31fXxHNN/5pH8IC/yxbViwDFRbWxB6EEn63wN9o6urNV25mox9JN/1wluGYyYvaNx90eYltIm9mZUuyncup84g/wBDjfK2XnugoIl1t5BwzT/dk/DHz17NkC5ynWqrXFABg1SkjNBKwLBTqEm4g4+h+B8VyrErTrtVdQGJqAhlDWB9xQOlhh5pAiTAf7SOFs9BcxSWauWbWI3ZNnXzteOoGCxawImRB/XCqMNjF+U745wDhRUtJabCwTjWQ1FczTurgNA+Z9bk7dfLDdFepA8iRY4Mk4SEzT5YFwBULKJAhXEjSRcg+IRyEzgor5bKUCDVZEZvvOwUnqZt8/TGa6I/tO4W1BxIwjQWCsp7oap1AWjffz3xIWiTZZJiYUEmOsCbY1qlToFbNTZSPxBhHxJwA8YzAFZihmlTdtBUyO70TUAP4Q7FANgdI5Y5mHzmiUw8ZcBo33WYV821TimXQg+DM01gggz3izIN+XPH0c53x830s0K3GaLqwIOYoguDIYroUtPMEg354+jq5hW9DijxZtOY0dlmCR0jnPduVgmYaK9dt/tqn/G2DXsjx+ulBUC0iFLQSGm7MbwY3wECS1U9ajn/AHjgl7HGaJ6qzD/eMY9G/DxzRNbILCys7mvJajB+0tcf6ul82/pgJ7QcRbMZ5GZFQrSjwkm0k3mMEVQwL4A6Oa1Zyq3KdI9Bb/HAQ4KCF4cxtFS6Z7wQStG9nP8A8z+ZB+h/rg1nAd7PUhK7dagHypr/AFwXg48jxR14t/qtLDj9JvohrOn7R/zH6nCx5nT9o/5j9ThYutOgUJ3L5iy0rDwKXZjOnw7KDsx+QEcyMBvGM9XzLKWpkNTJRdBQkXFm1MDMr0GCXhTsru7QWgDTO6kwseluuKzNPTp5hwXAU1NQEgXIkkzuuqY9ca8zG3mrVDETaqstTqIVNeAGBEtoBBF7aSRpPnfbFJmq+l2ZWBAZlhehOpTAuYPS8GcEHa6kGoioWsjeEQCGLaQN5wNJmVKqQniBn3Tfc3hdoOwPTEQCnZgN06Z+ZmUnZWXZ7hoqx9pVVdAYlXPvGOsg8/0xAzGZa4JfwM3icrNjA93pt5mcWvZrMIisXbQqqEubatKxymSFJ8oPwo6WVo1FDNUF5aDVIAJJNxNv8cNbIWE2q7mZgKTnZbINmq6UwJQENUP4V1EtPSZKj/AxT8A7PNnM1Vdv3QqsSessTGNcp52jlMiz0AlhAUc3NhqO5PU9AcVPBaApUFQQNyQNhPLzPXFWPFOkLnVQ2H3+y6VmQBvVS8tl1QBVAAFgAIAHliTRzBpZilUN1J7upO2hiLn0IDfA9cUJ4+RPd0WYcmZgAb/Ex8MLLcTesuYSqFEUi6hZ5SCCTvy6YNhpygwyBucjRasOFmfCdIveLgxHh8sN08jQpyQDUqc58U+oAgfLF1SFh6YXdDF3KgtAnbrIuQmbpWqLAHwPuHkVaIINpjDHAFpZyotTMTUNRAFaY0EXKALETf4r54PM/lFqU2ptswj06H4HGU0FbLZk0j4Q7FlP4aqm/wA41ed8VcRmYRIOm/onwAPth67I2/7kZX8IZgd38UeV7jDeX7M0KLSaPkGDudM7wdXhxd8OzfeotRd7h16MIBHzFvKMROO9pqGXlGl6kfu0ufjyX44tBzavokHTdVmZ7DZR3FZEUVFYOtQe8rC4Oq8+hkdRhzIV2qI5LK6bIwEFt5JAMR0MCbmNsCvFe1mYrgoqLl6Z3glmbyJ0gAdQBfryw9Q7TIuXY1PDU1FGVZhywJVgT7qkBpnbSRfnm45vNADRZvdHE8arOKEKHnnUb4eK59ATjQ+yHZ2i+XUnvFcgF4d1mbgwGA28sCfDeDB5WNYNVHJ3XuiQWEmxIJMjcwMX1JqtByULoTqWmqHUtT7y6yw0qAAV0+Rgm2LmKEkkYbGaIS42hpJI3RO/ZOmTd6sdO8b+eMu45w2nQztWlQnSqLcsT4ud/lb1xdnjtc1oqVazgAK3duQuuRdNJHWCLxip4nw8ha1QM4dCZLNq1cxOoXMHrgMHHNG/NK+1E2VzaaEfezZP9GczP2p3/KgwXRgA9n/Eu6H7NXGlnYuj/ceQPDe6vA258sGObzX3QY5Eg3H+Yx57GYeR+Lc0Dc38FcjIEYVLnf3j/mP1OFiFmkGtrE+I9ev5se41hgzW6VnCtsmUcC0yoGociANj1m9tjjNBliS6hySp0NIDAMAJuIO45k/rjTaK94qUyCF0i9xIZNN/n/kxjK+C5KsruaRVh94NaSIFiJvv0xanNC7TMMLdsotWkSGphws1k8CiBC3ZgCepAnDuXqaCE1GNZB0wZlToEqdgFKkAzMYm8OoMuZLOumGJZZVjcLazXFgfjjvO5MzSWirELoINgZDOzHfnrxAkaBV9EZgeXXl0tTczSdKZcVFCgarKbmCJuxvBjfrirzkmjNYIW03OgbbH9TyOJnEc0ppdzDJPPTqtztOK7iOfpu1Gmk2KL4hbzJvO4B264VDmI1T8S0MOgUjiPEC60qdgffOmQuqIGkE9Cf8AMYIeHrZFPOf0H+GKLiGRNKpTlSCfDe91hhcczLW8vLF9RKrWpHUNIpkHya0E9JEjDAzK0ClmyuzOtDhZUapTLXWowCjeNRIsMWXCcszVB9m4WoO6JYaZ1sAAAb78454L1QbiPUYj5qQuqnBemyuo5FkYMAYvB0xgGtGa1Yfi3Oj5daLSxj3Gc0u3+aX95kw1t0cj13U/PDdTt3mq3ho0Fo/22Os/AQAPUz6YvZ21aqWtJnAF7TMnSWn32sJUJlRzLgWKgXNrHyM4qqjZtvfzdaD+FtP/AARGK7NhKYapU1VHAu7sWJ6CWMnywp0rXClIcQdFOyvaKquX7zLsqhyFqEiTTbYMo2nZSTP3emIBBWTcyZLEyWJ3JnniLkMwaOuUQrWBJpybAwN43kG1us4ZTKus+O8eQJI31DmN5BmCGvYE57HZbb0GytywmQ5uvVW1JQR1xV8UoD96q6gk6lHNYOoC24sR6eeJ2UfUqmIDDlsG2+VsN0VIquh2ZdXyIB+uHNOU2qeyZzTinS00g0NCtaBpb708j0iMT61Spo0kkbyXUVAy7eMCCv8AnfA8KgVu6q3AGgCSp0WAWQPECpDaSLGSDyxIp9oqas9L7QimCq6rlTtZmhpBtJMkdMXx4tlJ03S4jnCKlKke78L02HdKVAljMgmQYB+eOOLtqp1wu9SstMX3gKD+uIKsKrgkwKYL1J5ECAAZ2gyIj44pqLVavehXYSWhfmRLchJv8cEoRdm0FWuiidFE6mYGIaLAHy38sFPZvOd9QFU+JhUZC9oOkABwDtIAPz64zziHG6bRTOsKQGKII1GTIY9JBmOeC/sbxKk1OolNjJbWKemFQFQsDlcqbT1PXAPZ/wCqUg9FOzVUa3/MfrhYh16x1Nfmefnj3A0pRlw11KoraTCiCL6YjmRvI/TGZcRrtR10UF1Du194JCiRyOkkx1GDnMl+4pU6S2IVnveJm5G1+fLFVmuBitUDBu5qKNOmxAm8CfeBAkjl5YRO21awzw12ppD9Ph/gpEuKoaRsN28WsR0Ij0/XjhuYIUB51DUs9YLQfUhficXOX4FUWqqK1LxfeFMgEG5jxHl6YJOFcJy9IaEVWOrxsTOxbT67RFh8owhsJd+9XH4wM/17oXpcGllNU6ReZETvEDnzJ8oxc0+zOVWulZFC93cFbAsBIY+RBIt64nVKiA6mEnVMkTK3vvbe2KvN8Wpgmks7gQBtImNtz54vMaAKAWbJI5xtxUjO5Rcw+koCqQdRvMc7gQYH+ecjJ8KohgndI4A2j3TPvEk3Y8/LbzlcJzVPQRBJYc+cxaI2g3nzx2Gs0MVCx0A28uUWwR1S0OZjh1Sq9QUIpU9REhZFjB0iY3+cHymPT4JVQn/SHgC5Cjy/T54JspxCyrTVdAABYzLHY6RyvzPXDuUrC535aYHKRPqflAHrjq8lFBCFLN11DagKgUxrFg3wiZscWlFH0FyyKAuorDT6TAnaNsOcdzCrzCBlaIE9R8ZBknlb41uWqVmCy+5DXPmPTmbdYwPKaei5NJnq9WoEpUdIIB1VDHhOzQoNug54hcbylUKy1WUqdmUGAQQQGk7Hbli/qKyEsg1GNyYsLAR8z5Yr2oCq32hDTuNgDfbziIG9ieuO5YrRQh/K8VpuwRpDrNo5MLx1gT8R54shTvAOqSAs77QZgRHi3sDOLjNcBWxpqQWDAt02i+9jy8zhirlnQ93ZYYS0WEgldX4qZAgn1O4GM2aPI7TZaMUmZuu6q8hnTRVKdaEYzpP3WAMGD1HMfHE9YPiDqTtYg47zXBUrIaT3IurSJ1cptvv4lgmCDtim4fkkSoO8Sq4UiYgx0BBib87nfffExSB+nVIlgDdQV3xjJLUqEL7xUHyI0vOqeQCTa84pOFcObvKtSor6S4WRsSW0yD94TYkTHPB0yUalcW0oqFagmAWLSBBNyBqtH3sSO1maoHKSsHu/dt+IFbCQJkjkYMc4xeY/IQAErJnZqUBVcsrlvGEUkswt44aAp2IsBF/8G62SGp70zrudFWA9jAC6TFoAg3m8YtuHISlMKksRBkkAHnJxb0soCqiKYJMk923u228e/nHPY4WXTEkhEOXQBCB81QjMEgINK6IVtQsesDeel98F/Y2n+9bqyp6hVn6ucUXEsmVrVHKsO8aQDHSBB57YLOBZRqFIK/vs7VAD90FVAHmbTFt8XnXygDuqg1kJSzWWOtrH3j949cLHWYrSzHUdzz88e4SmokKN4e7kfZLe3hkCetzAPS2Br9jdq3eMSqSy3JJYA9JsZU3j+WCLM5n7JSqyxSJnloEmOYsB8cUD5oVCqrePCIDEkkeInrtiBuiKnVeKKoEHSNgZkjpb/DHeWzbs66Q/dzc6ZJ+W2/PbDWW4WNAJgD3rEHbrAt1jE3P50JRbSwTTZupEcvnM4gqVU8dzIAAkKSI/tQCAJI/Nt5+WFwemgJWxPlzMbmec/LFMcytUK+rSLxzJLW/qY3E8sXHAaPdAa4nUdMmCx3j1mTg9ggRDmGFMG4nYT6bedwTim4ssqE1ElyJjf3he3pEbHHVeuSZMkAzFyZmRvseXlhpD9pqaJPhHkoKn5z/PEhcpXGHWmKYBCwpH9raYnkPDvhnhOZHiMkzFyCPr9N8M5xV79WqRoCk3iJnf4WP644Ziy6lBm4X5i3yvJxy5LPUhUeGEknwgRIjb0HrjmtliolXIAtfaFkWne4NsTsoBJUC4JJJB3mOnTHOYdF3kmDGxP+fPHLlDoVGIGo3Bvbr69BF8O5PMSSCAgOxHO+w84GGKlQaQZsLkbTbfyE3+WHalQEREtET0xKhWNF4V4uZ5+n8v6YrM9mglWkzglSArKBMwKwg/Fhhzg2aczY6QSASN9sTKuSViNQWQZv8AyHXCZIw8ZSjY/KbCoKeYSpNJw5UT4oIImVJBG0Os9Ic9BiTwVdRfWC2geBiNMCIIPIPf48tjFo4RhbraPK5xw6DSzxcqAvI2k/U7zgI8O1hsJj5S4UVEVQJIjUvikzE396/SxvOOszlEemZBZTaD4ZIM/C43jz6Y7z1YqmkCBAVSI94xc9I5b3GHKFRnphni6R6dR8xGLCSvMzUVUCog3MEARIB3P6T/AI4j1KZQeJ4ME6iNUHkYESIHM4n1nDEKB15cv8xA5jDLUA7DeSLxECQpmTzg/wDXEWuTSik5VtDMV21kQDfYD7xN/l0xYCoGABB0g8rSfXFdmIpAKGBMQIgR4h/0xM4dWZZRiNJIMTaR8LdfPyxBUKozGXOprtufrhYkZrMLrbb3jyPXCx2qlW+Vos1CihIsNgbwRF/KJ+OGcnUEKWYUC4BGsABwbgq0aTIMxuDiJ2YzfeIoB0kE6zIJneOdjv1ucF3AwHy1Ha1MKR0KjSw+BBGK88jo9haNotD3GcqVpVQkEkDTBufDufOR0+uIdXgAqqrOVDFYZQY333OCLjXDqVKkz08tly2pbGmg3YAmY3viJSywYAnKm9/3eV/m04UcXW491ORCbcMamwpOQrTbmTbdSRYAAmRv8DjrjrCo6UkBJorrIB9+W0xPWFMHkTiXXz6hHpBacozHu3qKrJDGAFUEKIiAOuB5KjNVarVpOre6uuoKZVRvZiN2kzztvi003qhIpeppZ7VKx31ancMDuCb7bifTHuVNYH7Ko5uBcagIALM3eA7zAA/ridVzCk6mSmGiFbUjG/xFsRsrne9XxlCCSIU/hJEkTzj6XuMMtCpnCC1R6pq1BVVVgLGlQZ+6Bv7sar3tiy7thQRqe3vQeV73PIG5viorwVDBYcEBZK7bERMBSDFvXFlw/PKrClPeqvhYqNSjqNW3nYnaMRa5dfthV9FI6jEu0WEnyt5D44YzVVS28WvI/wA79MFGUylJk15cjS1oiCsGCIa8gggg88V+b4MWKyAtrksLX8tzacSHhQQqWqslV2UFR5nrfnMfXFlmKBGsj3ot5WP0GHczkwqlmqU5BUi8zF7kTubYZ/7WVWB0lxpZTY3DEEHbcRpxNrlM4flwoUDkB9PP44jQWZtJJ3BtEnyk7fUEHCo8USIYhRYRB+dxtHM+eOqQRjqpskkHYk/odv8AHELk5kcmSVLAkK493oQYFrR62w7nnlmYeEKCI6hZ+W59Yw/lD3axBI5nmb25zG5xG4rlmKsQk/hnYXmY/riFKoM14qoYtFJDMH7xj52BkdLYnrRd0K0YYDUJi+/yBP6/Ssq5FojRBklfCDJJ3tY4Jey81MupTUv4gGB8XMw6Rv54CaURiyuaLKbTJkAgWLC7QDYGf7wubcsMPRrADTEnwifKAJA+MfDFwUKOqmsyM5IXvKalWP4QywA3RZBN4mDj2pweqzDXUpkAyFCMBPUgPf54T/lR1ZRZChTL8Nd2ZgCdTK2rnELb5eWLDPZTQCqkzaTyHUCLkzgg40zUqSqHIZzoQIoWLeJudgoJ5Xgc8c08prIJFriPl/MgzF74a2TMLUFqBqzwxAWqQCYPhvfe4x7i8zlACo40izHkeuFhmZRSFadOrljroypbxaYkMesSINzfzwX+z05sq1auyd1VJYJF9X41vCg899W9t2Gs/naZq0xUdlQwrMATpAHigLJk7TFt+mNI4TnKFVB+zujoBACEGAOUbiOhxSxkrw0Bo3TWgWnOOgNlqk7CD8mB/liYtAYhdof/AAmY8qLn5KTidTqyoO0iY9cVHNa4AuRDyXJopIJUEi4JG3ph9TbDUYj57idOj+8JHhZrKT4VjUbDlIwURIOgXFTGOKmhxqmzVFYae7JBLaYsxXkTBJFgYnE2hmVqAlZgMym0XUlTv5g4rK3AaRaSW1Fi+4v4tVwRDAMZEgxJ6xjjILOZRXZTafEqBMCpT97TuPet/UX8xiElfL5hqQakrNVTVcKSogEBo5+LHdThFOSSXAJ2kQZKkrtsWUHrvythlMhSyymrNTTTUsZMiAgBMASTpQfLA85g7rqKeyOcyrKABSWNUoQsrGqZA/KT88cZ2tlhWp02oIxcAq2lDuT1v5mBYXwxV4dTNRaYmf3hmZ0Kx8KkWAJqMDM2Yi82l5/IJUbW5ewAhTE6W1DYTOqDY444qMHquylQ80cgoDd1l2JIAAVJguFLXGwJk4ebL8PAkplYIDToS4JAB2vcgepGG+G8MotTV6bOVdVZTO4lXVh4d5UNcfC+HxwKlqDeMER97oytzHNkUnznqZLnxXVlRlK4zFHJU6TuKNBlQgNCIIkgXkWjVPphxaOUChqlGjTkFgHRB4RJ1bWEDVG8ehw4/DKKU6uouEMO5Jk+HxTtfb4xiNV4TlnZE1t40Y01D2FOIbRayxVj0I/CIsNLCOqg2uUqZIkhqVFQCQGKpB9wCOd9YAtidT4NlWAZaNKCJBUAAg87YTcFpl9ZapqnV7w3lD0601+XniRw0oFNNNUUj3fi5QAd+diL4hxFW1cPNNtwWgd6SmL3k/U46pcMooIWkijoAAP0wqvEkFQUzOokDYxdXYX9Eb5Yks+EPfW6MBD3G+DUyA0Se8QqTfSxcBSOhBNji+AxW8bzGlsqp2euB/8ATqEf7wH6YticLcMwBK4LL+0naNxnLkoyyqU2EQoO5kbvGq3IAcsQOIdsa7Uii6VGkjwWMHpzwe9q+zqZtAYUVkvTcjoQdLf2DHw3wLAIQUemqstmQgAqfMdOh2PLGhBiWObQGyExoNpZ9ioJLzAnxH+uFi6qcOQEgAgTtqNv1wsWuaEORO5KmlWWqLqO2r02A6Af5nHma4LTPiRRrGxNz8DuDizpUAgAHQHDbEuxVTCD3mG5P4V6eZ5bC+1UuN6KxlFIXzeeqh+7FWuie6797VKwfCVjUVKgNJtHyxsnAs8lSjSZWVpRdmBvAtY74CatMABVAAFhiFxDLLp1MqGOqifhOFTtEtdKQhhGy1eMVHG+FtWjSwX7OolwT74UTYjbTjK+F1cxWeUrVKdMWGh3XV8j7vIfHrghWpmA3/isx/Gf54AwUdDqoykoobgLkzrUTU1nwnlX74AeLzK+mG17MHSBqpzpZZKbBmU2MzPhMk3M74o0z+ZE/wClVfQimfqk4hUO1OdFYoKyOqxOpFJkifux5YJsb+hQlvki+p2cmozTSgspCd2NPgaVBA3hTpnew9MR6vZQtSNPvFJIcEsrNqLLpFQgt+9G8jqeuK49os3+Kn/7f/8AWOU7QZ0/fof+y3/Nxxa49lOVEnFeC966MSvhEbSR4kbUpnwt4Ynz+bPCuHGmrtpuZCIYBWnLMqTMbsfhA5YEuM9tM5QamP8AR21vp/dsIt/6uJSdscztook/lYf/AH4Q/DOy10UjdWWW7KsFRWdDFOlTI0b933W9xq/dECeTYc/7r2gMgW0qEIDwakBtLAwFqAC9tC9IxUP2rzh91aA9Uc//AJBhip2zzYqJT00JZS06H+6VB/1lvexIjluwQooItpcHKiuA6/bCPd2u0kknU1miCYEWiYwzU7Px+7qARrUakDBabKQKYExoUkmDPIcsD57WZqPdoz+Vv+ZiBne2WeVGZVoMReNDf8zHDnjYhdlCLE7M+Egsh8AVToMrFRnt4tobTG1hMi2HT2cYFmD09TAqW7oXUrTXSRMEfZzERe0RgMyfbzNMisTREiY7pv8AmY7q+0HMKCSKJi/uvtz+/vzw39byUZQjHJcCam1M94CE020nZRVAHvWtV/3Ri6IxnFPt9XKyEo32sx/TVjyt21zfds6igxAkLoYSY29/fCJIpHnxIhQ2RH27qMKdArv30X5TSqAf56xisoduqgcUnoqW0yGDnxcj93fFRU7QZjN0VFVaYRir+FSCNJDAglj0HLriHxSgUVa6rLUmnSN2XmB6i3xxZij8OV41Q9bRge0VdllaVNPNiW/Q6cDNauxzGqu5qOVPduYsttSAAALBg2Am28YnJmlqCUIINx6bj9DiHxHKFllfeU6l9Ry9Dt8cS1rW7CkddU1V3PrhYrzxOmbkx5EGR5HzwsWKKG1KzeYYKSDB0/yw/SqFRC2AsLDCwsEWjsusrk1264r+O1CyQSYPS30wsLENaLGi6zSlcMOimoSwCgD0jEj9obr9Me4WOyhcCVy2YaDf6Yo8oILETJdibneDjzCwQApQ4lXOVrtAvjs12nfCwsRQUglVfFhrenqvDSPXEsVDhYWCLRQ0UAp5KzdcQs001abcxqAPkdM/QYWFiAAoJUw1T1w1VaVaemFhYDKFNqDSQaQPIDHD0xe3L+WFhYLKOy60zkKYVABt6n+eJtEeIYWFji0XsuCk5KoQgA2Egekm2LFsw0RNo6DCwsRlFrlBybaCwWwnb4/44m/tDdf0GFhYkgWus0oVQAk2G/QYWFhYNLX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2171700"/>
            <a:ext cx="3390900" cy="4524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data:image/jpeg;base64,/9j/4AAQSkZJRgABAQAAAQABAAD/2wCEAAkGBxQTEhUUEhQVFhUXGB8YGRgYGRwdIBgaHxscHh0cHCEZHigjGhslHhkcITEhJykrLi4uIB8zODMsNygtLisBCgoKDg0OGxAQGzAmICUsLCwsLC0sLCwsLy4sLCwsLCwsLCwsLCwtLCwsLCwsLSw0LDQsLCwsLCwsLCwsLCwsLP/AABEIAQMAwgMBIgACEQEDEQH/xAAcAAABBQEBAQAAAAAAAAAAAAAGAAMEBQcCAQj/xABLEAACAQIEAwUFBQUEBwYHAAABAhEDIQAEEjEFQVEGEyJhcQcygZGxI0JScqEUM5LB0WKC4fAkQ1OistPxFRY0Y3OTJUSjwsPS4v/EABoBAAIDAQEAAAAAAAAAAAAAAAIDAQQFAAb/xAAxEQABBAAEBAQFBAMBAAAAAAABAAIDEQQSITEFE0FRImFxoYGRscHwIzLR4RQzUkL/2gAMAwEAAhEDEQA/ADyll10r4V90ch0GHUyyfgX+EY9y48C/lH0w+tLHmJJjZ1WtpSabKpHuL/CMcnKp+Ff4RiWEnljru74UZj3Q2FF/ZU/Av8Ixwcsn4F/hGJWZqrTQvUYKq3LEwAPPEPjvFKeVomtVnuwVDFRMBmC6vQTJ8sAJHONC9VGYBd/sqfgX5DHoyifgX+EYr8/x9KeYylIDVTzM/aA2WVml66yGA9MQeE8TrNnK1KoajCjXCeCmgQUnpakZyfEDqtIJ9OYYGSEXdaX9vqhMrUQ/siR7i/wjCGWSfcT5DA1witVo5xUzSu5rPWWlXSsWpsAS+h6W1NkVNIIHI3ucSe3GVeo2VWjU0V1d6tInYuqGFb+w0lT64nIQ8NLtxdoeZpdK+7qnq06aeqJ0wsxtMbxPPCVaWspFPWFDFYWQpJAaOkgifI4DsjVrNn8tnKlKqnf0alJ6ZVj3KroKatIgEur3/tDCrZfMLmafEFRm1VWpPSFN9Yy58KzP4dAqRG7sL4YYjtm6d+vb2QZ/JEz8Qygqd0Xy4qBguglAdR2EHmeQ54dzNXL02C1DQRm91WKKTeLA3N7euAvjnD675rN1Vo1HoirlqhpaYNdKSjV3bHZla8fegjniw4vrObFfLLUZqvc0qtCrRbRUpA6hUViPs2p62kE7jaYmeSNKcdvfT+f7Ucw9kT93SLEAUyRuPDI9Ry3xIXKJ/s1/hH9MA+ddxmeLVx3YRaVOn9pTY6wtNp0GRbWxXYyQMScnWdOG5XLZaTXqZZSzUoZqYKDVUuwlix0jnJm+k4XyDpTu3uLPyU8zyRVVylP8C/wj+mGDlU/AvyH9MD9btDVbheWr02C16rUaVwG+0aoEqAg77OeRkYue0HEGy4oBEWq9astEAtomQxLSA0ABSSIwp0UgNX1I+SNsjVMpZVPwL/CMO/sqfgT+Ef0w22eRHZG8Oin3rMbIqyRdjsbE+gw7kc5SrDVSqK45lSDHr0wrx1eqkuCC6oVa8FbCtvFosI/XBHn2pUqbO6oAonYfLbFL2pyuisW5Osg2sRuST0sfhiH2yo/tOQFRWC1aR1KrHwu4BVqTDnrEr8cBiYubLHZIBOtef92ETj4L8voo3Bu3FGoave0YhhoCoDKGwJnmWG3mMFmSq0qoMJpI95Xp6WX1VhMGLHY8jgDyfYjNZVKXEpp5tF+0qZVLhqJB8Suf3jqCG90bW6Yl8F7U5fMZynWo06mXUo4dGJdqzuaWggJqsoQ3Mb+eNHiPBohC6SMkOHSyR6Uq0cxuirrNUl1vYe8eQ64WO82PG/5j9cLFJjnZRqmEK/y/up+UfTE+mMRaAGhPyj6DD1J8dM4ZimnUJ8YazdAVEZCWAYESrMpHmGUgg+hw6Dj3CbINhLKAMm7VeGU8tU8VQV/2WrqVm1GnUlmcLchlAJMj3t8TMhwfNrRqZRwtRKbIcvWdo1IGR9Dr4mhSCoN5A+JuK2fyuRVu+rKhqO1Q6iC7s250qJNgBYbAYG+Ie0+lqZcpS77SY1s4RCbG0AsRfmBjTjjnncWwssE38e4SnOawW4q0TsPSFOpSWpURXqU6iBSCaHdtrCUi4MKHLESNiRh/iWQyNJ3rZmqFappDmpXKB9HugorKjR0Knnio4ZxxuM5CuKOvLV0YKQr2LDxAahB0NGk7HGS8Xrd2FcAKzuFd2EsN5mbkiOfQ4t4TBST5+ZJRbuK11r+EuSUMIoXa+g+GUss01suKLFyZqUwpkkyfEvU3OBniXtCWlVqUv2aoTTcoxLKsxzAE2NiJixGM3y3FavDswK6EwtTu66DaqgMTHXmp3uMF3tLyqivSrpda9PccysQfirD5YdDwyNmLbHMczXDwnZA6c8suboRunq3tOqGRToU5nc1C0DzCgX+OL7hvaqpmeF1M5SpBKqK/gaSupPeiCCRExte2MGqq+UIeQxfVqHKxkX63xs3sj4TVpZGsmYpshq1GqDUQQyPTQAiCehwXEsJhsPGC1tEHUXuFMEj3E2dFTP7S8yg1OuWi19Li/wDHef088EnZv2g061RKVdRTepZGDSjn8N7qTy3nGQ1cqK1CkGbT4VPK50+friPxCg7PQy9BWL6l0EA7iwj03PTGji+E4UxkhtaaG0iPEPLgCb3X0bx/iX7Pl6lbRr7sTpmJuBvBjecCuU9oWVMtVo1KbxEhA8jmAUvHrGLjtgf/AIfmAxv3JB9Yj64wnjve70zCqCzGYuNh/hjI4VgocTC90gOhrRWMRI5jwB17rasnR4Zme6p0HQGnU76mlOoyaKke8EkAtE7qdz1Mz832fdqmXqrXZmy5dlFZdQZnBBLFSsEAwABAHI4xrsnVGY4hkVplzFTvG0GNOlSb9Ba/kSOeD/2mcRqU69AUqjoe7ZjpYj7ygeXJhfETYFwxbYIn3YO+vQrmyjll7ginjeU15Y0q1M1BWXRXaiII8B8arctDAAC5g84x52OSt+zhsysViSpYqFaoikimzgbMUi3LAn2B7fPXzX7HXOttJKVAIJKiSrRY2+9a8jGiV66opd2CqoksxgAdSTsMZuJZLCTC8a3en2/Oicwh3iCh8b4f31OB7y3U+f8AQ4DcpWNPWtUakJ01FMST5AAQwsBFzAIjB/Rqq6hlYMpEggyCPIjfFZxjgq1vEvhqbauvr/XfCGvFZXfn57FOaQNDsqWnw2q6ulLNMuUqLpNNNIKjTpJVipKsTcgEA3tc4idm+w9LK1O8L94R7o0IoAtBNiSwvcEC+2G6tOtl2m9M+XukAddmJMbxibQ4/UmGRWvAIJEwJ6RHxwGJdjSzK2Tw1VGhp67H1vVE2Fu4FpZs+N/zH64WINfPksx7s3J+8OuPMPZC7KNvmEsg9ka0F8CflH0x0iYbOZSlRD1GCoqAszGABAucZ92j9odW/wCwosL96qpPeeiyCo33v5DAwYKbFSOEQutz0UOmbG0ZijfjnaChlAO9Y6muqKJZvQch5kgYF+F+0tambp5apl2QVjppv3gJnYB1gAT/AGWMee+GOF1043kg57unnKUjw/cMmJBv3bgbHzi4xmXHC9GpSraStTL1RKndWVgYP95Y+ONjBcOw74ZGuvmN6Xt5hVpJXte3/koq7XcAOTzJF2p1Zem5ube8jE3LKSLncEdDgXo5TTV7ymRpezr59R8f542TtpQTOcNNemQdKjM0yPISR8ULD/pjDKtV8vWZoJpMdR6CfoZ+eNnhWM5uHAkGrTR+x+xVXERU811CN/ZJxDuOJV8uxhcwupPzrLR/CX+WK72l8N01s0gGz96o8mAY/qzYo+JZ8Uno5ik697SZXW/vCZ+X8pwU9pcpnK9QZvK0XzVHMgOjKSxQRHduPu6TInb4zgXRsgxrnudTXNr49EQLnxAAagoa4hnlr5dn5mkgef8AaKqqY6zpB+OC7ifFBU4fw2kdWtKIckxGjSaYvNz4f0xET2bcRzDrTrLSoUbFmDBjG9gLlh0sJxovHuwGVzOXo0DrTuFCU3QjUFgAgyCGBiTPPFXEcQw0csVHNl7JjYXua4HS1iGY4c3ehy690G1wTtO4v1wZdlO2Fejlc6qlXp0TTNNmlhTWoSp2M6QQCByvywSD2OZEoitUzJKm7a18XkQVIAHlGCXgvYrJZUMKNADWhR9TM2tSZIYMSD8sIxnFcLKzKG3qDqijge03a+fONtTaioSoD3dgNybAf5OJeYzxVaNalUAekyvIa+1/+nO+NjzHss4awYCgyljMrUeV8lkkAX2xEf2R8O1MdNYAiAoqGE81kST+YnDXcew7rDgdRSgYVwqjsmO3fadHopQpeJa9NK3eAjSU1mQBuTKQek4ynjPfFyiqWRwo9IN/TG09ovZzlczl6NFS1H9nUrTZb+E3IYN70m82Mze+BDi3sszqFRlM0rpAnvfCQeeysCP19cL4bxHBRQ8qyNbPn+BdNDI5+ZTvY9w7KhqhVT+1UJDPqPjp1LiRtI0lfgDzgUvtI4sHzWYqKZFMLQU7glZJI/v1GHwxOy/YnOZbIZ7UobMu9Jh3TE95TpkMyqAAQd5tfGf186lWnofVROq3hJFt+W97jFjBNifiZJ2Pvo0eo7/NDLmyBpHqtZ9jHAadLK/tRg1a033KoCQB5Ekaj8OmCL2iZoJkKoO9QrSA66mGr5IGPwxmnsxrsmeUUWPcJRZ8w0+Erp8LH+0GFj68sWntB7T08yUFFtVGiDULQRqciLagD4VkereWKBwMj+JAE2LDiew7JpmAhvZDGW7UVMhWT9nLElhrpA+F1nYj8RkwRBn5H6AptIBuJEwdx6+eMT9i/D6NfM1cxVZGrJ+6pkiRaWqAc9IIUHlJ8sbZBxV47Mx89NbRG5R4ZhazUpMoNiAR54hVeB0GuaYnytgQ7XdtXo1hSyrKWQzVYjUCf9n/ADJBBBgdcEnZHtMmdRoXRUp6e8SZA1TBU81Ok7wbYrswOIigE5BDT+aouawvyg6qmzXC6YdgBYMRv54WJ2e/eP8AmP1OFjQBNbqLKidu6DPw7widHd1GHVVIJ/h9/wDu4xdT3ecAq1TToVTd9OsLbpPIx8Dj6QoUQaagiQUAI6iL4xTtz2X7ioaRnumOqi5/4PzLtHMQesN4HiNH4a6dZLT7FKxLaIf02KXZrjWU4XmGqrUr5inV8BdEVKfvG4VvEwW8MCBcxOLT2mUqL5ohDOukDVtAk+4wJEMWXmJ90Yz/ADeXFLL90x1uzeEDebbD/O+NuyPYqjX4flaOepzUp0VWQSGSw8MjkNo2tixiTHgcQyZxJJBBHfT5IG3MwtHwWd9kOLtVX/sZj3lOpPd1RvSI8cMNnphhcW3xNHsrz9aoUr1qNOkJIZJaSNvCYPmZONV4B2dy+TQJQphQJ8RuxneWNzyxbKMZj+JvD3cgU12/r3TxCKGbUhBnAfZnkqC0S9JatWkDNRhAckkyyzBibTMWwX5fLKihUVVUbKoAA9AMSguA/wBpecqU6NII4QVKgQkatWqCywVO3hMzvbzwkxvmPjdqisNCKQuPWXAl7PK2YYVhWJKqQAWfUdUSYufDEGPPBPxTNilReo0QilrkAEgSBJ5nbCXYbKco3RBwOydGPcUnZ3jj5gsGohNImQ+qbx+ERz5nY4u5wkxlmhR9V4ceRjvHhGAcxda4OFiJmuKUaZIeooK7gSSPUKCR8cDPGe3S0jop0WdiJUkwCL3jflt84xzcLM8+FqEyNG5Rhiq7QcHymZVRm6dNwCdJcwQTvBkETHXFCe1lanTWpVSkQw1KEiSDttUMfEDniXw524jrenNM0lUASRDNqLXK7wEsQRt64uYfhuIEgvw+YUCRh3UfhnYPJ01zQyzEDM0TRPi1BAQwOnncnYnkMZLxrgmeyNNv22jqoE92KiMpG1tjIBH4gMavXTNUW+1GozYlQrH4qQDH9lm9MPUO0jiVenr6oYkj++Ft5w2NaE4jCvLg7MDve+nshliY4LIexxD5rLLljoWm/wC0VHY3RE9+esra3X1xovar2i0zRjKFl1Dx1WVkNMdFDCS/9oWHIk7Wmb4Pw6oMwaQTL1q9FqBbSUADDeLLO0kbxjHe1HBM7lgtCvT16hqWpTlw0E2BA3tsbxGHMkw+LmzzDVo0GwP8qsQ5jaad911RDFw4cGkFMAHn1PXnjTvYpw491XzjT/pDhUH/AJdOQD8WJ+XnjJFVaeVfu21ltyPOBtytj6T7N8OGWytCgP8AV01X1MXPxMnDuNT5YWs/61KHDN8RKp88PtH/ADH6nCws8ftH/MfqcLGa2qVlEOVHgT8o+gxxnshTrIadZFqId1YSD8/rhzKfu0/Kv0GHRjDcKfY7pw2Q7wzsVkctU72jlkV+TEsxH5dZOn4Yv8OMMeAWxEmeR3iJPqpFALwY7BxyuGMzn6dMEswsQIkTJ2FzbfnsLnDIGOJoIXGlKZ4BJMACSTyHU+WMu7XdolztWklKRRosW1m2toiROyAFrnecFnaTvamVrmnUpOjU6gKpVU+A0yCB4bvN51RywDcBhKTtTWasFadlhIW7HVYXMdbHzxsNgfC3MRqdkn/Y7IFb8L7RnLJUp0kDVKtQ1Fdm8GjQik73IKm0i15xVdscxmauSarVeoy6l0SgRNRMAp4QXsTzI3xPpIFalm+9G4cLURSGbSwHuRLX3E7DpjrtNnKmcqI9R6TJTQMtMFtIYkjUbEsx90Dl8cX4ZImR6tGbuhkwst6HRDvZrK16TmvS1r3aeIqmoDVN2UD3YU32FjbGgcJ7WCQmZKKWGqnVSdFURsN4boJMjbpir7L8VbL5mmrpoNVlo1E3idXdspG41GJHInmMRu3WQSlUq0qbKPGldEBA0lj4lA/Mpb+/iBh4cXF4hr0I3SSXxu+oRiO0mXmGcr5sjgfEkQPji5ouGAZSCpuCDII6gjcYEeO5PK27kFOj6nOv8qSdf5rddsccKZ8uhWl3oXVqjTS3O+kFrTExa8nc4zH4OOI0XD4q8xkrhdaKnqZKrRq1/Ee57xgHIUoZJJUM6mCs6TcXB3M4HMjV1V6ihyyIwVQW1R4AZknzPzwb5btPUy1ZMuV1URTDaIUMwYtJJZoL6gSeRk4YrDLV6q66QyqXCuj3UQSNSwUAnkNp3xuP/VhDRXqqxwcllwCoauVGpXRtLyTbabjxDYkgnz88T+HcXr5d9ai5s2nxBgOTKb2m0GcPnhlKT3WbpNHKoGp6r/dsdR9BhHg9eFKoHDAlSjq2oDcgSGMemM50MrTdbImSyxNy1p2IV/l/aJl2BWuhUxccj8Kmkj0OKLj3GsvmF00KYp3kuWDH0WmjESetiBMXuIKcGqV6go93USoPE7VUIVacwCNQEmQbDpg04Z2boUCrKuplXQGeCYt5b2GAnx3KFO3/AD82RxOBNhvuaQ/wHhz16JfUUOqBI1KwgExsbEkSGi2L7gmSqZcGmShpbiAQZ5/COpOLcjHOid8efmxb5HGtAenZMZG1qyXjvshJM5CsUV28aVGMKh/CQJaOh+eNbytMqiqx1EKAW6kCCfjjpVx1hkmMmmaGyG62UhjWmwhfO/vH/MfqcLHmdH2j/mP1OFjTadAlolyv7tPyr9Bh3DWV/dp+VfoMPDGY8W4pg2VZxvjVPLKDU1GQTAjYb+8QJvtvixDWwOe0OsRllXk9QKTExEsN/MfXDvZPMOUelUcuaemGbcqwNj1gqb9CMOkhqLMN0IeLpXy4zrj/ABinVqE02qUl8SsdPMA6ai6WuC0AqSpIVcaFVfSpboCfkJxmGRrK6BUIJAl4MS3qpBttBth/Cm04uPRS5t6InzXG8nVerUOZQa8uKaK1FiVqjUTU8SGTcWvt6Yz7IZvXVrUxqanVaA58LKJKqYbcRHh5ARi4rZZCviGhptuT8NXn0M4gZ3hRNQQ7q6rAYRBkzEOCOhvON1z84pA1mQ2r3iOWZKFNgAWoEPbmAIMeV5+GOWy6HvWDBS9PWpiYZTqJ84bS3xOIP7Rm1kGtScAeINTmx80YcvLHOQR+6ekpUVANdIgSIIIiG5brebG84z3scw5j8fQrQa9rxlAVP2h40cxXpMmpF7tGHIs128PXSWItz+GK3MII1CxO5kXO5LReCOv6YM+B9kamYQvWqBFKAUSLREQTBmPLmTfbC7Rdk6eVoyKmpo3JXxTEqFMb25sTGww9rQ2mt6Kq12hLhqUMcJ4maNRGWoqiCpQtKgRYEAWvHTB5xhjSy71BVdmgaTICyxAFlERfzxlfEOFVKTfbU2W0rYxE3APOCbf44seF59+5qUNCuhNm0mQGI0mQ4A8WwI9LWwufC53Bw6b+YRtm7o64fw7L5rLg03CZ9GJIqNd/FOm5uNO3n1BkvjhtdARVouCfDIXUDfkeW2AvKsWJSqrFgTpIVgSBE+Y32nY4t+H8YqopNHMZgBfeEkqvwPK2LoxQb4XCvorEeHkjFxPBB6HdWKlUMEgHobE+g54aq8SrUVNbLIzGmp8RRiqrpImTG025eWOqfbHPsIR6jMOtFJE87gcsD3E+PcQzBNOpVNVQ0BWCoCRHvCmVD3ncHbD+cCLCTiZpctOaPqrXgXaOuuZy/eVWJqvFZ6jyppgNYAiBpmQeo84xqqOGUMpBBuCDIPxxiFGi+oGpuOgsBzEA385n4YPPZ/RfvKzM5K6VgCyyxJ1aQANXh3Mm++MTiGHD28wnVU4szRqjSMLDVXN00szqCbAEiZ6RvOBrK1Xz9SlmaT6MujNpB1BnIYAkgHw+4RDcicY7YDlzHQJ1hFePMejCGFUuQtnf3j/mP1OFhZ394/5j9ThY2mjQJSJMofAn5V+gw+DiNlfcT8o+gw9jHL6efVN6Kl7e5bvMjWjemBVEf2DJ/wB2cM9jRK1X6sq/woD9ahHwx72tzzItOmIC1WKuTyQLceUyB8+uIfZPOH9prUh7hQVB5OCFb52/h88aALn4ck/mySaEit+LdoaGXnvHuNwBMWm/IGLxvih7WcDpFlzCooLwrQIk7ofIk+AnnK9Mee0eNKClRV8w3jV4XUBTZTALc5bY2gNiNwfi+azH7Rl6oV6i00rU/dENKlkJEKYaIMDDIIXMa2dm3X02RFwulQVMjK+89wL6ywvYHSSRZoEEc/LANnuP5jLsAjkbgqRa0chHOca23CqqiFoVFWQxspuCDbSxtb9TjPW4bTbiVRMx9k48dNavhDank721afd8/TGzDIxxoEFBJYCu+xHBszm1L100KGiYKsREn0Fxyk39cHHFeB06OX72mgVqJ7w295AIcE7nwXEndRjrK0WFKULnV75o6YYgCGKubMY3Q/PAX7SeDZupSpnKDMvTCkV01KTygladyN5F/TEPiMjq6Imy5R5q24t2ibL0ZogaX8SvvoBBLADaZuN9za2O+ytM5oU8xXpVMxUCmGMnuySY0ztsDI535YFOxeb/AGvKNlnPjpiBPlt+gj54POEcJzK5SkuXqFXWzRUIBBUaSLEEjp9edWLwWx24+nRWZKcARsR8lI9oZc8PqsUIhCF1bgtC7noTb0GM47NZnLvTNJ6bBhP2ig+IFpglNgDFjawxpPbmiycOZa1Yu5CyDEFlbUdMKDyifjAxm/CHRKJCuRVUmymBpJnptBI33Bxchw7ZSWkkdQs/EuPLBA6ogzNEadUpXpiJB3JFplZFvIDDlKmG0s9FrAEbNHUCWkDb+eKtsu0rTXSS0tKe95gnpz+PliYc0yvtUREBDjVqgx1aQBPrYzg3YLEM/a4H1QxcUnb1v1UniPFTRoP3SSYNmCgjn94CAIBt5eeA/hfEQURkRzImbSSTcnxczJ2xx2h7SVGVqBr0wjAhmCydJjwiCLxuYxxwzKaaahUqOCBBbSoNrWnYjrOIax9VJSsHFPlNkK24Sa2YrKlA+NyfeCkKB7xMA2H1IHPGn8D4f+yUnBIeo1wqTLFVgBRuZgna04H/AGb8JZA9dlRRUXSADJlWYE7WBgDzjFlxzMOtYij4n0FyrNC+6dN9JM6kUhZgw0wJnKfKJsTyAfCO3VEby5kqhqKqqjCp3ZOqBEo7AAEC7S4UFiynTMiCZrcsCr1mKstTMEV6Lp4FZHEkvDeGFU2M6dJM8y7nG7o0KtJDTpuqiotRSBUcNdnAIB0gm/3iVg2u5m6D16gFPMLq8SJIUroAYaIX3VImWGwdeQIO0WAtohVrRRw3MmpTDEaSCVItupIm1oMTa18SsVPZTNCplkYaYlgNPQMQJHIkXPri3x4+VmWRw81cB0Qtnv3j/mP1OPMe5394/wCY/U4WNVuwS0QZM+BPyj6DD2I+SPgT8o+gxJx5937z6pyou1P+oMSRUNvVG/piv7Gr9s1vdy9ETG5KJP8AwT8TgtGPZxcZiMsWSkBZbrQZ21EZvKmLMlRfQqVI/Rj8sLsPRnNZup+EU6fzXUf5fPFn2voytGp+Cr0mzKy/C5F8QvZ466c0ZGtsy1pvC06ai3S2NNkmbh9DvXvaWR+oi3Hz17Ya5/7Vcg3VKYHqFn+ePoVxbHzd7V3nimY6jQP9xf64TwdtTn0/hFN+1GHZeqrimVO4BIFgbdBY40rhmcAamQAsMEMW1ByFj+Iq3wxhvs3zTByC3gmAD1Ikx05fPG2osLTNrlWjqVqCD+mPRuVYIW7U9nUy2erZuhqViQ7oPdYEDVA5GQx/64v+zVRajhZYKymoul2XmNS+FhMEk/3vLBhn+EU6p1HUGjSSrESLxI2MSYkWxnWay7ZSvUyqkg6TVy7cyCCrKD1mfSRilimFrhIPQ+n9KzC7M0x/JRe1GXavVzdOjLCmgQeMltekNEsbrJAInrvjNc+9amwLI9Jlt4wQZ/vcvK+CmtxKpTzrlKjAaUCmBddCsAVgDmeUjF/T7Sal01qYcf2ef91rfrhDpnwyHTMPWirrME+aIFuyzapxQwBT7wP11EBesRv0xFGabRUVy7s53YzG83NxaNsafpyDGWoqD/6f/wCoOGX4bw0/cUfBxghxBtU5rvqlu4fKDYr5LMk4BUzBqNTg92odwSZZSYMciRjd+H9kKComou5gGdUDa0aQLARgKzlbJUWSnQJWpWZaUjXfUYAPUScaxSp6VC9AB8hGKPEMZI4DLbQduiTyeWaO/VN5XLpTQIg0qNhe0knn5nFD2ky6GrTLi5AWm3iWHJO7qbWHumZmIvIAOMcfrVc7W+1qhUqGmiq7KFCmJhSJJImTjSOy2YatlEatDsSykm+oKxUEjqQBPnhbsLLgcuJcbv7pQlbISxc0lqd/RVTTzK0QyQxVSsws+FCpY6ZEgc+s4i5WtTSoztTQNeKREllaCqghSNtJ09G8yMX7ZFGIJW4EAglbdPCRbywFe0DjNalVoZXLu1FCDUY0jpJAMBfDcDc2xo4TiP8AkPEbW0UEjMgJKLuA8PNGl4vfc6n6TAFh90QotJ9cWeBDsFxitWFWnXbWaZUq5ABKtqs0WJBU3wW4xcWHsnc1+9p0ZDmghC+d/eP+Y/U4WFnf3j/mP1OPMaDboIURZUeBPyj6DHdSqq+8QPUx9cROH5+m6IA33RuCJtykX+GBrt5nCWSg9JSjQy1DfxTBEcrW+OMoQF0paRSewZiAEVtnqQ3qIP7wxxmuJU0pNVLAovNTMmYgRzm0YAFpU1APdoY5wJmwnyviHU4opyaUQTrWpVcqPOoQsRv4XY+oxciwAkcACd9UeIj5TbtWWc4xUzJbUxVNu7UwBN/ERdmEemBrjPCoUvTco4Eggnr5yVF9wbTiz4Cs02nbV/1x7nTcA7THzB/lj0sULI25WjRZjnEm0/2G7aVQ6Uc0/eU6nhSo3vI591W6gnwzyMfDLu31fXxHNN/5pH8IC/yxbViwDFRbWxB6EEn63wN9o6urNV25mox9JN/1wluGYyYvaNx90eYltIm9mZUuyncup84g/wBDjfK2XnugoIl1t5BwzT/dk/DHz17NkC5ynWqrXFABg1SkjNBKwLBTqEm4g4+h+B8VyrErTrtVdQGJqAhlDWB9xQOlhh5pAiTAf7SOFs9BcxSWauWbWI3ZNnXzteOoGCxawImRB/XCqMNjF+U745wDhRUtJabCwTjWQ1FczTurgNA+Z9bk7dfLDdFepA8iRY4Mk4SEzT5YFwBULKJAhXEjSRcg+IRyEzgor5bKUCDVZEZvvOwUnqZt8/TGa6I/tO4W1BxIwjQWCsp7oap1AWjffz3xIWiTZZJiYUEmOsCbY1qlToFbNTZSPxBhHxJwA8YzAFZihmlTdtBUyO70TUAP4Q7FANgdI5Y5mHzmiUw8ZcBo33WYV821TimXQg+DM01gggz3izIN+XPH0c53x830s0K3GaLqwIOYoguDIYroUtPMEg354+jq5hW9DijxZtOY0dlmCR0jnPduVgmYaK9dt/tqn/G2DXsjx+ulBUC0iFLQSGm7MbwY3wECS1U9ajn/AHjgl7HGaJ6qzD/eMY9G/DxzRNbILCys7mvJajB+0tcf6ul82/pgJ7QcRbMZ5GZFQrSjwkm0k3mMEVQwL4A6Oa1Zyq3KdI9Bb/HAQ4KCF4cxtFS6Z7wQStG9nP8A8z+ZB+h/rg1nAd7PUhK7dagHypr/AFwXg48jxR14t/qtLDj9JvohrOn7R/zH6nCx5nT9o/5j9ThYutOgUJ3L5iy0rDwKXZjOnw7KDsx+QEcyMBvGM9XzLKWpkNTJRdBQkXFm1MDMr0GCXhTsru7QWgDTO6kwseluuKzNPTp5hwXAU1NQEgXIkkzuuqY9ca8zG3mrVDETaqstTqIVNeAGBEtoBBF7aSRpPnfbFJmq+l2ZWBAZlhehOpTAuYPS8GcEHa6kGoioWsjeEQCGLaQN5wNJmVKqQniBn3Tfc3hdoOwPTEQCnZgN06Z+ZmUnZWXZ7hoqx9pVVdAYlXPvGOsg8/0xAzGZa4JfwM3icrNjA93pt5mcWvZrMIisXbQqqEubatKxymSFJ8oPwo6WVo1FDNUF5aDVIAJJNxNv8cNbIWE2q7mZgKTnZbINmq6UwJQENUP4V1EtPSZKj/AxT8A7PNnM1Vdv3QqsSessTGNcp52jlMiz0AlhAUc3NhqO5PU9AcVPBaApUFQQNyQNhPLzPXFWPFOkLnVQ2H3+y6VmQBvVS8tl1QBVAAFgAIAHliTRzBpZilUN1J7upO2hiLn0IDfA9cUJ4+RPd0WYcmZgAb/Ex8MLLcTesuYSqFEUi6hZ5SCCTvy6YNhpygwyBucjRasOFmfCdIveLgxHh8sN08jQpyQDUqc58U+oAgfLF1SFh6YXdDF3KgtAnbrIuQmbpWqLAHwPuHkVaIINpjDHAFpZyotTMTUNRAFaY0EXKALETf4r54PM/lFqU2ptswj06H4HGU0FbLZk0j4Q7FlP4aqm/wA41ed8VcRmYRIOm/onwAPth67I2/7kZX8IZgd38UeV7jDeX7M0KLSaPkGDudM7wdXhxd8OzfeotRd7h16MIBHzFvKMROO9pqGXlGl6kfu0ufjyX44tBzavokHTdVmZ7DZR3FZEUVFYOtQe8rC4Oq8+hkdRhzIV2qI5LK6bIwEFt5JAMR0MCbmNsCvFe1mYrgoqLl6Z3glmbyJ0gAdQBfryw9Q7TIuXY1PDU1FGVZhywJVgT7qkBpnbSRfnm45vNADRZvdHE8arOKEKHnnUb4eK59ATjQ+yHZ2i+XUnvFcgF4d1mbgwGA28sCfDeDB5WNYNVHJ3XuiQWEmxIJMjcwMX1JqtByULoTqWmqHUtT7y6yw0qAAV0+Rgm2LmKEkkYbGaIS42hpJI3RO/ZOmTd6sdO8b+eMu45w2nQztWlQnSqLcsT4ud/lb1xdnjtc1oqVazgAK3duQuuRdNJHWCLxip4nw8ha1QM4dCZLNq1cxOoXMHrgMHHNG/NK+1E2VzaaEfezZP9GczP2p3/KgwXRgA9n/Eu6H7NXGlnYuj/ceQPDe6vA258sGObzX3QY5Eg3H+Yx57GYeR+Lc0Dc38FcjIEYVLnf3j/mP1OFiFmkGtrE+I9ev5se41hgzW6VnCtsmUcC0yoGociANj1m9tjjNBliS6hySp0NIDAMAJuIO45k/rjTaK94qUyCF0i9xIZNN/n/kxjK+C5KsruaRVh94NaSIFiJvv0xanNC7TMMLdsotWkSGphws1k8CiBC3ZgCepAnDuXqaCE1GNZB0wZlToEqdgFKkAzMYm8OoMuZLOumGJZZVjcLazXFgfjjvO5MzSWirELoINgZDOzHfnrxAkaBV9EZgeXXl0tTczSdKZcVFCgarKbmCJuxvBjfrirzkmjNYIW03OgbbH9TyOJnEc0ppdzDJPPTqtztOK7iOfpu1Gmk2KL4hbzJvO4B264VDmI1T8S0MOgUjiPEC60qdgffOmQuqIGkE9Cf8AMYIeHrZFPOf0H+GKLiGRNKpTlSCfDe91hhcczLW8vLF9RKrWpHUNIpkHya0E9JEjDAzK0ClmyuzOtDhZUapTLXWowCjeNRIsMWXCcszVB9m4WoO6JYaZ1sAAAb78454L1QbiPUYj5qQuqnBemyuo5FkYMAYvB0xgGtGa1Yfi3Oj5daLSxj3Gc0u3+aX95kw1t0cj13U/PDdTt3mq3ho0Fo/22Os/AQAPUz6YvZ21aqWtJnAF7TMnSWn32sJUJlRzLgWKgXNrHyM4qqjZtvfzdaD+FtP/AARGK7NhKYapU1VHAu7sWJ6CWMnywp0rXClIcQdFOyvaKquX7zLsqhyFqEiTTbYMo2nZSTP3emIBBWTcyZLEyWJ3JnniLkMwaOuUQrWBJpybAwN43kG1us4ZTKus+O8eQJI31DmN5BmCGvYE57HZbb0GytywmQ5uvVW1JQR1xV8UoD96q6gk6lHNYOoC24sR6eeJ2UfUqmIDDlsG2+VsN0VIquh2ZdXyIB+uHNOU2qeyZzTinS00g0NCtaBpb708j0iMT61Spo0kkbyXUVAy7eMCCv8AnfA8KgVu6q3AGgCSp0WAWQPECpDaSLGSDyxIp9oqas9L7QimCq6rlTtZmhpBtJMkdMXx4tlJ03S4jnCKlKke78L02HdKVAljMgmQYB+eOOLtqp1wu9SstMX3gKD+uIKsKrgkwKYL1J5ECAAZ2gyIj44pqLVavehXYSWhfmRLchJv8cEoRdm0FWuiidFE6mYGIaLAHy38sFPZvOd9QFU+JhUZC9oOkABwDtIAPz64zziHG6bRTOsKQGKII1GTIY9JBmOeC/sbxKk1OolNjJbWKemFQFQsDlcqbT1PXAPZ/wCqUg9FOzVUa3/MfrhYh16x1Nfmefnj3A0pRlw11KoraTCiCL6YjmRvI/TGZcRrtR10UF1Du194JCiRyOkkx1GDnMl+4pU6S2IVnveJm5G1+fLFVmuBitUDBu5qKNOmxAm8CfeBAkjl5YRO21awzw12ppD9Ph/gpEuKoaRsN28WsR0Ij0/XjhuYIUB51DUs9YLQfUhficXOX4FUWqqK1LxfeFMgEG5jxHl6YJOFcJy9IaEVWOrxsTOxbT67RFh8owhsJd+9XH4wM/17oXpcGllNU6ReZETvEDnzJ8oxc0+zOVWulZFC93cFbAsBIY+RBIt64nVKiA6mEnVMkTK3vvbe2KvN8Wpgmks7gQBtImNtz54vMaAKAWbJI5xtxUjO5Rcw+koCqQdRvMc7gQYH+ecjJ8KohgndI4A2j3TPvEk3Y8/LbzlcJzVPQRBJYc+cxaI2g3nzx2Gs0MVCx0A28uUWwR1S0OZjh1Sq9QUIpU9REhZFjB0iY3+cHymPT4JVQn/SHgC5Cjy/T54JspxCyrTVdAABYzLHY6RyvzPXDuUrC535aYHKRPqflAHrjq8lFBCFLN11DagKgUxrFg3wiZscWlFH0FyyKAuorDT6TAnaNsOcdzCrzCBlaIE9R8ZBknlb41uWqVmCy+5DXPmPTmbdYwPKaei5NJnq9WoEpUdIIB1VDHhOzQoNug54hcbylUKy1WUqdmUGAQQQGk7Hbli/qKyEsg1GNyYsLAR8z5Yr2oCq32hDTuNgDfbziIG9ieuO5YrRQh/K8VpuwRpDrNo5MLx1gT8R54shTvAOqSAs77QZgRHi3sDOLjNcBWxpqQWDAt02i+9jy8zhirlnQ93ZYYS0WEgldX4qZAgn1O4GM2aPI7TZaMUmZuu6q8hnTRVKdaEYzpP3WAMGD1HMfHE9YPiDqTtYg47zXBUrIaT3IurSJ1cptvv4lgmCDtim4fkkSoO8Sq4UiYgx0BBib87nfffExSB+nVIlgDdQV3xjJLUqEL7xUHyI0vOqeQCTa84pOFcObvKtSor6S4WRsSW0yD94TYkTHPB0yUalcW0oqFagmAWLSBBNyBqtH3sSO1maoHKSsHu/dt+IFbCQJkjkYMc4xeY/IQAErJnZqUBVcsrlvGEUkswt44aAp2IsBF/8G62SGp70zrudFWA9jAC6TFoAg3m8YtuHISlMKksRBkkAHnJxb0soCqiKYJMk923u228e/nHPY4WXTEkhEOXQBCB81QjMEgINK6IVtQsesDeel98F/Y2n+9bqyp6hVn6ucUXEsmVrVHKsO8aQDHSBB57YLOBZRqFIK/vs7VAD90FVAHmbTFt8XnXygDuqg1kJSzWWOtrH3j949cLHWYrSzHUdzz88e4SmokKN4e7kfZLe3hkCetzAPS2Br9jdq3eMSqSy3JJYA9JsZU3j+WCLM5n7JSqyxSJnloEmOYsB8cUD5oVCqrePCIDEkkeInrtiBuiKnVeKKoEHSNgZkjpb/DHeWzbs66Q/dzc6ZJ+W2/PbDWW4WNAJgD3rEHbrAt1jE3P50JRbSwTTZupEcvnM4gqVU8dzIAAkKSI/tQCAJI/Nt5+WFwemgJWxPlzMbmec/LFMcytUK+rSLxzJLW/qY3E8sXHAaPdAa4nUdMmCx3j1mTg9ggRDmGFMG4nYT6bedwTim4ssqE1ElyJjf3he3pEbHHVeuSZMkAzFyZmRvseXlhpD9pqaJPhHkoKn5z/PEhcpXGHWmKYBCwpH9raYnkPDvhnhOZHiMkzFyCPr9N8M5xV79WqRoCk3iJnf4WP644Ziy6lBm4X5i3yvJxy5LPUhUeGEknwgRIjb0HrjmtliolXIAtfaFkWne4NsTsoBJUC4JJJB3mOnTHOYdF3kmDGxP+fPHLlDoVGIGo3Bvbr69BF8O5PMSSCAgOxHO+w84GGKlQaQZsLkbTbfyE3+WHalQEREtET0xKhWNF4V4uZ5+n8v6YrM9mglWkzglSArKBMwKwg/Fhhzg2aczY6QSASN9sTKuSViNQWQZv8AyHXCZIw8ZSjY/KbCoKeYSpNJw5UT4oIImVJBG0Os9Ic9BiTwVdRfWC2geBiNMCIIPIPf48tjFo4RhbraPK5xw6DSzxcqAvI2k/U7zgI8O1hsJj5S4UVEVQJIjUvikzE396/SxvOOszlEemZBZTaD4ZIM/C43jz6Y7z1YqmkCBAVSI94xc9I5b3GHKFRnphni6R6dR8xGLCSvMzUVUCog3MEARIB3P6T/AI4j1KZQeJ4ME6iNUHkYESIHM4n1nDEKB15cv8xA5jDLUA7DeSLxECQpmTzg/wDXEWuTSik5VtDMV21kQDfYD7xN/l0xYCoGABB0g8rSfXFdmIpAKGBMQIgR4h/0xM4dWZZRiNJIMTaR8LdfPyxBUKozGXOprtufrhYkZrMLrbb3jyPXCx2qlW+Vos1CihIsNgbwRF/KJ+OGcnUEKWYUC4BGsABwbgq0aTIMxuDiJ2YzfeIoB0kE6zIJneOdjv1ucF3AwHy1Ha1MKR0KjSw+BBGK88jo9haNotD3GcqVpVQkEkDTBufDufOR0+uIdXgAqqrOVDFYZQY333OCLjXDqVKkz08tly2pbGmg3YAmY3viJSywYAnKm9/3eV/m04UcXW491ORCbcMamwpOQrTbmTbdSRYAAmRv8DjrjrCo6UkBJorrIB9+W0xPWFMHkTiXXz6hHpBacozHu3qKrJDGAFUEKIiAOuB5KjNVarVpOre6uuoKZVRvZiN2kzztvi003qhIpeppZ7VKx31ancMDuCb7bifTHuVNYH7Ko5uBcagIALM3eA7zAA/ridVzCk6mSmGiFbUjG/xFsRsrne9XxlCCSIU/hJEkTzj6XuMMtCpnCC1R6pq1BVVVgLGlQZ+6Bv7sar3tiy7thQRqe3vQeV73PIG5viorwVDBYcEBZK7bERMBSDFvXFlw/PKrClPeqvhYqNSjqNW3nYnaMRa5dfthV9FI6jEu0WEnyt5D44YzVVS28WvI/wA79MFGUylJk15cjS1oiCsGCIa8gggg88V+b4MWKyAtrksLX8tzacSHhQQqWqslV2UFR5nrfnMfXFlmKBGsj3ot5WP0GHczkwqlmqU5BUi8zF7kTubYZ/7WVWB0lxpZTY3DEEHbcRpxNrlM4flwoUDkB9PP44jQWZtJJ3BtEnyk7fUEHCo8USIYhRYRB+dxtHM+eOqQRjqpskkHYk/odv8AHELk5kcmSVLAkK493oQYFrR62w7nnlmYeEKCI6hZ+W59Yw/lD3axBI5nmb25zG5xG4rlmKsQk/hnYXmY/riFKoM14qoYtFJDMH7xj52BkdLYnrRd0K0YYDUJi+/yBP6/Ssq5FojRBklfCDJJ3tY4Jey81MupTUv4gGB8XMw6Rv54CaURiyuaLKbTJkAgWLC7QDYGf7wubcsMPRrADTEnwifKAJA+MfDFwUKOqmsyM5IXvKalWP4QywA3RZBN4mDj2pweqzDXUpkAyFCMBPUgPf54T/lR1ZRZChTL8Nd2ZgCdTK2rnELb5eWLDPZTQCqkzaTyHUCLkzgg40zUqSqHIZzoQIoWLeJudgoJ5Xgc8c08prIJFriPl/MgzF74a2TMLUFqBqzwxAWqQCYPhvfe4x7i8zlACo40izHkeuFhmZRSFadOrljroypbxaYkMesSINzfzwX+z05sq1auyd1VJYJF9X41vCg899W9t2Gs/naZq0xUdlQwrMATpAHigLJk7TFt+mNI4TnKFVB+zujoBACEGAOUbiOhxSxkrw0Bo3TWgWnOOgNlqk7CD8mB/liYtAYhdof/AAmY8qLn5KTidTqyoO0iY9cVHNa4AuRDyXJopIJUEi4JG3ph9TbDUYj57idOj+8JHhZrKT4VjUbDlIwURIOgXFTGOKmhxqmzVFYae7JBLaYsxXkTBJFgYnE2hmVqAlZgMym0XUlTv5g4rK3AaRaSW1Fi+4v4tVwRDAMZEgxJ6xjjILOZRXZTafEqBMCpT97TuPet/UX8xiElfL5hqQakrNVTVcKSogEBo5+LHdThFOSSXAJ2kQZKkrtsWUHrvythlMhSyymrNTTTUsZMiAgBMASTpQfLA85g7rqKeyOcyrKABSWNUoQsrGqZA/KT88cZ2tlhWp02oIxcAq2lDuT1v5mBYXwxV4dTNRaYmf3hmZ0Kx8KkWAJqMDM2Yi82l5/IJUbW5ewAhTE6W1DYTOqDY444qMHquylQ80cgoDd1l2JIAAVJguFLXGwJk4ebL8PAkplYIDToS4JAB2vcgepGG+G8MotTV6bOVdVZTO4lXVh4d5UNcfC+HxwKlqDeMER97oytzHNkUnznqZLnxXVlRlK4zFHJU6TuKNBlQgNCIIkgXkWjVPphxaOUChqlGjTkFgHRB4RJ1bWEDVG8ehw4/DKKU6uouEMO5Jk+HxTtfb4xiNV4TlnZE1t40Y01D2FOIbRayxVj0I/CIsNLCOqg2uUqZIkhqVFQCQGKpB9wCOd9YAtidT4NlWAZaNKCJBUAAg87YTcFpl9ZapqnV7w3lD0601+XniRw0oFNNNUUj3fi5QAd+diL4hxFW1cPNNtwWgd6SmL3k/U46pcMooIWkijoAAP0wqvEkFQUzOokDYxdXYX9Eb5Yks+EPfW6MBD3G+DUyA0Se8QqTfSxcBSOhBNji+AxW8bzGlsqp2euB/8ATqEf7wH6YticLcMwBK4LL+0naNxnLkoyyqU2EQoO5kbvGq3IAcsQOIdsa7Uii6VGkjwWMHpzwe9q+zqZtAYUVkvTcjoQdLf2DHw3wLAIQUemqstmQgAqfMdOh2PLGhBiWObQGyExoNpZ9ioJLzAnxH+uFi6qcOQEgAgTtqNv1wsWuaEORO5KmlWWqLqO2r02A6Af5nHma4LTPiRRrGxNz8DuDizpUAgAHQHDbEuxVTCD3mG5P4V6eZ5bC+1UuN6KxlFIXzeeqh+7FWuie6797VKwfCVjUVKgNJtHyxsnAs8lSjSZWVpRdmBvAtY74CatMABVAAFhiFxDLLp1MqGOqifhOFTtEtdKQhhGy1eMVHG+FtWjSwX7OolwT74UTYjbTjK+F1cxWeUrVKdMWGh3XV8j7vIfHrghWpmA3/isx/Gf54AwUdDqoykoobgLkzrUTU1nwnlX74AeLzK+mG17MHSBqpzpZZKbBmU2MzPhMk3M74o0z+ZE/wClVfQimfqk4hUO1OdFYoKyOqxOpFJkifux5YJsb+hQlvki+p2cmozTSgspCd2NPgaVBA3hTpnew9MR6vZQtSNPvFJIcEsrNqLLpFQgt+9G8jqeuK49os3+Kn/7f/8AWOU7QZ0/fof+y3/Nxxa49lOVEnFeC966MSvhEbSR4kbUpnwt4Ynz+bPCuHGmrtpuZCIYBWnLMqTMbsfhA5YEuM9tM5QamP8AR21vp/dsIt/6uJSdscztook/lYf/AH4Q/DOy10UjdWWW7KsFRWdDFOlTI0b933W9xq/dECeTYc/7r2gMgW0qEIDwakBtLAwFqAC9tC9IxUP2rzh91aA9Uc//AJBhip2zzYqJT00JZS06H+6VB/1lvexIjluwQooItpcHKiuA6/bCPd2u0kknU1miCYEWiYwzU7Px+7qARrUakDBabKQKYExoUkmDPIcsD57WZqPdoz+Vv+ZiBne2WeVGZVoMReNDf8zHDnjYhdlCLE7M+Egsh8AVToMrFRnt4tobTG1hMi2HT2cYFmD09TAqW7oXUrTXSRMEfZzERe0RgMyfbzNMisTREiY7pv8AmY7q+0HMKCSKJi/uvtz+/vzw39byUZQjHJcCam1M94CE020nZRVAHvWtV/3Ri6IxnFPt9XKyEo32sx/TVjyt21zfds6igxAkLoYSY29/fCJIpHnxIhQ2RH27qMKdArv30X5TSqAf56xisoduqgcUnoqW0yGDnxcj93fFRU7QZjN0VFVaYRir+FSCNJDAglj0HLriHxSgUVa6rLUmnSN2XmB6i3xxZij8OV41Q9bRge0VdllaVNPNiW/Q6cDNauxzGqu5qOVPduYsttSAAALBg2Am28YnJmlqCUIINx6bj9DiHxHKFllfeU6l9Ry9Dt8cS1rW7CkddU1V3PrhYrzxOmbkx5EGR5HzwsWKKG1KzeYYKSDB0/yw/SqFRC2AsLDCwsEWjsusrk1264r+O1CyQSYPS30wsLENaLGi6zSlcMOimoSwCgD0jEj9obr9Me4WOyhcCVy2YaDf6Yo8oILETJdibneDjzCwQApQ4lXOVrtAvjs12nfCwsRQUglVfFhrenqvDSPXEsVDhYWCLRQ0UAp5KzdcQs001abcxqAPkdM/QYWFiAAoJUw1T1w1VaVaemFhYDKFNqDSQaQPIDHD0xe3L+WFhYLKOy60zkKYVABt6n+eJtEeIYWFji0XsuCk5KoQgA2Egekm2LFsw0RNo6DCwsRlFrlBybaCwWwnb4/44m/tDdf0GFhYkgWus0oVQAk2G/QYWFhYNLX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2171700"/>
            <a:ext cx="3390900" cy="4524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2" descr="http://images.contentreserve.com/ImageType-400/1008-1/7D5/4B6/0B/%7B7D54B60B-D031-4E1A-A44A-6168DA950CCD%7DImg4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1524000"/>
            <a:ext cx="2857500" cy="381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981200"/>
            <a:ext cx="2857501" cy="2286001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5943600" y="4571999"/>
            <a:ext cx="2857501" cy="2286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458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Thumbs up if this is an example of </a:t>
            </a:r>
            <a:r>
              <a:rPr lang="en-US" sz="5400" b="1" dirty="0" smtClean="0"/>
              <a:t>scolded.</a:t>
            </a:r>
          </a:p>
          <a:p>
            <a:r>
              <a:rPr lang="en-US" sz="2800" b="1" dirty="0" smtClean="0"/>
              <a:t>Thumbs down if not.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9812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teacher praised the students for doing a great job on their work.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54102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little girl whispered, “Thank you,” in her friend’s ear.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1242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woman fussed at her dog when he tore up her new shoes.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41910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My big brother yelled at me when I broke his Lego castle.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70866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anxious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52400"/>
            <a:ext cx="7239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anxious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90600" y="18288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Wanting to do something;</a:t>
            </a:r>
          </a:p>
          <a:p>
            <a:r>
              <a:rPr lang="en-US" sz="3200" dirty="0" smtClean="0"/>
              <a:t>impatient and concerned</a:t>
            </a:r>
            <a:endParaRPr lang="en-US" sz="3200" dirty="0"/>
          </a:p>
        </p:txBody>
      </p:sp>
      <p:sp>
        <p:nvSpPr>
          <p:cNvPr id="10246" name="AutoShape 6" descr="data:image/jpeg;base64,/9j/4AAQSkZJRgABAQAAAQABAAD/2wCEAAkGBxQSEhUUExQVFhQXFxcYFxgWFBgXGBUYFxcXFxoVGBgYHCggGBwlHRcUITEhJSkrLi4uFx8zODMsNygtLiwBCgoKDg0OGhAQGiwkHyQsLCwsLCwsLCwsLCwsLCwsLCwsLCwsLCwsLCwsLCwsLCwsLCwsLCwsLCwsLCwsLCwsLP/AABEIARMAtwMBIgACEQEDEQH/xAAcAAABBQEBAQAAAAAAAAAAAAAGAAMEBQcCAQj/xABBEAABAgQDBAcHAwIEBgMAAAABAAIDBBEhBTFBBhJRYSJxgZGhscEHEzJCUtHwcuHxI2IUJLLCM1NjgqLSFUOS/8QAGQEAAwEBAQAAAAAAAAAAAAAAAQIDBAAF/8QAJxEAAgICAgICAgEFAAAAAAAAAAECEQMhEjEiQTJRBGETFCNCgcH/2gAMAwEAAhEDEQA/ANxSSSXHCSSSXHCSSSXHHi8Sqm4kUDNEKR2SmokYDMgdapcTxsCoaac0PTUZ77l1uLib9n7KMs8VpbNEcD7YWRsagt+cHqumjjkL6vA/ZDEGWDuJ5usO5Kem4UBtd8V5LlkbOcUgrbisMitVFmNooTDSpJ5XWfjHHxXU+XjS46iPsmZ3FWMtuPrq7dr61ReV+gpI0Ju0sHV1FOhT7HZOCySBMwnuyFe0O7iizCaAVBqPHuSrKw8Q2D16SqSVnKaqzhxwcu5WjkUgNDpXBK9JXJVAHDiuCV05NlEJy4pLxxXiIQjSSSUTIJJJJccJckr0lV+ITu4Ccua5utsaEXJ0hyamw3VDs/i4dUA5ZmtGjrPoqudxB0VxANGakG55DmqnEMUEMBrQN75Rw7NT+FYp5nJ0jfDEoospicAFbN13ni56mnLtumYT2l28akm9XUqedPlFxmqV0X3YD4prEP1GzByGp8FWwsTMR1DYZkV6IHF/E8uyiRDSoOZer29ChByrlzNdV6/Z6G8b0R3vH6Vs0dTRYIWO1d6MNGZCgF6VqTwFslPwjGnOiAE5Akiuug8r9a0JrozNPsq8YaYMTdaKgG5aBQHWmhQ9O4m0vs49vojrHYI9y76nHPjqeoZdyy7EIAcSHUzz/hEDYQyE1v2ND1AV7jZFGFF1bXbzsR1GtlnEpCcym64kaVO9roUcbMz5rR9dM61CjNUVg7DSDDqK03vBw66Z9akQ4u6RfLj68U9LkFgyIooU68DOtPLnTTrCfrYPZcQY1QnN5CH+MfC6QIc3XjyJ4jmFeYVibYwtZwzHr1K+PKpafZzh7LFybcugVw5aBThy8SckicEqSSSiZBJJLwlccMzMXdCB9osSqaA2F66c3egV1tHiO6N0Zu/8W6lZ5i0bffuCtM3XyDeKy5534o34MfFWzibxIgdGlflFbAfUeGahCP7kGI+rohqRXXnT5RkmokdrQXkVApSvzH7cB2nRDc9PPiOJJqTnwA5KKjZSUqJ01iL3kuLszSvIXoO8dyrI+IkjdbWmQA+b1UWLErYZan0XMIU6R0yHkFVRoi5Fi6Z92xtfjdpwrSnYAB4qwwSbc19uk9zrV7h+ckNOJLt52f53WRbsdDo4RXa/DXKurqcB9kXpAW2EW10V7JdkMWfSpO8QTqdDTPl9geBFDjR5o7nkR90c4tGEY0aAaH4iM6Wt+fsOYlg7q1Yfz0QUkFwfY5h0GGSKneac6ZjqKKJfDGubRxoM2vab21PNZgzE4sB1DS3IVWgbKbSMiUa7lf8ALhLJNOwxp6CCXjRpYCoMRv8AbckcRx6u5SH4lCjNJY4V1GR7WqZDfSxux2X9pVfjGAMi1IJhxMw9mvWMusapl0B6Kh8csJ4XqOvMhNwZgseHwyai96XH0qin5+LKxPdzFS36r7vWDmFJ982I0EOHFpqDfs0UmnFlU0zTMNnxGYHN6iOB1CkuQLs1i5a8b1BcNeOfyuRySvQxT5IlJUcOSXjklYUJ0kklEyCTMy+g808qfH4+7Dcg3SsfHHlKgJxzEC+I4jjQDjoEJTcUVcwUteIeLtIfMC/irLEJmge7sb22J8ULYg7caGNzNyeZzJ/NFgXk7PSk+KoZxacL7DIE0Va+1tV7Hjgdibh1PmfsrxjSM0pWzncHZ+XTUZ9w0Z/6RxPP9gn4gPwt+I+AUVzgKtbl8zuPIIikmVhNc6lTSt+epqfNFmDwDFeA0WFABwCFpCH4+X7/AHWq7G4Zus3iLuU590VxrVj8vhYaByTM3h4cDREsdoVe9imyqZm20GD1N29oQ9Bl3QXBzSbZEeRC2CJKg2IVZO4MxwPRFUVNglBPoc2Q2gbGbuOIDvVE2/u9E5HI+Ff2WUzkg+A7fYOduX8o62axwTMGh+NtA70PomTElH7PdocObHaWHhQGgNDmM8+X7rLJ0xJKJuvFYfKuXIVtnp6rZIzN9pGunOnynmEF7SSrYjCHDpDPmPX8PFF/sSvoqpOaDwHA6WOjh9wtL2bnzFgtr8QsedNfJYZKRzKRN01MFxtW9OIB48vNaPsfPhkQNB6MTXmMu2nkmxPhKvsa+SD9yS5JSW8mFSSSSkZBIO2ymqMDfqdfqH7owdks32qmg+KRowUrzUszqBp/GjcrBPFI9945AE+gH5xQZPzlSa6+SvdpZm+72n0CDprpuoNfJRxR1ZbNLdHUImI7kMvurBtQAGirnfCPDePL84JS8AMby/1HQDkuJma3KgUMR3xEZNH0hVbJJHEZ26C0Xdk53P6W/dMMYPziud3vUvD5V0aIGMFfzNL0dVui52YkDFiDOg1WuSLQ0BvBUWA4U2XhgDPUq6gG91GzUlSomxiFDjMB+XuU90NRXQ9CSgzkQCKaOXjv0+Sciwxxd3potHPvKQcqsTlxQ2QvIxTLxy5taGzhxHHrGaNZ2HVqGJmW/qLro5qwqlprfbUHpDPnwd6qtxR++CbBw+IceYVbBmDAdunIUI5sOXdl2BdTsYWcw5/+PLmE3IlxBXHJMOrarTe2h4/n2S2Zmi1zaGoa4VFcuuotqrGdcPiA/UPUKrNGvDwKE8DSvYfQpoy9CNU7Nsguq0HkElX4HNe8hNNa2/her0Yu0I0HySSSQxkefjhkNzjoCVkeKTY6TzqSfsjvbbEQ1ghA3dc/pH7rF9qMTLnCGzt4fwsuXylxN2FcIcn7KjEY5iONLklMy0sGgnvPHkPL8K6Z3NGZ48k1GmNf/wAjszPNP+kJ3tnk1M0rT4sv0jhzcdT2JqWg2qUpaXLjU9qemTSwz/P5Qs6vY0AXGjRXQDiVp+xmz4gs3iKxHZnhyQ5shJQ4VIsX4vlFCaD6jzKOWY9CaBSvcQpyd6KwjWy0EMhePFFVxdqIQ5nglD2tgPsbBDiPzCqBEqAUzOWcepQZfG4BAAcLaVTkbEmPuDy7VwEMTDlFac07EddV05PNhfEc0rKIlxz0VUTEG9efgVGibUQa7rj+ye/+VgxPheO9I0wqSHMekTEgB7P+JDqaZ1bq1CcGbI5g5jXq6wjrCppptUHT9kGbXYaZeLvtH9N9yPpOq6rFkQo0ctyNRx4fsoMZrYgPlwXDo9efqozh8zTTlxXImzS9g8QrD3CaubZ3MZgpICwjF3Q3bzTQ0oRlXqK9WzHmqNMSkz6dTU1GDGlxsAKp1B+3eIkAQWm5FT6DzVJy4qzLihzlQC7U44Xue8Zus2mjQs+i1cSTYanifpCIMQlHxHkUO42xIINaaWyGvalI4AXHeLSGj4RQtaOZLsyssWltm2at0gfcyoysMhz5cTzTJl3O0pT8oOXNFMeBBh5nedoGeQNL9irJp1NN3g0XPadTzR5i8SFXcbQZqfs5hXvogLh0RfrTcjIGI647Ee4Nhm4xK5Dxj7LGGWNFKDuUuHEaRcBBeN4mYLjWtBlTVVMxjs2Ifvmt3YZNAXWLieA7EYxbDKUV2aPMy0Fw6UNhrxAr3oZxXZuE6phuLDyuO5BUfaKbqBEq3faHtvSrSKh1AagHO6vJWbmIbgIgN+JqCDwKLUoiKUJaJEpg8SGLv3jy/dWcgxzXDPqzun5WIXXoraUhBTtvsqopdDtaADkhPGILnOueNPsifEDugngEGxp0uJK44qo2BOeT0gBzKmSOywHxRDXlZM4niJhXPaGipHXo3tVVF2riscBuPApUBwpvA3qLCyepyRJvHF7DKDgIYQ5kRwPGt09jUvEfDG8/faKV3gK94ohGDtm9ppEYWnmiCRxj37Q0aubXqBqfJI4yXY6lBrQCiM3ec0HdIcQK3FjTPQ/ll0X9h5ZHqOqo56IWxoo096/s6Rv5KdKzBcLHpDTOo40OqrLHWzOp2exYlDZep4gP0FNaGh80kujtn1s91BVZbtVFrFe5xpUWJ0qLdS0yf+AjjbvWZ7UOAiVoa2zPRBA52OSrn6D+Ku2UEPC4bqFxBa3QsJy/uI8k7NPhUoTUDS/54qrnZ4NqXPLa8d0E8m0cSAOpU8bERu1YLk0Bdqs6i2aHJInz0+1g6ADRqde06oabPGJFa1vzGlVFxKO593G2gyHcvcEtGhE/8weNlaMElZFzbdGl4FhtKEoqaygULDm2CsQFnNNFNieGCILhUOI4PELDDF4eYGoI1CNvdr0QAmjJoWUUzLYOybt/foTZvxHOgAA6qADqRC+TiRCPeOtwAACLHwQmxACLm2CMEiBJywY2lSesqxlGVK5dDU3Ch0qJUM0N4th5dCdTggCDKUcWPqAbVGYW0iWBbkgDHcN3IhNLFPONbJwkpaBedwQugmE1w3a1u0b1RqTqhqa2YiNiVcS+oFSTWwAaBXqAHUFo8ODYUSdKk6ILI0F4osAYuGOjuAewClqDRGOEbOsl2DcvavarmSwhoNTRS5hm6OSEpOQIwSPnfH4e7Mxh/wBQ+N1HgVBqDcKz2zZScigfUCokjDrvDkT3XWtPxRjkvJkx00C2poHCx+6ShRTRp/NUkiijnJn2LO/D2hZF7SZgw2vdkTl9gdFsEyyrHDiCsa9sEIugtcMgWsP6sz6Jsiuin470zL4ALqF2epzVhGNG9WXqVFhwaBvCnqpExmAcgMuP7JH2P6K6cFgm2voSRpQ9oNU5HdftUQvs48UyQjNuwCZ34THcWg+CumIM2EmKy7OpF7HLM9M3Q3FMfqugEy1yehoBcTtsGqdEABewnpmfmbUCOkJTIk3EAU3AYYJrqqoQKipuVMkIpYVy7GcdaDaXZZDG18tSjqWVrKYq211ImyyK0tdQgq7qUaMUVKE7Zn8rfJSi1RIEL3UaJCJruOoDxBuPAhWNAVmN9DBikJiNNWU0wlV4s0Ma5x0BPcuoV0Ytti7fnYtOIHglLtDCT/0/Ehw9FCdG97He/wCp5KlxXeXq7/2WzpJHndtsjxaWrkSUl4GkuAzt+59EkAH2TGNAVnftDkv8rFFiAQ8V4k0dRaHEQztrKB8u4fSPDVPkXiNge6MIgQuj7x4yrQG3Uq+O8kq7xnMNsANKa9XjfiqpzKkkd/5l2KCfsvJeiomfv9lHmjRpHUPVSI93U5+AUGYfUHrHmrRIyNS9nz6yzDwr5lGcNyzj2VzlWPhn5XAjqcPuFpIbZZcqqTNuCXijtpUhhTDQpDApos2ePi0CiwxvGpUiM2q8DUewXoiTsIkUJdu67pIPgo+HyxhCgiOe2tRvEktHCpVk4pmLFDRVHoCYpybDBvcOGZUPDpqNMFzySGtsBW3VzUiDA95biryVw0Q2boCKTYkpJA02vvHOfdxN/IeACmMiUXU3A6RUR6m9MpFpomiMg/2l4p7qVcAek/oj1RGK9Syb2nYl7yMIYNm27VbGrkZ88uMWC2HNvVTZphsOqvd/KUhBoKrmI/4jzJ7wAFdu2Y0qR7AibpLtdOQKS4Dbd3kkgcj7G1qqzEpYxejof3VnEFAmSKVP51K7ViwdbRge0GHGFFiA3cHOHZx7VRTX9OHf4j4LQ9v5f/Mu/u3T9/ILNsWfvvIGQ81jXdG2XVlNFsCeNgoDm1aVPnTXoj8/PVMsarxejNInbE4n/h5pu8aNd0XdZNQVuUCJUL5yjNo4jmtR9n+05is9zEPTYLE/M37pc0L8kPgnXiaGwJ5qiwn2T7XrKbLPXOoqyexqHDrvOCWIToFqrrZX2ftiRhNzFXNzZDdk4nJzgdBoE8I8nQs5qCtnMnCmJkB0OEdw5Ocd0EcRapC9xCRmYDN+NDYYdbua4kN/UDcDmtPa0DJMTm7ukOALSKEHIg2oVZ4VXZnX5j5ajoy//wCfeBSG1o5hvqqLFtsI8JrnuiE0oN0btSTyRDM7MPbM7nvD/hz0mUs7O7HHl4q6bsvJsNRCDnj5nDeNeRddTUfs2OerSW/1YI7P4pMR92JFYQ1wqCR4WCI2wN69FexILd2lAAMgNFUxH7pKSS2T52VuPx2wILnnQFfPs3MGPHLjqfK60X2qbQdEQWm7s+pZthrelXgFfFGlZjzSuVFp8La/l/zxTEUUaebgO4fwno5vTh6r2LCrDaa3Lq9lP4XIVjLGpLoFJCzj7EIuo8c2J4J6JE0QvthjnuYZA+JwoBr1q8pKKti4oOTM627xCsV1D0jYH6RqetAEydBkNFb4rHLnE6lVkeHRZI/ZslsqXsumzmFJjNoo2ZV4meRFnviB5Kw2Xj+7mIZ0Nu9VkwansTkCLuOY7g4FUa1RNd2b7gVYjmsrSuvJHcjhEFum8eLr+GSAdj3bzN8cvJG+HxSs0KvaNWW3HTJmI+7aA0sbf+0ZKRKxwckP4lMl8UjQADzU7DGkJ1PyJyxJQ32XZKzrazaN8SY9zCHQhmjnk0BfqOoZddUbYzEc2WiuYaObDe4HgQ0n0WWbEyhm5gA1LG9OIeN7AniT6rszbqK9h/FjFXOXo0TBsLLobXxHEki1qWPLROzuG7oLmmtMwc6clctFE3NPo0nl52VP41xJf1E3L/gMuiIQ2qxUQGuc45BFk9FENhJsAFgW3+PGPEcAf6Y0481nUbZeUqQK4viDo8V0Q6m3ILqQt3gKCpkpYdvotL0jJHbsmA1vzJ+3mpsdp3W8AD40UWA2pA/LfwrGbhdAHl9lCT2WS0V0uKnlmkpkhD1IzFuYBzXi5hSPp3HcdZLMqbvPwt1PM8lk+0eJPiEviGrnXpwUjFsTDCXOd72Kc3G7QeA40Q2d6I4ucTdTnNze+jTGCgqXYxDh1q45DLmf2UGaKsplwaPJUszFqa6aczxXR2xZ6VHsHCZiYaTBgRYgBuWQ3OAPCoFFVTEIw6scHNeM2uBa4dYNwt69m200OLKshta1joQDXsbYfrA4Oz66oh2h2blcShUjMBdTovFns/S7hyNleL9EJRa2z5SeEnZBFG3uxsbDYoDjvwX193EApWnyuHyuHcdNQBc5Kt2Sao2v2UTfvJU1za/dPcFoso+gWSexeP0JhvBzHd4I/wBoWown2KzPUmaVuKI5dV7usK7w11kPwz03diuZB6WD2PkWifj8QCUjk/8AKeO9pCGNhSyBBbahf0ieOg8FK21xDdlXt+oAeKrpNtIcMf2t8k05eWvQuLGlBp+w6gzbXZFQdop4QoYJOZ8hVUkk9wOdkOe1TESx8q2vR6T3DiN5o8qpv5G4sn/CozVDm0+Dzs1ALoAG5QncLqRHjkKU7KrAsXqHFrgQ4EggihBGYIORX1zhE3vjsCCva/sJBm5aLNQ2Bs1CaX7zRT3rWi7Hj5jQWOdgnhFdoTJJp8WfNTWqXBGX5qo28nZZ1T3p2Ii1k2VPZ4lWmOto1lrUFfzqooEi3Lr/ANIt6qwno2/C3gLCvgQB4UWZvyLeiLLvG9EOe7QDStOjZJRpH4zX5gki3TFXRoeH4YIji6Keg24blv8A/q3xUOejDeNAANAMgjDGJMwWOfENC4VbyNLNACzqdj6BK41o2N+xmdiVtXM0/OSmTeBkS3v6HdrSvHq4BS9m8E98+GTRwNS5oN2tF8+aINuMYYZZsrDpuinw5AD5TzVEkkSM+w7FokpFEaHpYjRzdWn8zW37NY6I0NsRtd17Q4VzFdFhe0D2hrA36RXr4o/9kk8XyrmOP/DiFo6iA4DvJXS6tAi98Q/2llIc1AfCjN3muHaDoQdCOK+bcewx0tEfCdeh6Lvqbo7r48wV9HzJO6sb9qGHkUicDQ9Ry8fNCE/Kg5MacG/olexOKTEmR/bD83fda+02WQexIf1Jk/2wx4vK1wGyGX5MXEvBEaC7pu7FYwYlAoEGHu15mqkF1lNFJFRtW4vhkKWx1A3kB5Judh7wovAUPY66RZyMVBHtWjh0xCaPlhX7XH7IoZE3RVZ9teXujlxBoQA0nI04FHlqgcd2atsVErBYf7G+QRRGoWOrcUNeqiGNjoO5BY3g0DwRJH+B36T5LTj+Jjz/ADPiuOBvO3fhqadVbeC7kjdcblO+icloZDxzTt6JpbL2AKNdxDf3VhgDREY6Gdb87ilR4KNCA3TVcYRG93F8B+dVll7s0dNEiUw9zXvaRdluw8PzVJGTJQOpHYLkAPAGuVaJLuR3AKds3GNFeCRRlm9+nPPuWaYpCLSeHFFeKYgXxXOyaSqyfggsJIz8ChKabss9KinwHFnQd4A0DrJrEo4Nh29Z1UZ0HdJrxsoswDXzTVbsndIhT76lE/spxD3c2YRyist+plx3gu7kLTFs81J2Wm/czcCIdIja8g7onwJVauNE06lZ9CEWQ/j2ACbhRYRzc0hp4OpVp7DREmgTbHUdVZzUumZj7GoJYJoOFHNexrgcwWhwI76rToZVZK4YyFMTERn/AN7g91BkQ0NI76n/ALlOhZkIzlcrFhGo0OPK9abJqIk1yUY4cFwwXThK8auOGYxTsq6D/h3Q4zA/eJcARcO0IOhyumnZpkt6V0E9h1VF7hE81goVPxXG4cKXixS4UZDc7uBQlHPNDm1we6SjbtSCWMPIOd+1O1UjNrRKeNNNmPwIBeOef3UhhsK51T8uCyjtQbjiF5Pgbwc3I6cFRyt0Z6J0E1a4LmJBDg11aHOunG6bln0PIqTLOFQ06kt6lJdlH0EOF4uYGZscjW2WVUlWGGfcZdJhoa5UrQFeLuCYebQSsjBu/Dfrl1qNMbzRe7TkfQ8CnYwcyJ7uYbQ3FTkeBBTMzDLGm/QPNQ9hfZTz9LKpmnKZFi7ziewKDHH8rUtCtkNzNUxvHSylvyoFDiqkSbPonZud9/KwYn1Q2k9dL+NV3Nkg2Q37J5zfkGsrUw3vYeVXb4Hc4IoiNq8cBU9qhLTNcHqxQYdF78xXaY+ZIwnbrrgZLopaLjkcEJsmgTxUeYK5nezkvXhuk0L0ilygdZEmzRQMe6OHRB8z4sLwdvf7SrmFImKeSgbdQAyXhMGXvCT/ANraf7kUvYG09GSYzLkO3gM79fEKmZMVO6R1fuifaGcHRhtI3ia9irIeGuJ3t3tBr4K0XS2Z5rypEaEaW4KfDIcOefaFCqN4niumvLD2pJLdo5PQRy8ZpcWuJ6bQeNwRXySUeHEG9CceLm9m6SF4uCaDtXDBezeAN6GuSD9oiIbaNtXSpp3d6Pdr4QLGmoFCDU8rrMdqJvfe2gsMualCP9w6nbZBgvovIjdVHhGrqKVBbbqWl/sWyFGaexRzLE6UCsjCupJgiim81dEpTLL2V44JeYdBcaMjUpyiDLvFuwLYiar5mmOjENLUOmnAhbXsHtN/ioO68/1oYAf/AHDIPHXrzqnyL2aMM7VBW4ph2a73ly9QZcTivWmyTguaaonCcmogunGmq4cFwBNCdhwam+S4htUyAzJFIFkyXg1FAhD2nxBDEGHruvd3kD0R/IQwBVY57ZcU/wA8G57kFgpzJc71CtxVEOVMAMQw4vcXE2zJ9B91xJgMbQu6Wha7LwTUaOXZm50+6bApc58E76omu7LDgSa1PanBJmJUjQnwTMqwm57FZ4ZELnCGK0rV3Pl1KOrKVo5l4Z3WV0cfFpXitXS53gBlUnsAp6r1CxuIW7bu8ws7x4U3e1JJTh8ymTogYcOmraUYL9SSSfKZpfE4itXrskklmIFHPMHvTbQK42PjOZOwt00qQ001BzCSS2/4/wCi+L0bU3JJySSgzYe6L1mSSS445K5KSSYUfY1SpfNeJJkKWsE2Xzx7SnF2JzVb0c0DqENgSSVkQkC8HipEtckpJISAi1hjo/nAFWWyTRuxXajXsXqSh6ZddouJ8Ubb6W+JK9SSQCz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2308225"/>
            <a:ext cx="3209925" cy="48196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48" name="Picture 8" descr="http://images.quickblogcast.com/7/7/9/4/8/195726-184977/homeopathyandanxiety.jpg?a=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124200"/>
            <a:ext cx="3941883" cy="304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50" name="Picture 10" descr="http://www.mentalhelp.net/images/root/livingstoneanxiety.jpg"/>
          <p:cNvPicPr>
            <a:picLocks noChangeAspect="1" noChangeArrowheads="1"/>
          </p:cNvPicPr>
          <p:nvPr/>
        </p:nvPicPr>
        <p:blipFill>
          <a:blip r:embed="rId5" cstate="print"/>
          <a:srcRect r="10857"/>
          <a:stretch>
            <a:fillRect/>
          </a:stretch>
        </p:blipFill>
        <p:spPr bwMode="auto">
          <a:xfrm>
            <a:off x="5638800" y="1981200"/>
            <a:ext cx="2819400" cy="2114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457201"/>
            <a:ext cx="7924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Pretend like you are  </a:t>
            </a:r>
            <a:r>
              <a:rPr lang="en-US" sz="5400" b="1" dirty="0" smtClean="0"/>
              <a:t>anxious</a:t>
            </a:r>
            <a:r>
              <a:rPr lang="en-US" sz="2800" b="1" dirty="0" smtClean="0"/>
              <a:t> about your birthday party and you can’t wait for it to begin.</a:t>
            </a:r>
          </a:p>
          <a:p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2590800"/>
            <a:ext cx="7924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Pretend like you are  </a:t>
            </a:r>
            <a:r>
              <a:rPr lang="en-US" sz="5400" b="1" dirty="0" smtClean="0"/>
              <a:t>anxious </a:t>
            </a:r>
            <a:r>
              <a:rPr lang="en-US" sz="2800" b="1" dirty="0" smtClean="0"/>
              <a:t>about your first day of school.</a:t>
            </a:r>
          </a:p>
          <a:p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" y="4642009"/>
            <a:ext cx="7924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Pretend like you are  </a:t>
            </a:r>
            <a:r>
              <a:rPr lang="en-US" sz="5400" b="1" dirty="0" smtClean="0"/>
              <a:t>anxious</a:t>
            </a:r>
            <a:r>
              <a:rPr lang="en-US" sz="2800" b="1" dirty="0" smtClean="0"/>
              <a:t> because you are lost.</a:t>
            </a:r>
          </a:p>
          <a:p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1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beamed</a:t>
            </a:r>
          </a:p>
          <a:p>
            <a:pPr algn="ctr"/>
            <a:r>
              <a:rPr lang="en-US" sz="9600" b="1" dirty="0" smtClean="0"/>
              <a:t>scolded</a:t>
            </a:r>
          </a:p>
          <a:p>
            <a:pPr algn="ctr"/>
            <a:r>
              <a:rPr lang="en-US" sz="9600" b="1" dirty="0" smtClean="0"/>
              <a:t>anxious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can use all 3 words in a sentence?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962400"/>
            <a:ext cx="1679013" cy="24384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62000" y="1524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beamed</a:t>
            </a:r>
          </a:p>
          <a:p>
            <a:r>
              <a:rPr lang="en-US" sz="9600" b="1" dirty="0" smtClean="0"/>
              <a:t>scolded</a:t>
            </a:r>
          </a:p>
          <a:p>
            <a:r>
              <a:rPr lang="en-US" sz="9600" b="1" dirty="0" smtClean="0"/>
              <a:t>anxious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to show you know what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2438400"/>
            <a:ext cx="1763268" cy="22179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last week.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ages.contentreserve.com/ImageType-400/1008-1/7D5/4B6/0B/%7B7D54B60B-D031-4E1A-A44A-6168DA950CCD%7DImg4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371600"/>
            <a:ext cx="2857500" cy="381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2860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beamed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1981200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smile widely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381000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beamed</a:t>
            </a:r>
            <a:endParaRPr lang="en-US" sz="9600" b="1" dirty="0"/>
          </a:p>
        </p:txBody>
      </p:sp>
      <p:pic>
        <p:nvPicPr>
          <p:cNvPr id="2" name="Picture 2" descr="http://www.expatriatelifestyle.com/uploadfiles/image/Articles/fromthemagazine/Big/AllInASm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667000"/>
            <a:ext cx="5530643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532" name="Picture 4" descr="http://1.bp.blogspot.com/_Jy6M93BUyxQ/TLR6IqIkY2I/AAAAAAAAGlg/Z0Yg8GxbSAQ/s400/bright-light-162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2133600"/>
            <a:ext cx="2857500" cy="2276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5715000" y="45720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/>
              <a:t>To shine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533400"/>
            <a:ext cx="7696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Why is </a:t>
            </a:r>
            <a:r>
              <a:rPr lang="en-US" sz="2800" b="1" dirty="0" err="1" smtClean="0"/>
              <a:t>Mufaro</a:t>
            </a:r>
            <a:r>
              <a:rPr lang="en-US" sz="2800" b="1" dirty="0" smtClean="0"/>
              <a:t> </a:t>
            </a:r>
            <a:r>
              <a:rPr lang="en-US" sz="5400" b="1" dirty="0" smtClean="0"/>
              <a:t>beaming</a:t>
            </a:r>
            <a:r>
              <a:rPr lang="en-US" sz="2800" b="1" dirty="0" smtClean="0"/>
              <a:t> with pride at the beginning of the story</a:t>
            </a:r>
            <a:r>
              <a:rPr lang="en-US" sz="5400" b="1" dirty="0" smtClean="0"/>
              <a:t> 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21508" name="AutoShape 4" descr="data:image/jpeg;base64,/9j/4AAQSkZJRgABAQAAAQABAAD/2wCEAAkGBhQSEBUUExQSFRUUFBAQFBUSEBQUEBQUFBAVFBQUFBQXHCYeFxkkGRQUHy8gIycpLCwsFR4xNTAqNSYrLCkBCQoKDgwOGg8PFywgHBwpKSkpKSkpKSwpKSkpLCkpLCwpKSkpKSksKSksLCksKSkpKSwpLCkpLCkpKSwpKSwsLP/AABEIAMEBBQMBIgACEQEDEQH/xAAcAAABBQEBAQAAAAAAAAAAAAADAAECBAUGBwj/xABCEAABAwIDBQQHBAkCBwAAAAABAAIDBBEFITESQVFhcROBkaEGIjJSscHRBxRy4RVCQ2KCkqKy8BbxFyMzNGNz4v/EABkBAAMBAQEAAAAAAAAAAAAAAAECAwAEBf/EACERAAMBAAIDAAMBAQAAAAAAAAABAhEDIRIxQQQTUWEU/9oADAMBAAIRAxEAPwAAbdXIoQBc6INM0XzViOznWN/HLwXoNnEkCNOXn1c+iNDhLz7QIC0qTDhewdmLZBakcwBLSL+am+R/B1C+kMGw9oFviFtDZYdFUiBBvYdynG9zjciwG8rnb0ulhZZGb5KwxiGCoTVoYl9jdItg2ViGx1WX9/uBdWYahDDF00rbWVDE6cticcjYG1+id2JgGw15KtjlaOyNzbLO+/kjKegprDz5zrlIpPdnkmXonDg4KmChqbVjEwtLC475+KoQx3K6H0fp7E36jqpXWIpE6zeoMOBAJWrtABAp9LIjY1xN6daWE+0Uw6ygBZIuQCT21VrJdkX1PBFcVVqDdFAZnxVZcSCLb08tOHgI8jRbQBQhab7rKmiYZFZQi2Q7uKxZKY30suzfCCb2us/EWjp3Kk2xKhHLmm438EFwVqqmzOeSpuK6E2c7SGUko9c1KRybQYQcUlEpLAM4OV+nJJFhfmqBjtqtHCgdoW6pK9FZ9mjPV2GywWO87+t0ehMbTtOk11vf5KmGOL3bwbjTwQA1ctvOkdELe2dQ/GIAPaJ6MPzsgv8ASCO1gH+Q+a5xPZSLeJvn0kysI/F35KjW+kbLgPa9l9HD1mHllmD3Km0ppGBzbOFwdyyZnKZ0VLVRvjBY5ruOy4EjqNQpjEBYgHTJee1tC6F200kt3OGreRt8U0WKP3m/XXxTKl9EcP4dzNiFhdntc8wsyve9zLuuSTx07ljU+Ld3XP4LUbWF19kgjuP+ytLXwhSf1GbscFYionOBtuFzfgr8EJBzA5ncrH6WbsFpAFwRlbgqO38EUr6c+VNiG4p2lVJl6ifZ4uLhdZhlPsv5WuOK5bC5rO0vfLpzXUU8lgD/ALhc/KX4zeY9TDlSjqFcbIuU6CRcUPtM0pZMlV7VExd2roEjc0zJUi+6xgL2XKIIL6qbRYIUkiICMjrLmcWrCSQNy06+qNjY6LCqb81aEStlB7UPZViRh4ILNV0pnO0MFFxRWgIciIAaSmSAkjoMKnaA9VqYZRO9rZNvJZLAWG+XxWxRYy5oG9qle50VnN7NeJluayK6K0h4e0O/NatNUtcbjfmqeKAGxHMH5fNctI6ZZQsnCYp2tSFSYCQTWUgiYlsgjMXByIOhWFiWEGO7mXLN43t+o5reCkHIYE5BrkVkljcXB5arRxTBrXfGMtS0bubfoshpQ9BNOPGJNnZJ2hz18dVL72Drl1+qzmlTunm3PonXHNF//MtFJqoMfbMfFHZUHfY+RV1zr6iFfjv4y/T1BY64Wg3Fs8hrryWM2dp5dfqjxPtnkfMKmzXok1U+zraStyFt3HVacFeFx+HV/rWO/K5WuBle/mo1BWaNiauGiZky54VmatUtRtOsEvjgfLTebKoioF73VIuzA4+SnLALJcG0uipB3oVROAFn1MwboqklcSUykDoDiNYd2nNAw2YudYlNiFSy2ufLis2nns66up1EG+zeqyGArEnq9rcE89S52t7KqU0zgKrR9tMXKN0lQmEskobSSxikXXVlmgvu3Ks1hV6nYeCSiiLFLNbcj1laAwl2XAbyeSysRxARj946D5lc9UYk5xuSSua6RaEzp2Yiw8fC/wAEZtZH73iCFx7a5HZiPNR06DsGSNOjmnvCN2a5BuIo8eJW5dDb4I6Y6fZS2Vgx4wfePjf4qwzGDxHeB8kQ6bLVl4pgu1d8eupbudzHAqTMW47PwVyHEW/4Qtmm05ZuSkCuhxDDmTes0gP6ZO5H6rn5GFpsRYjcUrnApjhSCGHKV1hid1Jj7aZIYKV1gl6GrtqAfI/RaEWJA77cjl56LB7VWRSSlu12cmzrcRutbjeyb9jXsR8M16NGoluVbwatax3rE8uHeuUOIkH1Tblu8FYbiO5wI8vIqq5pax9Ea/Gue57O5nrmnNrh3Ky2e7Neq4mKqBGR7tCrwqHssbkJ/BP0yLpp9o25KoLGqavM2Un14I5qm8cSnmc9k6rSIN1NrUqa189EZ2yqNiJEb80F6m4oRcijMYuTbSYlJoRFJhJGZEdwSS6HCFTGdw8FVEzhkcr8V0NNCHNSmwoHUKCtLpl/A5Cpw3tHFxe4aDQECwQHejh3SeLPzW9W0Ww4cCgufnkp8qnNX0px7uMxT6Nv99ve0hR/07Lucw97vot7tFNrlDC+HOHAZhuaej/qo/oqcfqHuc36rqA5SC2Gw5Q0Uw/Zv7hf4KJZKNWSfyO+i7FjFWqcTY3T1jy07yjhjlDUvGocOoIUf0m7ituoxB78ibDgMh38VW2UuhwzhjDxo4+KhLib3G5c42yFyVomBvAeAUTRs90eC2sOFBuJPG+/UBFbi53gIxoWcPMoE2HA+ybdcwtrNgZmLjePNaVG3aF3NdY2IAsDbjc6BZWEYd6+1KAWt0G5x58h5+K0Zq+SeUxQ5b3vPstHE/IKPJytdI6OLj3tm3TYxBTkWiBkOTRcySE7gL/EKzsVdTJeSTsIgcw115OlxkD1OXAqOF0sNI3bDdqS2ckmbzxt7o6eaPBTy1LtqRxii1DQB2rx3+y3mc/iuVtv2dKxeglZilNRtLmiPb3u2QZCbalxzuuIxn07kndZzWmO/skZ9QdxXoNc6nhYQI4zYfrtDr9dq9+9ea49RMlf2kIazc9oADL7nNA04Hu4p128F/0IyoAsWm7Xeyd/Np5haEOIOAte44HMfksGiw4g+u8ttmNmIOBPE+uFoCED9oP4o5B/aHLshtHLyY3/AIbLaoHl5hEHj0WO1ltJYj/FI3+5gRY5XD3T+GSM+QdddM89L32clcEv10arSiBypxVR/WafC/mFbZOwi17HnkrrmlnO+GkOSoEqTh/m5MrIiRsjRNRqDDjI6wyG8rpDhjWMFhchTu0uh5hsyKWNxCS14aUWub3KSg6KKTOiGyjOrslnTuO3YG6uUsQ3hBodMoYjVXBy0WS0rq6vD2HPNZNZTRZ2yPVI15ehk/H2ZgcptKE9ttM0KSoIGTCTzsAlcUvhRXL+l9pQJsVY3T1jyPq+P0WVM6R+unAEAKApzy8UPG/iN5z/AEsT175NTlwGQ/NCaE7ac8lMQHkt+q38N+2P6RAUgpCDn5Ijaa+/yR/Tf8N+6P6AKStGk5oseHg7z5fRH9NG/dJmlSp6cyO2Wi58gOJ5LRdh7P3vH8lzr/Sxsb3NjbkCRcnNxHyU+VVC0rxVPI8OtZ6MvkAawhrdHPPtW37Ld58FtUWEQ07QxgAAzO9zj7zjvK82b6fz2tcActVb/wBfFrQWjaedS7QD6rgc19O7V6R6Q3DWkhxBy02rW6gfVCxWuETCdOa82/4iVF8yLcPzXV4H6bse0Fzg3kTZDGjdMq0eAz1j9uQuihve5HrOH7jTr1OXVdXS0tLTM2Y2AcXOsZHdXH4DLkqz/SiBw9oX6rBxn0hZsuzGiKRqplXH5Y3yDs2gHM+oAAR0G/ms4QHgfBZuDVLn1QN9z+4bJ/JdOQvR/H4fOdbPP/I5/CsSMv7qfdPgl9xPurUARI4yTYLp/wCaf6c3/TX8Mb9GH3fMI9Ph0oPq3H8QW9HQ3OZV2noGjee5L+qF9Zv3W/iKdHhlR+0c23DaJ+RCI6heNQ3Ln/8AK6Ono3WG9XhQX1AKVV4jPa9mdhNNlll3LTfHYKzDTBqmWXU3WsZTiMmQBJXnUgSR8gYcpsgOOhKVPVZ8giVVhnZY1RVZ5FVS0k3hvTzZclz1VN65zv3JxXnS6o1LySniMFqtHPinaLquCrNNJYqr6EQGSJDIWlUwi11RLM0U9A0QATgKfZp7IgGa1WqZo71XCLE5BhQZ0Wan2lhZWYqQObe5BQTFuSamNhXK81xim7Ooe395xHR2Y8iF6Y+POy57049HXdi2pAyBEb7agH2HHvuO8KX5C2dKcLyjiA5MCmumvmvPw79DOdknhchgqbEApllkhGYKMypc5wzN9OqA3RSa8tII3G6A+nVegeHkvkkcDZo7MficbnwA81076ck2AOuWSv8AorSMOHxPjaGlxkc/U+vtm5ueVlr0tPs6kdF3cNeMnBzLyowGYI7UkBaVHRtaDaxIF1ddHtuyGihS0xaTcam2ao7bXZNSkCpaLadmNf8ALroKbCGixIzCDQQ2K1muUaplZlDCIJbCfaUlMcE4Jg1FITELGI2Tprp1jHH1NASsapwcgrtHALNqyArTbRKoRxboC12h8FZdRhzb3sVq1UrQsyeXgrqmyOJFdlEb8VKWnsbb0oakhFknvqm70HRJjPVsQhmEXSFSfBQ7S6yTMyUltFH7vwUL5rWo4bgG2izfiZLTPfROA08FKmpTfRazy4mwCt09MAQT4bkj5OhvAqMpi1tzbuVCQm9wFtVMDje3SyznYY/UfFCX/Q0hYXRdq6xv1XVVGBRywPhcPVkYWHlcZEcwbHuWJh8b25W7109GDbPgpcr0pxro+Z8Uw90Ez4nizo3uY7qDa45b+9VCvSftnwPYmjqWjKUdm/8AGwZHvZb+RebLlaw6UyTUZqExFakY6DtTFJpTrIJ659kNdt0ssR/ZvDh0eLHzb5rsqjDwRkvLfseq9msezc+J3i1zXDyuvYCqwyNrsyIadzSiOjucxmtB0d0KKAjVU0TCUUeSMAiMameUoSIU7qLVIlYwrpimumLljDEpJrpLGMV0yz6lwVMSvvqrUcV81bMJ7pXfSByz67DzqDlwW0SQgTOBTKmhXKZzbqcjUIW0uiliBB0WDPFYq81pGlhAORYHKuFJqfBdLbrFXqGW2QzWaxalLTZbQ8lOvQ8+zSDLkG6UshuAM+ilA24R48NLje9ui59wthdo6XaGfmrAwlpO/uVulj2QArDSpOimGdBhAab3JV21gjPcqkr0NbDmHNfaJhonoJha7mDtm9Y8z/TtDvXz+vpySMOBB0IIPQ5FfNNfT9nK9nuPez+Vxb8ktDSQaitQWlFa5TKIO1EshsKJdKOdR9mcuziUf7zZW+MTvovbGBeB+hc+ziFMf/NG3+Z2z819BsaqwStdjNaptCkAmcnEE4oRKk5yC9ywCTprKIqEB7UwCJiztqLnoJKjtLGDNenQmhJYBz88AOY1TwNsM1Jk3FRe+6oIDdLuVCqu3oUeZljcKdgRmnXQr7Md05AzVWWQHqtPEYctFmGnV5z2RrRnw5XyPRSpqUuV7D6XayW3T0GzuS1yZ0GY0w20JC1qCjJH+WU5aUl4WtRQbKjV9FZgejoNkWKvxRWUWlP2ig3pYLdIPQDIm7RAxYdIgPKgZEMyImDAr5sx+YOq53DQzTEdDI4r6AxnFhT08kp/UY5w5u0aO9xAXzjI65J45pWFDhyI0oQRY2pB0WIyiKDAppSiNv0JozJiFM0D9tG88msdtuPg0r6IAXmX2MYMAyapcBcuEDDvAaA59upLB/CvTC9UklT7JWQ3FSLkKQphSL3Ku+YKE0qpufdMAtdtdTDlVjCsBYAzypRRpCNFAsgERyToT3JLGMh8YVeWwQnVJsgNqLuVkiTYB9QS618lehfdS+6NdnYJjS2OSLaYEmggow5WBhjB+qDz3qVOrrCptsokipBhrW6ZI7YkcFS2Uuhwq/dxe6tMamIUS5AJNzkIyJnPQ1jE+0S21EMTHJYw5eo7SiUCtq2xRukfk1jXOPQC6wDgftYx/JlM08JZLf0NPm7wXmJV7GMRdPM+V/tPcXHlfQDkBYdyopGOOEaMITQjsSsdBmKbUNq3fQ/CvvFbDGRdpeHP/Az13eTSO9KMe2+h2F/d6GCO1jsB7/xyeu7w2rdy1yVF0qFJMrIiEfKq8syDJOqz5kQEpH3UWtUdpHhjuiANBErAYosUroBGumJTufZVpJFjCeE6EZEkQHHtqr6ILyb3CpxPsrcUoHVd3jhybpsUc5tmr8Ul1iw1IVuOoXPUllRrXT9qqTapCdV52SeI/kajZ0eOoWC+cqcFQVnAPI3TIouKpxTqwHJcH0YojMkggTTIGJPmQ2G6AXosBWMWmwkrgPtaxjs4mU7TnJ/zH29xp9UHq65/gXoRrAxpc42DQXEncALkr599KsbNVVSTHRzvVHusGTB4Ad90rYyMYpJFIJAk2hGaEJqM1KUQRq9L+yHC85qg7gIGdTZ7/IMHeV5q1e4ehNF2FBC3Qub2zusnrD+nZHcjK7Bb6OgfKq8k6FNMqr5VUkFfMmbmq+2pNkRFL0cauR2AWWydT+8rBNPtEg9ZgnUmzrYbS/I5A7QXQXT5Ku6VE2lt8qSzzMksDTjmojUkl6BxFqLcrsaSSlRWQ+8KG9JJTGJDRSg+aSSxi9ArsaSSkyshQqsySSUIAo0SSSBkUvSj/saj/wBMv9pXgkupSSSUOgZSCSSRjIK1EakkgUQUL6Apf+kz8Ef9gTpJoJ8gGVV3JJKpNkQphJJEUcKYSSWMSTtSSWMO5BekksYGkkk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2" descr="http://thekingsmanpaper.com/wp-content/uploads/2012/04/Lewis-Family-Playhouse-Mufaro-5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048000"/>
            <a:ext cx="2286000" cy="2286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486" name="Picture 6" descr="http://bloximages.newyork1.vip.townnews.com/dallasweekly.com/content/tncms/assets/v3/editorial/b/e2/be224506-e386-11e0-9ee8-0019bb30f31a/4e788d55841f6.image.jpg"/>
          <p:cNvPicPr>
            <a:picLocks noChangeAspect="1" noChangeArrowheads="1"/>
          </p:cNvPicPr>
          <p:nvPr/>
        </p:nvPicPr>
        <p:blipFill>
          <a:blip r:embed="rId4" cstate="print"/>
          <a:srcRect l="10322" r="7106"/>
          <a:stretch>
            <a:fillRect/>
          </a:stretch>
        </p:blipFill>
        <p:spPr bwMode="auto">
          <a:xfrm>
            <a:off x="3810000" y="2362200"/>
            <a:ext cx="4267200" cy="365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scolded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14400" y="152400"/>
            <a:ext cx="7239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scolded</a:t>
            </a:r>
            <a:endParaRPr lang="en-US" sz="115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38200" y="1752600"/>
            <a:ext cx="701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To tell someone they did</a:t>
            </a:r>
          </a:p>
          <a:p>
            <a:pPr algn="ctr"/>
            <a:r>
              <a:rPr lang="en-US" sz="3200" dirty="0" smtClean="0"/>
              <a:t>something wrong in an angry way.</a:t>
            </a:r>
            <a:endParaRPr lang="en-US" sz="3200" dirty="0"/>
          </a:p>
        </p:txBody>
      </p:sp>
      <p:pic>
        <p:nvPicPr>
          <p:cNvPr id="16390" name="Picture 6" descr="https://encrypted-tbn2.gstatic.com/images?q=tbn:ANd9GcQV6qm8KuO_PuO17gRwtpzNdhB8H8FfteZg-ngdjebrcupAdvRFqw"/>
          <p:cNvPicPr>
            <a:picLocks noChangeAspect="1" noChangeArrowheads="1"/>
          </p:cNvPicPr>
          <p:nvPr/>
        </p:nvPicPr>
        <p:blipFill>
          <a:blip r:embed="rId3" cstate="print"/>
          <a:srcRect r="10928"/>
          <a:stretch>
            <a:fillRect/>
          </a:stretch>
        </p:blipFill>
        <p:spPr bwMode="auto">
          <a:xfrm>
            <a:off x="2438400" y="3048000"/>
            <a:ext cx="4114800" cy="3067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404</Words>
  <Application>Microsoft Office PowerPoint</Application>
  <PresentationFormat>On-screen Show (4:3)</PresentationFormat>
  <Paragraphs>76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55</cp:revision>
  <dcterms:created xsi:type="dcterms:W3CDTF">2013-09-20T22:58:17Z</dcterms:created>
  <dcterms:modified xsi:type="dcterms:W3CDTF">2014-01-08T17:05:11Z</dcterms:modified>
</cp:coreProperties>
</file>