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3" r:id="rId3"/>
    <p:sldId id="269" r:id="rId4"/>
    <p:sldId id="270" r:id="rId5"/>
    <p:sldId id="261" r:id="rId6"/>
    <p:sldId id="257" r:id="rId7"/>
    <p:sldId id="266" r:id="rId8"/>
    <p:sldId id="262" r:id="rId9"/>
    <p:sldId id="258" r:id="rId10"/>
    <p:sldId id="264" r:id="rId11"/>
    <p:sldId id="263" r:id="rId12"/>
    <p:sldId id="259" r:id="rId13"/>
    <p:sldId id="265" r:id="rId14"/>
    <p:sldId id="267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FFDB"/>
    <a:srgbClr val="85FFC2"/>
    <a:srgbClr val="00CC66"/>
    <a:srgbClr val="BBFDC3"/>
    <a:srgbClr val="A6F4C6"/>
    <a:srgbClr val="91EFDD"/>
    <a:srgbClr val="A3DDAE"/>
    <a:srgbClr val="BAD1E8"/>
    <a:srgbClr val="336699"/>
    <a:srgbClr val="FF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89066" autoAdjust="0"/>
  </p:normalViewPr>
  <p:slideViewPr>
    <p:cSldViewPr>
      <p:cViewPr>
        <p:scale>
          <a:sx n="60" d="100"/>
          <a:sy n="60" d="100"/>
        </p:scale>
        <p:origin x="-78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8CC9D-F6B7-48BE-B1DA-100FB9EB1279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B143C-9345-44A6-8FE6-79E4B02489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Engage the students with the 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</a:t>
            </a:r>
            <a:r>
              <a:rPr lang="en-US" baseline="0" dirty="0" smtClean="0"/>
              <a:t> all three words and see if you can use them in one sentence.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Application-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an opportunity to use the words they just learned from the text.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Revisit the Goal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Prior Knowledge- (APK)</a:t>
            </a:r>
          </a:p>
          <a:p>
            <a:r>
              <a:rPr lang="en-US" baseline="0" dirty="0" smtClean="0"/>
              <a:t>Turn and Talk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Information-</a:t>
            </a:r>
          </a:p>
          <a:p>
            <a:r>
              <a:rPr lang="en-US" dirty="0" smtClean="0"/>
              <a:t>Read the book- provide a brief explanation of any words that may be new</a:t>
            </a:r>
            <a:r>
              <a:rPr lang="en-US" baseline="0" dirty="0" smtClean="0"/>
              <a:t> or unfamiliar to the students.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Engage the students with the 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Engage the students with the word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70000">
              <a:schemeClr val="bg1">
                <a:lumMod val="95000"/>
              </a:schemeClr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22E2-4DF6-4645-AD84-CC1106ECDDE0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MXNrcDJ-BRpsZM&amp;tbnid=O07xcM4TrUuoZM:&amp;ved=0CAUQjRw&amp;url=http://www.amazon.com/James-Marshalls-Cinderella-Barbara-Karlin/dp/0142300489&amp;ei=vjXMUqzcEYjboASnl4DYBw&amp;bvm=bv.58187178,d.cGU&amp;psig=AFQjCNHDsCkStE0ymR1UImfGQDEniAW31g&amp;ust=1389201198958080" TargetMode="External"/><Relationship Id="rId2" Type="http://schemas.openxmlformats.org/officeDocument/2006/relationships/hyperlink" Target="http://www.google.com/url?sa=i&amp;rct=j&amp;q=&amp;esrc=s&amp;frm=1&amp;source=images&amp;cd=&amp;cad=rja&amp;docid=vKHdv4YsA0TldM&amp;tbnid=mUNXnLHSL9dR2M:&amp;ved=0CAUQjRw&amp;url=http://sourcesmouth.iu1.wikispaces.net/BOOK+CONNECTIONS&amp;ei=xE6nUv73L8jvkQev5oHQDA&amp;bvm=bv.57799294,d.eW0&amp;psig=AFQjCNEQhzVtItGEhS3cEf1743Nx-NfJKQ&amp;ust=1386782756902900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hyperlink" Target="http://www.google.com/url?sa=i&amp;rct=j&amp;q=&amp;esrc=s&amp;frm=1&amp;source=images&amp;cd=&amp;cad=rja&amp;docid=5Q6BrqiI3ZwQtM&amp;tbnid=v9E4UHF5gfd2DM:&amp;ved=0CAUQjRw&amp;url=http://www.walmart.com/ip/532133&amp;ei=QaLOUsm4M8S72wWzmoHADQ&amp;bvm=bv.59026428,d.b2I&amp;psig=AFQjCNHdOWdOhomYGq5yVaWyp8zSouYa6g&amp;ust=1389360051817332" TargetMode="External"/><Relationship Id="rId7" Type="http://schemas.openxmlformats.org/officeDocument/2006/relationships/hyperlink" Target="http://www.google.com/url?sa=i&amp;rct=j&amp;q=&amp;esrc=s&amp;frm=1&amp;source=images&amp;cd=&amp;cad=rja&amp;docid=DkKkCh35IL6WDM&amp;tbnid=ilJ7q808mTCk9M:&amp;ved=0CAUQjRw&amp;url=http://www.harpercollinschildrens.com/books/Korean-Cinderella/?isbn13=9780060204327&amp;tctid=120&amp;ei=BaTOUo2gLef02QX9kYGADg&amp;bvm=bv.59026428,d.b2I&amp;psig=AFQjCNEHfKaJab7SRL0DD87AxF5BP1d9KQ&amp;ust=1389360485777529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com/url?sa=i&amp;rct=j&amp;q=&amp;esrc=s&amp;frm=1&amp;source=images&amp;cd=&amp;cad=rja&amp;docid=FSD4vkgnTTTpjM&amp;tbnid=xczJMrosXGnruM:&amp;ved=0CAUQjRw&amp;url=http://reviews-of-childrens-literature.pbworks.com/w/page/10581725/The%20Korean%20Cinderella&amp;ei=76POUpTzM8SQ2gXwkIGQBg&amp;bvm=bv.59026428,d.b2I&amp;psig=AFQjCNEHfKaJab7SRL0DD87AxF5BP1d9KQ&amp;ust=1389360485777529" TargetMode="External"/><Relationship Id="rId5" Type="http://schemas.openxmlformats.org/officeDocument/2006/relationships/hyperlink" Target="http://www.google.com/url?sa=i&amp;rct=j&amp;q=&amp;esrc=s&amp;frm=1&amp;source=images&amp;cd=&amp;cad=rja&amp;docid=3FXNkMtnc5WoNM&amp;tbnid=XmW4oF3bwVR7SM:&amp;ved=0CAUQjRw&amp;url=http://www.theophoffs.com/live-and-learn/2010/2/26/the-korean-cinderella-by-shirley-climo-our-review.html&amp;ei=yKPOUvHHLYfU2AWH_ID4Bg&amp;bvm=bv.59026428,d.b2I&amp;psig=AFQjCNHdiqqz2RXpNOygNyiaxCu6KpQVaQ&amp;ust=1389360413782816" TargetMode="External"/><Relationship Id="rId4" Type="http://schemas.openxmlformats.org/officeDocument/2006/relationships/hyperlink" Target="http://www.google.com/url?sa=i&amp;rct=j&amp;q=&amp;esrc=s&amp;frm=1&amp;source=images&amp;cd=&amp;cad=rja&amp;docid=ZXhv2dDbY3e4DM&amp;tbnid=aNHeOKxMjamWDM:&amp;ved=0CAUQjRw&amp;url=http://www.betterworldbooks.com/the-korean-cinderella-id-0060204338.aspx&amp;ei=t6POUp_mJqO42gW49IC4DQ&amp;bvm=bv.59026428,d.b2I&amp;psig=AFQjCNHdiqqz2RXpNOygNyiaxCu6KpQVaQ&amp;ust=1389360413782816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w10CtdviwkrZQM&amp;tbnid=BIwHZzSTbGBaGM:&amp;ved=0CAUQjRw&amp;url=http://www.sxc.hu/photo/1003003&amp;ei=-3PMUo2POJLdoAS1tIKYBQ&amp;bvm=bv.58187178,d.cGU&amp;psig=AFQjCNFV9DWjv4wgd31yOml1KdRbstf6LA&amp;ust=1389217112150467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hyperlink" Target="http://www.google.com/url?sa=i&amp;rct=j&amp;q=&amp;esrc=s&amp;frm=1&amp;source=images&amp;cd=&amp;cad=rja&amp;docid=6gaPyy0XU3QarM&amp;tbnid=zEfMJvXrE-TnbM:&amp;ved=0CAUQjRw&amp;url=http://www.shedlightevents.com/2012/06/the-look-book-if-no-one-sees-you-in-the-studio-does-it-really-matter-what-you-wear/hot-flustered/&amp;ei=NqnOUsKpLIbxoAT7u4DgCw&amp;bvm=bv.59026428,d.cGU&amp;psig=AFQjCNFfwerzLuqR1m34q7p3BuXcGBMesQ&amp;ust=138936182130586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24400" y="2057400"/>
            <a:ext cx="396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</a:t>
            </a:r>
            <a:r>
              <a:rPr lang="en-US" sz="3600" b="1" baseline="30000" dirty="0" smtClean="0"/>
              <a:t>st</a:t>
            </a:r>
            <a:r>
              <a:rPr lang="en-US" sz="3600" b="1" dirty="0" smtClean="0"/>
              <a:t> Grade Text Talk</a:t>
            </a:r>
          </a:p>
          <a:p>
            <a:r>
              <a:rPr lang="en-US" sz="2800" b="1" dirty="0" smtClean="0"/>
              <a:t>Unit 6</a:t>
            </a:r>
            <a:endParaRPr lang="en-US" sz="2800" b="1" dirty="0"/>
          </a:p>
        </p:txBody>
      </p:sp>
      <p:sp>
        <p:nvSpPr>
          <p:cNvPr id="31746" name="AutoShape 2" descr="data:image/jpeg;base64,/9j/4AAQSkZJRgABAQAAAQABAAD/2wCEAAkGBhQSEBUSEhQUFRQVFBUWFBQUFRcUFxcYFRYVGBQUFRQXHCYeGBkjGRQVHy8gJCcpLC0sFh4xNTAqNSYrLCkBCQoKDgwOGg8PGi0kHyQpLCwsKS8sKSwqKSwsLCwvLCwsLSwsLCksKSksLCwpLC0sKSwsLCkpLCwsLCkpLCwpLP/AABEIAMQBAQMBIgACEQEDEQH/xAAbAAABBQEBAAAAAAAAAAAAAAAFAAECAwYEB//EAE8QAAEDAQUDBAwJCQcFAQAAAAEAAhEDBAUSITEGQVETImFxBxQjMlJzgZGhsbLRJDRCU5KTs8HwFTNDVGJydNLhFiVjgpSiwhcmo9Pxg//EABoBAAIDAQEAAAAAAAAAAAAAAAECAAMEBQb/xAA3EQABAwIDAgwFBQEBAQAAAAABAAIRAyEEMUESUQUTFCIyYXGBkaGx0SMzUnLBQlOy0vCiQyT/2gAMAwEAAhEDEQA/ABTdIUZUgclArus6IXnX9IpSolOknSJSnaVrdjLRzXMeZYXtYGnTntfi9QPnS2Vu/krS8O1FTkRO+DLz5g36S5dXhDizUBbdsEXznutGua3Mwe2GEHpeSyRKaUdfd/bDq9V9WDTLi6WF3NBhsRl0R0LhvW6jRLecHte3ExzQRImNDmCCtVPEsc7Y/VuvunOLqh9BzRtadyHkpByvstUse1zTDgRBG5aLbK0uPIsnmmkHkZAF0kYj0wpUrltVlMDpTed3VH5QbRDqbnzlGm/vWWJUZRhtyNNFlY1QA54pxgcSHHXfmBGqnatmjTqtpueIe0ljw0kEjvmkbiI9SPLKMxO/Q6Z6aIcmqRMbtRrkguJKURp3SOT5Wo/DTLi1hDC5z43hkiABnmVIXHnUcXjkqYaTUAJxYwCwNbObjiGU5cUxxNIa+R7I6zNoF0vEVN3p/oQyU2JFKtxwabuUBpVTDamE5HwXM1BStVyhloFnNQEyGlwa6A46CNTqM+lQYqkcjoTkchnppuzR4ioNOrTVC5SgoxX2dLKvJvqAAsxteGkhwAl0DUEAO83Sr31OWs9nszQ01OUdhIOjSMILvBJMmODZ3qs4tliy4OZ3CCZ8u5MMM64dY6DebW80BCU9K7rbd7WNDmVMYLnMPNLYc2JiTmM9VpLmtj6tjqtB7rTbLDAmGQY04ADyJa+L4tge0SJi8iLxOSalh9pxa4wYnfPmsZKcBbe97yPabKzDm7uZgDfLsRMd9h5vlKG2ixutNYWc1A002NHOaTieGjlc2jKIjyKqlwgXDae2AJm5MR1RvKsqYMNMNdJtFt/es0VGUWp3IHUX1hVbhpmCMD5MmGkZb8upWVdmSHU2tqNdyjS+Q1wDWN1e6R0HLoWk4yiDBO/Q6CTpuWfk1Q3A8wgspSjFm2fFWoxlOs0io0lhcxzZIMFpAmFRUuprWF5qtjE5reY+XYSASBGmf3ao8qpE7M37D19XUfBTk9QCfyPdDgU8oxadngyJrMJdTNRoDX85oneRAPNOStZsqSaYFamTVaXUwQ8Yo3SRkZ4qs42hEz5H2T8mqzEeY90CxKUojZblkAveKeKoabZaXS8ZEZaAHKVwPpwSOBI8xhXNqseSGnJIabmiSmBUgowpBOlUk6aE6CKYaBRIUxoExRb0Qo8XKhCSdJMq0Wu6vgoh/C0s83JvB9paftprrxphg+SHujw6mCT9FrAsYLzqCnyYecEEYcogmSNOKnZ74rMJLKjgXRJkSYECSehcjEYF9UudaYIFzrGdtLrpUsU1gDbxY+HejV2kNFuxjEAHYmyRI5TMSMwq7/sD6topNp5tdSbyLcgGj5TZPB286yENN/V+d3V3O77JueUZ5Z5KFK+qzcEVHdz7zQ4d2UhFuFrNqGoIntMdEDdvHgVDiKbmbBmO7fO/r8VzGkWvwkQQ6COBBgjzrRbU2dz6lma0SXUWgdeI+9Z+na3NfygcQ+S7FqZOpz612f2ktPzzz1wfuV9ajWdUa9kWBzJzPcVTTqUwxzXTePJd9alhsTGkg4bZhkac0OGS7rttTapq0ah51KpVqUj1F8t8okeZZ78t1sIbyhwgyBDYkb9NelUdvvx8pi5/hQOEaRGioOBqPaQ6JkkHrJ7O4q0YpjSCJiwI/wAUVvgzY7K5vehr2nodzTB8g9CmKBF31GxDm1ab3DfhcMifptKEWW8alMEMdAMSCA4EjQw4ET0pU70qteXh5xOycTBxA7nA5EK3ktQNDREB20M73mDa2Z36KvlDCdozcQfCEZoGLDTDtXWlpZ1NnER0ZgJr0ok3i8gZNrUi48JNMCeskIO69Khe1+LnNENgNho4NbGEDqCtqbQVzrUJznMN1Gh0SDCVWvLhF9qbnUjq3DxTHEUy0NM2jdoD19aOXfaW1qD2PPdKDazqZ3lpY9rm/jeFn7sqObVa5mbmy4Doa0k+gFVdvPxl+LnOBBMDMOEHICNFGzWp1Nwew4XDQ/0KuZhSwPAjnaaDOR2Sq3YgOLTu116u9HL+r0q9FloYwMeahY+Mg7InFHERr0qvZG28naADo7I/f6CULtVvfUjEchoAA1onWGtACqpVi1wc0wQQR5OhAYP/AOc0TrMXmN1+pE4j4wqDq71t6AotFaznNlCHk8XU3F59ZZ1NQTZWqXWwOdmXB7j0kgk+tBhbX8/P85If0yZPpVlivOpSJNN2EnUgAn0gwqBgHtp1GgyXDXfFz3n8K04trnsJFh/h4IvRrNdYLQWsDBipZBznTzhnziV1Wm1upOs1VgBwWaXA+CahB9YQEX1VDCwP5riS5uFkGTJnm8VM7Q1yQS+YBAljCIdq2MMEdCDsFUJNgRJMEnItAjLqUGKYBrMDQaEnetJZRSfarLWpNwcpjxNGQlpbzgN0z6ELv+yNfRZaKQhrRyT2zOAgnCfLJnp60MbflYPxtfDowghrRAGcNEQ0dSk2/wCsGlofzXElzcDIJOZkYc0rMFXp1GvaRa1ycpNstJEHqTOxNJ7S0jPqGduvq80ZvlwLadMMl77K0NcMzk8uIgmAIaTOvkXfYMJ7VH6Q0anJPJyDpES3Q5wsxU2gruHOfORb3rMgdQDhyCjUv2sSwl/5syzmsGHqgadGirPB9U0wyRadTmQRuyyt2704xdMOLr6aDf2oxdF4BoFC00w9lVxIJ1DsTmuM6h2IOQC20Qyo9gMhr3NB4wSJ9C6jtBW3uBMkhxYzECdS12GWk9CHkrdh8O6m9zzAnQEkTvuLWWatWa9oaLxqc43JoUgmUmrasqdJPCSiKW4KKlGSgUWiwQeblIpAJkgmSItVsVmpUaNSvWqsNVriAymHjmuwnOepGbs2QoV6La1K0Pcx0icDQQRq1wnI9Cy+2R+C2Hxdb7QIfsltjUsNQkDHSfHKU5iY0c07nD06HdHl61fFHaNN5mTa2hI3L0dLDUC1pc3Qb9y3h2IpTHLVB10xHnlONhqRcGiu+SHOHMGjYxZz0hF7rvuy25s0agx76bua8f5d/WJXdTsmCs2Z/N1vMcC57OEMUX7LnkZ6Dd2LU7BYbZkN9VnP7BUpA5d0nTmD3qw9jtg/TO+g33rSvNOi01KjmtA+U8hvpK82237IoqtNCyk4DlUq5jEN7WDUN4nelo47G1XQ157YHso/BYVv6fVVvqXeH4O2qpM4ZFAkHOJBnMdKvvSx2OzvDKtpqhxYyoIoYua8S0yCvPaDue395vrC0fZEPwtn8JZvs12BUr/uH/n2WTk1Gej6+6JdtXd+tVv9OfenFou/9arf6c+9YNWU1OMr/uH/AJ9lOS0fp9fder0dj6LrKLUK7+RcCQ7ks8iQebM6gq6tsHTbVZSdXdjeJaOTGY65yXZdx/7eo9IcP/I5Fr3JN5WaPm3HzDNWh1Y/+jv+f6qs0KP0Dz91lrZsfRpVG032h4c7QclPpBhV2nZiz02Oe60Phgl0Up4cD0hGdpGg22jO+R/tcgl+Vvg9ccaf/rKs+LE8Y7/n+qXiaMxsDz91yG77HjwdtVMUA/mDoRIzlWVblsrRJtL/AKk+9Z6qfhIO7k6fqROtVBZ5VQX15+YfBv8AVNxFH6B5+6uqWOxDW1VPqHKoiwfrb/8ATuQq00+aTu3FA6w1QNSv+4fBv9Uww1A/oHn7raGz2HDj7bfH8O5Oyx2IgEWt+enwd3vWUrO+Dx+NF0UO8af2QqeUYj9w+DfZajgcOP0+Z91o32OxCJtbhOncHe9WC7LJE9tu+pd71m6ruczTXQwVZBM5ocoxH7h8G+yHIsP9PmfdH/yfY/1t31DveotsNjJAFsOcx3B+7XOUAaCFG0UD34AyMn/4pyjEfuHwb7I8iw/0eZ91qvyHZsbWdtnE8gNHIuzkwN/FCLfZOTqvpzOB7mzETBiYVtwsPbFJx1NSn5BiClfvxqt41/tFbMBXrPqlr3TbcN/UAsHCGGpUmAsEX61wpwopwu0uNKsxJkklIRlPuUCrIyUYRZkEH5qCSchIBMkU9tPi1h8VW+0Cx69FvrZivarNYzQYHYKdQO57GxifIyc4Togbuxpb/mW/XUf515ho6X3O/kV6hh5jeweiyoeQZGu5bfYy96zrNbwatQllkeWEvcSwzMsJOWgQ93YzvD5ieqrS/nRfZvZm0WZtrpVqRa+0WWoykMTDidBylroG7VNsg6Ji5Ya2W6pUM1HveeL3Fx/3Ernlak9jW368h/5aP86j/wBNrf8AMeapSP8AzUAhGVnLN37f3m+sLUdkv483os1m+zVP9gbbTIe+gWtaQScdPIAydHZo7tdsjabXahVoUw9nIWds42NzbSAcIc4HIpoQkSvPApsWp/6XXh8wPraX86X/AE0t4/Qj66j/ADqQpIW+u4/9vUOjF9o5G7aJvKzj/Cfu6AhFOxOpXFTpvye3EHCQYONxiRkckTtNX+87Pl+gd7AV4yVJzQvaKsG22g47i4+Zro9ayl6WnFSqQMy2D5xp5EU2mqk1muPyQ478un0rD3heDnDDJDZIkA8/PvTBgjyIPqBtkW0y6+iVvvANqzrzGt8ylSvxuhBA46hDTZ8LZfmfABgj94QFznSTwyAI9P4lUbUq7YC1HbQwkRu8h6UEtTcyqbNaSwhrpg6A7v6K60HKehFLEK61nuI/G5dljsRdTYcoLRv+5D6jpptaNSJ6utW2OpaGgBhyGnNHuWbRbiCSI3Ig+xwWQ35Wf44Ik2ytH4KC9u2rgPMFayvanZANP46lWQd4TCdx8Ecp0BrAUqlmYQQQNEOpCvHOIHQAPuTTWMjFpuyCr2TvVoPUi9x2futHoezPqcFyX78areNf7RUbiqVBaaQc79KzKf2gpX58ZreNf7RXR4MEV3fb+Vx+F/lt7VwJwknXoV5xPKSeElFE+5RKnuUCozIKOzTFMFIpk6Rde1lteyzWIMcQDSqzG/ugWTN7VR+kctLtofg9h8TV+0Cxzl5dpu77nfyK9SwcxvYPRdjb8rDSo5aPZW8H1KVrdUe4mnZ6jqZy5rg0kHTWQsaVqNkD3C29Nkq+ySnCJCEv2jrnWo70e5Um+qx1efMPcuJyiFEYRSwXrVNZgLzBcAR1lGds7e+lasFNxa3kaBgREuosc49ZJJWcuwd2p/vt9aN9kJkW97fBp0B5qFNHRCLoWL9rfOO9HuVrNoK/zh8zfchYVjBmgjC9ls1dz7ioOeZLsck6nnvj1BEK5m9LP/DE/wCxD6bIuKyt4snzlx+9dVOpFvoEgkixN6zLcgtDclQc1m9o2Oe2sQXQAO9EiSYMnFkPIhTNnWvqVnEOY2g2k5jRva54BdP7vTqdYWqt4oUajDVOOq2ox7g10U6LWvEl+E88jSMxPFFrNaLE0VqlnlvNl4Lag5oPyGv+TJ+TvK51erclt1tosMAELzRl3HAX6lznZzMiSBmN0BAnXeQS9xjM5ETppqt7aL7Y94Ap1Gg6PdAnhlKz19WcS4dBI35wYVdOo6YIha6tFuzLTKyuszmS0kfjqBXXTdzR1KxliHJOkHE0NgzoSRzY6iqaHe9RWxplYHthWttGEZNB/popi86nAKDSrMTUCwIis8ZFSZeFRxAIC2ljrU6NJ4bh5QMJkPEty1IOhzhYqz1A2o07pRy9bcHikGQwuMF2mWQAdG7fmqy0Aq5lRxEkrlp3w8umW56EiAOmNClUvE7yS6dRu8q6KjH0wWnC8RDXNA/AQp5GpzKBATB5GqO3E4ds0d81WR9IK2+/jNbxr/aK4Nnqg7Ys4GvLU5+mF3318ZreNf7RWvg4RXd9v5XL4VdtMb2rhhOElIBd5efSlJShJRFS3T1KBU2d6OoepRhBmQRdmokJgFIpgmSKe2nxew+JqfaBY5y2G23xew+JqfaBY9wXmGZu+538ivUM6DeweigtPsj8Xt38LV9Sy5K0ezA+DW0j9Xf6lYESs24JgncmCCK6bu/PU/32+tG+yFUm8a3VR+xpIJd351n7wRfb0ReNYeK+xpo6IaoArKZzVaspoIr2i2vi5rJGvIMj6BK6rIR2/TPCxUSPoO9y5b3b/d1hZIE0KWpgDFTaJPnRS8bLyI5Vg5Y9rtYXszIAJAeQPkkARHTKsqkimYzuq2DaeAV5ttnWAr1cwZeDG6IETx3ru2fqsFl5V1SocdGrSIcX1QKge0hrWgHACzPgsxf1c1aj3wcLTzjB10idB5VLZqu/lORaThrEBzAdQO9LYzxzkOMkHIrFxcshbhUAfJWiuewUqYNTDmMxIghCrztMuJ0AWpfs2KLS4VDULshSDXB7T4JplxIPWszft3VaNQMqsIcWl+DUhoiCcIOXWIVbGkuLlpfVaGBohAK1vc8BkAAEuMAyTuL884B6N6poYQ7nZgkjWM9x6lKzMGM82ciYGEHfxEehVUGl0NnXTWJWuIssE6ldDqbOrqd9xURT4O9S4lIFGDvQkbl1upc0kzkMj07gnoy4QMyfuSqGKZ6XKNF2GDwhQXUfbJEg+tkS06fjILnqOMk8f6rV02y0FuUgGQgNuABI+9QthK2oXKWzh+F0PHU/bCM3z8ZreNf7RQPZo/DaHj6fthHL4+MVvGv9orRgfnn7fysHCHy29q4wE4TKQXcXFUoSTwnQRUWd6OoepMnZ3o6h6klG5IuzUSmTlJFKn21PcLD4mp9osa4L1e1Wewus9l7dFYkUnYOSMCMec9MwhzrDcu5tr+n715pgz+538ivSsPNb2D0Xm0LT7JNmz22f1Wp7JR83Zc5+Tax/nafWF3WAXVSZUYztkCqwsfJaTB1jgU6JMrytwUV6O64rnPyrZ52H7kwuC6CI5W1j6v8AlUhHaWFukd2p/vBF+yCZvKv10/saa1djuG6WVGvbXtMg5YuTI0IzEDii16bG2K0vdandud0h0sY0thrQ0RAPgoxZDauvHIU2r0atsjdQy7YtTTwLGj0FoUaexd2vIZTtFoc8963CzMqBpKhcFrAGmjZCYPJ2WlAPhGm2J3ZarF3ttC+nXx0HYYyw603a/IOXlhFNobfyNNtJpmGBgd0NABd6PVwWBtNclbahDGBqy05c7aVt/XiLRXxtBaSAHiZzGRz36b10tuw4OUec2tbhAEHoGSjdF2ANNWoYaO9G9zvcrxbMUhxOEuEkZkAHOPIVU2m0Daf3KxzyTDe9elVW1KVMvZUIqUKDMRhjzjeaYIc9wxESXandrCwe3VyVaNpaHuL+VptcHPPOmTiEAwAHExuzXqN5VXEVmjC5jqVAU+bkQ6pHOzzyInQZrz/sgsZ25TwTPJNDx8kFpIGEQNQJyVZAdZODCyte7HZQGwWwcQk9JB3FdVG5mEAa5a8eOaL2ql3HEdQYXNdL8UgbzkFtbRph8RmspqvLZlZ28rGG6CCN3QuFjc1oL+bDygbW87yrDWbsuIWuk7aAU7S7mgcSpNbMBQtIzaF1WEDlGA6Ygqm5K2obrR2WiWsa2Tpn5UNvCjkjb8h18PUhFvKjlWxVbM0/hlDx1P2wjV7/ABir41/tFCNm3/DbOP8AGp+0EYvf4xV8a/2ir8D8932/lZOEPljtXGnamThdxcZTlOkklRTU+9HUPUolOw80dQ9SYotyUdmmTSkSmCZIiG0zHGhY4JHcX6H9tABSqbi70e5ay9mg0LJPzLvbQ+k1q87SbYnrd/Ir0O3AHYPRAyyr4R8w9yi4VfCP0W+5H3tHBUkDgnhHbQUtq+G7zAfcq3UKo+UfR7kae3eAqnNkZpYR2kI5SqM8Wn7Lfcvd9jnf3ZZi7vuQa6dNQSvELd3p6l6jZbA7texlwqOomzUmvawnmzTHOyzLc8wq3bk86oRdF52+1scRToWlrCA5tZlOcxORyyjpV4pii/lKt2VKbhIx2d5LcxBODNo14on2JWxRr6fnGafurWW69qFIxVrU6Z4Oe1pz6CZUu26YwTELy+3ssNpMGvXoOzyq0g4Dj3qFv2GxOBo2mz1gNBjNNx/ymfWvX7VZaVUS9lOoCJBIa+RxBQO1bHWJ/wCiDT+w4tjyTHoWV+Kvc/lO2m2LBeX3vs3amNgUnHpZD8hwwlCLHSI5tQFkvDSXAggEgEweC9Bv+5KdjYX07TVbAnB30k6NygSdMwh+yF+G0VyyrDwGzDmjXGxue45OOSsGKcW7eY7wpxLZ2Qtpbea11NgLWs5FoJ8Fj6bWwY6SSsz2Ui4V7MHEEtoziGQJLjPqCPvtDarHvklzmUsQggZVKUkboz3cEA7Jtrl9lo5ECm53KeEZgt6hA863szCzOyKB3rVw2YcXEegFcWy5xOB6R64TX9V7kzqKp2VdoOM+gyVsn4yzR8Jd21NnaHF0agEDrWUa3n9S0+09YufocgIjgFmWOl5hZMT0itWGvCrrPl46ApCpnkqyGlxkjVOWs4+tZZgLS4SZWpoXkHUml0T5dyGWmtMnpXFStwGWMgdA/orO2GnVyBdKApxqu7Zc/DaHj6ftBG72Pwir41/tFCtmCztyzwf01P2gil7fGKvjantFacBeu77R6rBwiIY3tXKpAKIKkF21xlJOmToIqI0HUFEqQ0HUmKIySnNQKYKTkwCdIjt7juFk8QfaQ+k1E70b3CyeI/5IPjjRefpdDvd/Irvxl2D0XRUqADM+RcTrT0Lnr2guKQOXSmF00QrDaE9MyqXHNTDzEIlBcV6d44jgV67c9Y0qLHPINNtmY4HnS0NoNIjOIlrt3yl5FeRimVu72vKoKNCz4uTp1aAY+rExLAW043YgAJ6TpBWV8h4hXtiLqnZvaI2K7bRXDZe6sxlNp0LnMET0ASY6IRXYzZylXoi2Wlor165c5zqgxAQ4twtboNPuWcsF3urXNX5Npc5lpZVDRqcDGY4G8wT5l07Ebf0aFlbRqkhzXvIgOMhzi4RAO8lUPl0wrxmjFzjtdtdtOvTdTDqr6TabjLGsLy5hplpbqCM+GRV1a+xhc6scIY4Nc5jTiOIkAcmTrLXDXd0oPcV5WWnZKuAuqPfVktgtIIzY4bxAzkb5XLRo1LfVOEOLMYdVIgSRJGcQ3UnNIKW064TkwE99v7etlKx0ObTaC4vcJLnubMuB4AgR0lELNsC+w1OWNQPDixgAYWZmowyZJGjUIfX7SvkuqtDacOeyQ4gtNMBpaCJJlkda0to7IVO1u5GkyphaRUL3w2cLgMIaJ8Kc+C01WgUjAVDDzwuW5bSHUsnNc4Uwwic3E1qJg/5QfMhfZStLXWug1uTmUi1wjvYdkJ0IWWutr5yxfVh+/LRwK7L3s/Nx1RnEAvo1pPQCXkLc1pLQ5ZS4A7KE3laObqPOnuGuWuYWkTmIPSd6sunZ81ngkADcAInz6LovS4RSzBwmco1HWn2HzxkIbTOguq/gQZL2vJGjRkOiVlqJhxPWuqvWLW5kErjZ3pd0H0//AFUYh+0tGGbBVEpgnCdoVCsTxlor6AEKDiIUqGiUpwLo9spS+GWfx1P2git7fGKvjX+0UN2ZHwuz+Op+0ERvf4xV8a/2itHB/wA932j1XP4TEMb2/hcsqQKiApgLurhqUpJ0kE11EaDqSKYHIdSRKgyUdmmcmCRKaUyTVGb/AKkULJ4g+0s9yjidcka2lPcbH/D/APMoCXLzlLI9rv5FejAsOweitxAKFSomDSdAT1CfUmfTdvaR1ghWypCmD0pxVXM5sqTEZUhQvR3cyvSLS0EOYd7MIA1BYwRHHMLzS2MlsSps2ltTNK5PQ9rX+0CVkr03OcHNOSupuAEFbHZTa2nZrMaTpFQ1C6SDAlreGcjDwQ23Wey1HF7AA4kl3J1MEk5k4T9yEs24qnKrSoVethafQSPQnftFZahGOzGn4pwI83NVOwQ7ag9xVxcCiRqhgAZTAIGHFBc6IjN3nXG+pUbTcGHCYkYSW6buaQdMkQs90WeoxrmVKjMWbcQnzgA+eUmXCXRyVqpPPA1GgnyEn1JzzbmR2gpOlkViqt4OLy90udxc4v8ASc1pdhahqWt2FoAFMkicoxs4qu3bC1WNL3M5oElzXCOkolsvs+KDnvrVKbMTIbNdrHDNriTgdIyBH3I1HtLDBTMYdrJW3d2PXvptLqb2OLiXuMMLW7mtBOZ6YRW2di1lNjazKtSs0DEQ4AdcZ5uEadBRK7nspU5Noq1zB5zicPkJgQhdm21Y20cm93cHvGfzbzljb0E98PLkdTQxBdUgiylXDhrJBuhta/W02RSbhJyJGvUDuWXtt5ucTJ8iO7e2AUq3KNBbjc4Fhy0y5RvQSHetZSy0sbzK6VSq55gLAym1olc9Z+Iq6qYo5byPX/RdVvsmWW7RCw6cis1RhButNKpAMKyizKUmtzTsyAUhlmqVaE1YZKFJ2QT1qktUKR0U0UOa0uzJ+GWbx1P2gil7fGKvjantFCtlx8Ns/jqftBFL2Pwir42p7RWjg/57vtHqVg4U6De38LmUgVXKk0rurhSrUk2JJKmlRByCYpDQeRMUzclHZpiUgkUwCZIi20Q7lY/4f/mVxWINpjGWCoRGT9PIN6NXncNW0ULKaWCG0MLsVRrTOInQrhp7H2tuhpj/APZi8hx7Wy0nU+pXrqAbsgncPRF7BtC9x7m3A0ZlrCAR1NlX22+3h3OLhGcOc8kzwzQZuy1szJFEnceVYCPMpP2Xtbu+FIx/jN96U1mfUFrDma/hTtN50KnfU2P4l/NPUHN53DUoBeVKm100ySOBIJb0SNQjP9lLX4FE9dVqoGxlrz5tHP8AxWe9EYho/Uq3tpuEQgBcuCrSAmFqm7C2qM20/rWe9RdsBao72n9az3rTymkR0gsOwQsVUCnYrG6q8MYJc45ALTv7HFsPyaf1zPetJc+x9Wy0SWBjq7hBdjaAzqk5o061Fxu8Adqj9oCwkoTeNXtWztoSHVQ0NcW7v2R0lKwXGKVB1av+cc2QCO94N69J4IndOx1blTVtAbzTLG8o12epe7PVW3vcVqquya3CNByrPTmtwxeHz2xbK4WTin5QetYi2WxzMmOc3oDnAHocAcwrqV/VAABgYY3Wds/SKP3dsLaOUNSq1nN7xvKMMniYKlV2LtJ+SyfGs96xPfh6nOLx4hamOqMsAszab/qPGbqjjxeTHkAyC4rNZjUBeTmJjhktXW2DtRHeM+tZ71O79hrUynBYyc/0jN5PSpSfhg6C8eIRqOqEWCzF4W+rXLOWdPJtDG5bhx4nTNctlOGoPMVrqmwlq3MZ9az3rmr9j62HMMZIPztP3pziKLTIePEJQ1xEQhrmTMoNb7LhMhbp2xVpy5jdM+6M96orbCWoiOTb9Yz3q6ricO4dMeIVFJlRpyKw1M7ipaSFpX9ji27qbfraf8ykex5bT+ib9bT/AJlhdXpfUPELa0OGiylQZJURlK09Tsc26MqTfraf8ynT7HNtj80362n/ADJOUUo6Q8U+yZVGyj/hln8dT9oInep7vV8a/wBoro2f2JtdK1Uaj6YDGVWOceUYYAOeQMrmvUd3q+Nf7RWzg17XVnFpnmj1K53Ck7De1cwUmqICk0LvrhKcpJQkomURoOoJpSZ3o6h6kyjckHZpEppSSTJE8pApklIRlXUKRecLYmCeGgJMdMAq2rYHtyIBORgEOMESCI1EAnqXPSqlrg4GCCCD0jMLrfexLmuwtGEOAAGUEEAGdQ1roHQFnqCqHcyIjzVrSwjnEyqG2V5+Q76J6uHHJI2V/gO+ifcrK944sXNiW4dSYmpyk59OSf8AKWvN1LDr4DQ0buiUJq7h/u//AEI/D3rmc0jUR1iNMj6UhRd4J1I03jUdYVlS2lzmucASBn+1BObuJ0njCtfepJMtHOzdnq6AMY4OyP0inJqWhvmkGxqVzGkQQCIJMCRG+PWpVbO5pILdJneOaYJngCIlSrW7EQYgB7nxO9xBOfDIBWVbzDsUs74PB5x0e8vO7iYQmrbm9v8ApU5l+cufkneCfMVI0HjMtd5WlWflM4icI52omQcgNI05oPQdCpU7zgEYci1rTnnDWOZIMZEh33aKE1fpTfD+pUNouOjSepp/G8edMaLhmWmOoroqXnOrRMNEg7mPxNyjgA3qASN6ZzhzxOcM8pc3CcgBlCE1fpQ+H9S52UnESGk7sgTnll6R5wpUqLnOa0DN2k5T5T1KdK34aZYBriznwsHpGAHVO28O7crGjsWGY8kpjxl4G+Px4qAstfdP5VL2Eeacs4HTw1S5F/gu8x/G4+ZXm9MySzNzMNQz3+RBJyyceaSeLZ3lTrXxiBBbrGh4YujXnGT1JZq/T5qfD+pcgpukNiCThzyzmIM6K6pYKjdQN8ZiciQRHGQRHFV2u2F8SMxOe8zpPEgZT0BX1L5c7DLRzXB0iZJGHFP7xa0npCjuOtAHWo007yT1LlwO8E8dDpx9B8yWB2XNdnpkc9PePOuj8qncNDLTObTB0PCTMcR0lNUvPE0twAAmSGkjwNOA5unT0BSas9HzU5n1LncHDUEdYIUcautdtxhvNgtAAM7gAIOWZymenoC55VrASOcIKRxvYqeNKVBSTQhKkCpNKgCpAoQiCrJSUUlITSo0+9HUPUkUklG5IOzTJkkk6rSSSSUUSSSSUQKZJJJRBMUyZJMEhSSTJKIJQpgJJKJgolIJkkUFIpJklFEyZOkolTFIJ0lFAmSSSUTKTAmSSSp9E6dJJBQJ1NqSSCZTlMkkomX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890588"/>
            <a:ext cx="2447925" cy="18669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8" name="AutoShape 4" descr="data:image/jpeg;base64,/9j/4AAQSkZJRgABAQAAAQABAAD/2wCEAAkGBhQSEBUSEhQUFRQVFBUWFBQUFRcUFxcYFRYVGBQUFRQXHCYeGBkjGRQVHy8gJCcpLC0sFh4xNTAqNSYrLCkBCQoKDgwOGg8PGi0kHyQpLCwsKS8sKSwqKSwsLCwvLCwsLSwsLCksKSksLCwpLC0sKSwsLCkpLCwsLCkpLCwpLP/AABEIAMQBAQMBIgACEQEDEQH/xAAbAAABBQEBAAAAAAAAAAAAAAAFAAECAwYEB//EAE8QAAEDAQUDBAwJCQcFAQAAAAEAAhEDBAUSITEGQVETImFxBxQjMlJzgZGhsbLRJDRCU5KTs8HwFTNDVGJydNLhFiVjgpSiwhcmo9Pxg//EABoBAAIDAQEAAAAAAAAAAAAAAAECAAMEBQb/xAA3EQABAwIDAgwFBQEBAQAAAAABAAIRAyEEMUESUQUTFCIyYXGBkaGx0SMzUnLBQlOy0vCiQyT/2gAMAwEAAhEDEQA/ABTdIUZUgclArus6IXnX9IpSolOknSJSnaVrdjLRzXMeZYXtYGnTntfi9QPnS2Vu/krS8O1FTkRO+DLz5g36S5dXhDizUBbdsEXznutGua3Mwe2GEHpeSyRKaUdfd/bDq9V9WDTLi6WF3NBhsRl0R0LhvW6jRLecHte3ExzQRImNDmCCtVPEsc7Y/VuvunOLqh9BzRtadyHkpByvstUse1zTDgRBG5aLbK0uPIsnmmkHkZAF0kYj0wpUrltVlMDpTed3VH5QbRDqbnzlGm/vWWJUZRhtyNNFlY1QA54pxgcSHHXfmBGqnatmjTqtpueIe0ljw0kEjvmkbiI9SPLKMxO/Q6Z6aIcmqRMbtRrkguJKURp3SOT5Wo/DTLi1hDC5z43hkiABnmVIXHnUcXjkqYaTUAJxYwCwNbObjiGU5cUxxNIa+R7I6zNoF0vEVN3p/oQyU2JFKtxwabuUBpVTDamE5HwXM1BStVyhloFnNQEyGlwa6A46CNTqM+lQYqkcjoTkchnppuzR4ioNOrTVC5SgoxX2dLKvJvqAAsxteGkhwAl0DUEAO83Sr31OWs9nszQ01OUdhIOjSMILvBJMmODZ3qs4tliy4OZ3CCZ8u5MMM64dY6DebW80BCU9K7rbd7WNDmVMYLnMPNLYc2JiTmM9VpLmtj6tjqtB7rTbLDAmGQY04ADyJa+L4tge0SJi8iLxOSalh9pxa4wYnfPmsZKcBbe97yPabKzDm7uZgDfLsRMd9h5vlKG2ixutNYWc1A002NHOaTieGjlc2jKIjyKqlwgXDae2AJm5MR1RvKsqYMNMNdJtFt/es0VGUWp3IHUX1hVbhpmCMD5MmGkZb8upWVdmSHU2tqNdyjS+Q1wDWN1e6R0HLoWk4yiDBO/Q6CTpuWfk1Q3A8wgspSjFm2fFWoxlOs0io0lhcxzZIMFpAmFRUuprWF5qtjE5reY+XYSASBGmf3ao8qpE7M37D19XUfBTk9QCfyPdDgU8oxadngyJrMJdTNRoDX85oneRAPNOStZsqSaYFamTVaXUwQ8Yo3SRkZ4qs42hEz5H2T8mqzEeY90CxKUojZblkAveKeKoabZaXS8ZEZaAHKVwPpwSOBI8xhXNqseSGnJIabmiSmBUgowpBOlUk6aE6CKYaBRIUxoExRb0Qo8XKhCSdJMq0Wu6vgoh/C0s83JvB9paftprrxphg+SHujw6mCT9FrAsYLzqCnyYecEEYcogmSNOKnZ74rMJLKjgXRJkSYECSehcjEYF9UudaYIFzrGdtLrpUsU1gDbxY+HejV2kNFuxjEAHYmyRI5TMSMwq7/sD6topNp5tdSbyLcgGj5TZPB286yENN/V+d3V3O77JueUZ5Z5KFK+qzcEVHdz7zQ4d2UhFuFrNqGoIntMdEDdvHgVDiKbmbBmO7fO/r8VzGkWvwkQQ6COBBgjzrRbU2dz6lma0SXUWgdeI+9Z+na3NfygcQ+S7FqZOpz612f2ktPzzz1wfuV9ajWdUa9kWBzJzPcVTTqUwxzXTePJd9alhsTGkg4bZhkac0OGS7rttTapq0ah51KpVqUj1F8t8okeZZ78t1sIbyhwgyBDYkb9NelUdvvx8pi5/hQOEaRGioOBqPaQ6JkkHrJ7O4q0YpjSCJiwI/wAUVvgzY7K5vehr2nodzTB8g9CmKBF31GxDm1ab3DfhcMifptKEWW8alMEMdAMSCA4EjQw4ET0pU70qteXh5xOycTBxA7nA5EK3ktQNDREB20M73mDa2Z36KvlDCdozcQfCEZoGLDTDtXWlpZ1NnER0ZgJr0ok3i8gZNrUi48JNMCeskIO69Khe1+LnNENgNho4NbGEDqCtqbQVzrUJznMN1Gh0SDCVWvLhF9qbnUjq3DxTHEUy0NM2jdoD19aOXfaW1qD2PPdKDazqZ3lpY9rm/jeFn7sqObVa5mbmy4Doa0k+gFVdvPxl+LnOBBMDMOEHICNFGzWp1Nwew4XDQ/0KuZhSwPAjnaaDOR2Sq3YgOLTu116u9HL+r0q9FloYwMeahY+Mg7InFHERr0qvZG28naADo7I/f6CULtVvfUjEchoAA1onWGtACqpVi1wc0wQQR5OhAYP/AOc0TrMXmN1+pE4j4wqDq71t6AotFaznNlCHk8XU3F59ZZ1NQTZWqXWwOdmXB7j0kgk+tBhbX8/P85If0yZPpVlivOpSJNN2EnUgAn0gwqBgHtp1GgyXDXfFz3n8K04trnsJFh/h4IvRrNdYLQWsDBipZBznTzhnziV1Wm1upOs1VgBwWaXA+CahB9YQEX1VDCwP5riS5uFkGTJnm8VM7Q1yQS+YBAljCIdq2MMEdCDsFUJNgRJMEnItAjLqUGKYBrMDQaEnetJZRSfarLWpNwcpjxNGQlpbzgN0z6ELv+yNfRZaKQhrRyT2zOAgnCfLJnp60MbflYPxtfDowghrRAGcNEQ0dSk2/wCsGlofzXElzcDIJOZkYc0rMFXp1GvaRa1ycpNstJEHqTOxNJ7S0jPqGduvq80ZvlwLadMMl77K0NcMzk8uIgmAIaTOvkXfYMJ7VH6Q0anJPJyDpES3Q5wsxU2gruHOfORb3rMgdQDhyCjUv2sSwl/5syzmsGHqgadGirPB9U0wyRadTmQRuyyt2704xdMOLr6aDf2oxdF4BoFC00w9lVxIJ1DsTmuM6h2IOQC20Qyo9gMhr3NB4wSJ9C6jtBW3uBMkhxYzECdS12GWk9CHkrdh8O6m9zzAnQEkTvuLWWatWa9oaLxqc43JoUgmUmrasqdJPCSiKW4KKlGSgUWiwQeblIpAJkgmSItVsVmpUaNSvWqsNVriAymHjmuwnOepGbs2QoV6La1K0Pcx0icDQQRq1wnI9Cy+2R+C2Hxdb7QIfsltjUsNQkDHSfHKU5iY0c07nD06HdHl61fFHaNN5mTa2hI3L0dLDUC1pc3Qb9y3h2IpTHLVB10xHnlONhqRcGiu+SHOHMGjYxZz0hF7rvuy25s0agx76bua8f5d/WJXdTsmCs2Z/N1vMcC57OEMUX7LnkZ6Dd2LU7BYbZkN9VnP7BUpA5d0nTmD3qw9jtg/TO+g33rSvNOi01KjmtA+U8hvpK82237IoqtNCyk4DlUq5jEN7WDUN4nelo47G1XQ157YHso/BYVv6fVVvqXeH4O2qpM4ZFAkHOJBnMdKvvSx2OzvDKtpqhxYyoIoYua8S0yCvPaDue395vrC0fZEPwtn8JZvs12BUr/uH/n2WTk1Gej6+6JdtXd+tVv9OfenFou/9arf6c+9YNWU1OMr/uH/AJ9lOS0fp9fder0dj6LrKLUK7+RcCQ7ks8iQebM6gq6tsHTbVZSdXdjeJaOTGY65yXZdx/7eo9IcP/I5Fr3JN5WaPm3HzDNWh1Y/+jv+f6qs0KP0Dz91lrZsfRpVG032h4c7QclPpBhV2nZiz02Oe60Phgl0Up4cD0hGdpGg22jO+R/tcgl+Vvg9ccaf/rKs+LE8Y7/n+qXiaMxsDz91yG77HjwdtVMUA/mDoRIzlWVblsrRJtL/AKk+9Z6qfhIO7k6fqROtVBZ5VQX15+YfBv8AVNxFH6B5+6uqWOxDW1VPqHKoiwfrb/8ATuQq00+aTu3FA6w1QNSv+4fBv9Uww1A/oHn7raGz2HDj7bfH8O5Oyx2IgEWt+enwd3vWUrO+Dx+NF0UO8af2QqeUYj9w+DfZajgcOP0+Z91o32OxCJtbhOncHe9WC7LJE9tu+pd71m6ruczTXQwVZBM5ocoxH7h8G+yHIsP9PmfdH/yfY/1t31DveotsNjJAFsOcx3B+7XOUAaCFG0UD34AyMn/4pyjEfuHwb7I8iw/0eZ91qvyHZsbWdtnE8gNHIuzkwN/FCLfZOTqvpzOB7mzETBiYVtwsPbFJx1NSn5BiClfvxqt41/tFbMBXrPqlr3TbcN/UAsHCGGpUmAsEX61wpwopwu0uNKsxJkklIRlPuUCrIyUYRZkEH5qCSchIBMkU9tPi1h8VW+0Cx69FvrZivarNYzQYHYKdQO57GxifIyc4Togbuxpb/mW/XUf515ho6X3O/kV6hh5jeweiyoeQZGu5bfYy96zrNbwatQllkeWEvcSwzMsJOWgQ93YzvD5ieqrS/nRfZvZm0WZtrpVqRa+0WWoykMTDidBylroG7VNsg6Ji5Ya2W6pUM1HveeL3Fx/3Ernlak9jW368h/5aP86j/wBNrf8AMeapSP8AzUAhGVnLN37f3m+sLUdkv483os1m+zVP9gbbTIe+gWtaQScdPIAydHZo7tdsjabXahVoUw9nIWds42NzbSAcIc4HIpoQkSvPApsWp/6XXh8wPraX86X/AE0t4/Qj66j/ADqQpIW+u4/9vUOjF9o5G7aJvKzj/Cfu6AhFOxOpXFTpvye3EHCQYONxiRkckTtNX+87Pl+gd7AV4yVJzQvaKsG22g47i4+Zro9ayl6WnFSqQMy2D5xp5EU2mqk1muPyQ478un0rD3heDnDDJDZIkA8/PvTBgjyIPqBtkW0y6+iVvvANqzrzGt8ylSvxuhBA46hDTZ8LZfmfABgj94QFznSTwyAI9P4lUbUq7YC1HbQwkRu8h6UEtTcyqbNaSwhrpg6A7v6K60HKehFLEK61nuI/G5dljsRdTYcoLRv+5D6jpptaNSJ6utW2OpaGgBhyGnNHuWbRbiCSI3Ig+xwWQ35Wf44Ik2ytH4KC9u2rgPMFayvanZANP46lWQd4TCdx8Ecp0BrAUqlmYQQQNEOpCvHOIHQAPuTTWMjFpuyCr2TvVoPUi9x2futHoezPqcFyX78areNf7RUbiqVBaaQc79KzKf2gpX58ZreNf7RXR4MEV3fb+Vx+F/lt7VwJwknXoV5xPKSeElFE+5RKnuUCozIKOzTFMFIpk6Rde1lteyzWIMcQDSqzG/ugWTN7VR+kctLtofg9h8TV+0Cxzl5dpu77nfyK9SwcxvYPRdjb8rDSo5aPZW8H1KVrdUe4mnZ6jqZy5rg0kHTWQsaVqNkD3C29Nkq+ySnCJCEv2jrnWo70e5Um+qx1efMPcuJyiFEYRSwXrVNZgLzBcAR1lGds7e+lasFNxa3kaBgREuosc49ZJJWcuwd2p/vt9aN9kJkW97fBp0B5qFNHRCLoWL9rfOO9HuVrNoK/zh8zfchYVjBmgjC9ls1dz7ioOeZLsck6nnvj1BEK5m9LP/DE/wCxD6bIuKyt4snzlx+9dVOpFvoEgkixN6zLcgtDclQc1m9o2Oe2sQXQAO9EiSYMnFkPIhTNnWvqVnEOY2g2k5jRva54BdP7vTqdYWqt4oUajDVOOq2ox7g10U6LWvEl+E88jSMxPFFrNaLE0VqlnlvNl4Lag5oPyGv+TJ+TvK51erclt1tosMAELzRl3HAX6lznZzMiSBmN0BAnXeQS9xjM5ETppqt7aL7Y94Ap1Gg6PdAnhlKz19WcS4dBI35wYVdOo6YIha6tFuzLTKyuszmS0kfjqBXXTdzR1KxliHJOkHE0NgzoSRzY6iqaHe9RWxplYHthWttGEZNB/popi86nAKDSrMTUCwIis8ZFSZeFRxAIC2ljrU6NJ4bh5QMJkPEty1IOhzhYqz1A2o07pRy9bcHikGQwuMF2mWQAdG7fmqy0Aq5lRxEkrlp3w8umW56EiAOmNClUvE7yS6dRu8q6KjH0wWnC8RDXNA/AQp5GpzKBATB5GqO3E4ds0d81WR9IK2+/jNbxr/aK4Nnqg7Ys4GvLU5+mF3318ZreNf7RWvg4RXd9v5XL4VdtMb2rhhOElIBd5efSlJShJRFS3T1KBU2d6OoepRhBmQRdmokJgFIpgmSKe2nxew+JqfaBY5y2G23xew+JqfaBY9wXmGZu+538ivUM6DeweigtPsj8Xt38LV9Sy5K0ezA+DW0j9Xf6lYESs24JgncmCCK6bu/PU/32+tG+yFUm8a3VR+xpIJd351n7wRfb0ReNYeK+xpo6IaoArKZzVaspoIr2i2vi5rJGvIMj6BK6rIR2/TPCxUSPoO9y5b3b/d1hZIE0KWpgDFTaJPnRS8bLyI5Vg5Y9rtYXszIAJAeQPkkARHTKsqkimYzuq2DaeAV5ttnWAr1cwZeDG6IETx3ru2fqsFl5V1SocdGrSIcX1QKge0hrWgHACzPgsxf1c1aj3wcLTzjB10idB5VLZqu/lORaThrEBzAdQO9LYzxzkOMkHIrFxcshbhUAfJWiuewUqYNTDmMxIghCrztMuJ0AWpfs2KLS4VDULshSDXB7T4JplxIPWszft3VaNQMqsIcWl+DUhoiCcIOXWIVbGkuLlpfVaGBohAK1vc8BkAAEuMAyTuL884B6N6poYQ7nZgkjWM9x6lKzMGM82ciYGEHfxEehVUGl0NnXTWJWuIssE6ldDqbOrqd9xURT4O9S4lIFGDvQkbl1upc0kzkMj07gnoy4QMyfuSqGKZ6XKNF2GDwhQXUfbJEg+tkS06fjILnqOMk8f6rV02y0FuUgGQgNuABI+9QthK2oXKWzh+F0PHU/bCM3z8ZreNf7RQPZo/DaHj6fthHL4+MVvGv9orRgfnn7fysHCHy29q4wE4TKQXcXFUoSTwnQRUWd6OoepMnZ3o6h6klG5IuzUSmTlJFKn21PcLD4mp9osa4L1e1Wewus9l7dFYkUnYOSMCMec9MwhzrDcu5tr+n715pgz+538ivSsPNb2D0Xm0LT7JNmz22f1Wp7JR83Zc5+Tax/nafWF3WAXVSZUYztkCqwsfJaTB1jgU6JMrytwUV6O64rnPyrZ52H7kwuC6CI5W1j6v8AlUhHaWFukd2p/vBF+yCZvKv10/saa1djuG6WVGvbXtMg5YuTI0IzEDii16bG2K0vdandud0h0sY0thrQ0RAPgoxZDauvHIU2r0atsjdQy7YtTTwLGj0FoUaexd2vIZTtFoc8963CzMqBpKhcFrAGmjZCYPJ2WlAPhGm2J3ZarF3ttC+nXx0HYYyw603a/IOXlhFNobfyNNtJpmGBgd0NABd6PVwWBtNclbahDGBqy05c7aVt/XiLRXxtBaSAHiZzGRz36b10tuw4OUec2tbhAEHoGSjdF2ANNWoYaO9G9zvcrxbMUhxOEuEkZkAHOPIVU2m0Daf3KxzyTDe9elVW1KVMvZUIqUKDMRhjzjeaYIc9wxESXandrCwe3VyVaNpaHuL+VptcHPPOmTiEAwAHExuzXqN5VXEVmjC5jqVAU+bkQ6pHOzzyInQZrz/sgsZ25TwTPJNDx8kFpIGEQNQJyVZAdZODCyte7HZQGwWwcQk9JB3FdVG5mEAa5a8eOaL2ql3HEdQYXNdL8UgbzkFtbRph8RmspqvLZlZ28rGG6CCN3QuFjc1oL+bDygbW87yrDWbsuIWuk7aAU7S7mgcSpNbMBQtIzaF1WEDlGA6Ygqm5K2obrR2WiWsa2Tpn5UNvCjkjb8h18PUhFvKjlWxVbM0/hlDx1P2wjV7/ABir41/tFCNm3/DbOP8AGp+0EYvf4xV8a/2ir8D8932/lZOEPljtXGnamThdxcZTlOkklRTU+9HUPUolOw80dQ9SYotyUdmmTSkSmCZIiG0zHGhY4JHcX6H9tABSqbi70e5ay9mg0LJPzLvbQ+k1q87SbYnrd/Ir0O3AHYPRAyyr4R8w9yi4VfCP0W+5H3tHBUkDgnhHbQUtq+G7zAfcq3UKo+UfR7kae3eAqnNkZpYR2kI5SqM8Wn7Lfcvd9jnf3ZZi7vuQa6dNQSvELd3p6l6jZbA7texlwqOomzUmvawnmzTHOyzLc8wq3bk86oRdF52+1scRToWlrCA5tZlOcxORyyjpV4pii/lKt2VKbhIx2d5LcxBODNo14on2JWxRr6fnGafurWW69qFIxVrU6Z4Oe1pz6CZUu26YwTELy+3ssNpMGvXoOzyq0g4Dj3qFv2GxOBo2mz1gNBjNNx/ymfWvX7VZaVUS9lOoCJBIa+RxBQO1bHWJ/wCiDT+w4tjyTHoWV+Kvc/lO2m2LBeX3vs3amNgUnHpZD8hwwlCLHSI5tQFkvDSXAggEgEweC9Bv+5KdjYX07TVbAnB30k6NygSdMwh+yF+G0VyyrDwGzDmjXGxue45OOSsGKcW7eY7wpxLZ2Qtpbea11NgLWs5FoJ8Fj6bWwY6SSsz2Ui4V7MHEEtoziGQJLjPqCPvtDarHvklzmUsQggZVKUkboz3cEA7Jtrl9lo5ECm53KeEZgt6hA863szCzOyKB3rVw2YcXEegFcWy5xOB6R64TX9V7kzqKp2VdoOM+gyVsn4yzR8Jd21NnaHF0agEDrWUa3n9S0+09YufocgIjgFmWOl5hZMT0itWGvCrrPl46ApCpnkqyGlxkjVOWs4+tZZgLS4SZWpoXkHUml0T5dyGWmtMnpXFStwGWMgdA/orO2GnVyBdKApxqu7Zc/DaHj6ftBG72Pwir41/tFCtmCztyzwf01P2gil7fGKvjantFacBeu77R6rBwiIY3tXKpAKIKkF21xlJOmToIqI0HUFEqQ0HUmKIySnNQKYKTkwCdIjt7juFk8QfaQ+k1E70b3CyeI/5IPjjRefpdDvd/Irvxl2D0XRUqADM+RcTrT0Lnr2guKQOXSmF00QrDaE9MyqXHNTDzEIlBcV6d44jgV67c9Y0qLHPINNtmY4HnS0NoNIjOIlrt3yl5FeRimVu72vKoKNCz4uTp1aAY+rExLAW043YgAJ6TpBWV8h4hXtiLqnZvaI2K7bRXDZe6sxlNp0LnMET0ASY6IRXYzZylXoi2Wlor165c5zqgxAQ4twtboNPuWcsF3urXNX5Npc5lpZVDRqcDGY4G8wT5l07Ebf0aFlbRqkhzXvIgOMhzi4RAO8lUPl0wrxmjFzjtdtdtOvTdTDqr6TabjLGsLy5hplpbqCM+GRV1a+xhc6scIY4Nc5jTiOIkAcmTrLXDXd0oPcV5WWnZKuAuqPfVktgtIIzY4bxAzkb5XLRo1LfVOEOLMYdVIgSRJGcQ3UnNIKW064TkwE99v7etlKx0ObTaC4vcJLnubMuB4AgR0lELNsC+w1OWNQPDixgAYWZmowyZJGjUIfX7SvkuqtDacOeyQ4gtNMBpaCJJlkda0to7IVO1u5GkyphaRUL3w2cLgMIaJ8Kc+C01WgUjAVDDzwuW5bSHUsnNc4Uwwic3E1qJg/5QfMhfZStLXWug1uTmUi1wjvYdkJ0IWWutr5yxfVh+/LRwK7L3s/Nx1RnEAvo1pPQCXkLc1pLQ5ZS4A7KE3laObqPOnuGuWuYWkTmIPSd6sunZ81ngkADcAInz6LovS4RSzBwmco1HWn2HzxkIbTOguq/gQZL2vJGjRkOiVlqJhxPWuqvWLW5kErjZ3pd0H0//AFUYh+0tGGbBVEpgnCdoVCsTxlor6AEKDiIUqGiUpwLo9spS+GWfx1P2git7fGKvjX+0UN2ZHwuz+Op+0ERvf4xV8a/2itHB/wA932j1XP4TEMb2/hcsqQKiApgLurhqUpJ0kE11EaDqSKYHIdSRKgyUdmmcmCRKaUyTVGb/AKkULJ4g+0s9yjidcka2lPcbH/D/APMoCXLzlLI9rv5FejAsOweitxAKFSomDSdAT1CfUmfTdvaR1ghWypCmD0pxVXM5sqTEZUhQvR3cyvSLS0EOYd7MIA1BYwRHHMLzS2MlsSps2ltTNK5PQ9rX+0CVkr03OcHNOSupuAEFbHZTa2nZrMaTpFQ1C6SDAlreGcjDwQ23Wey1HF7AA4kl3J1MEk5k4T9yEs24qnKrSoVethafQSPQnftFZahGOzGn4pwI83NVOwQ7ag9xVxcCiRqhgAZTAIGHFBc6IjN3nXG+pUbTcGHCYkYSW6buaQdMkQs90WeoxrmVKjMWbcQnzgA+eUmXCXRyVqpPPA1GgnyEn1JzzbmR2gpOlkViqt4OLy90udxc4v8ASc1pdhahqWt2FoAFMkicoxs4qu3bC1WNL3M5oElzXCOkolsvs+KDnvrVKbMTIbNdrHDNriTgdIyBH3I1HtLDBTMYdrJW3d2PXvptLqb2OLiXuMMLW7mtBOZ6YRW2di1lNjazKtSs0DEQ4AdcZ5uEadBRK7nspU5Noq1zB5zicPkJgQhdm21Y20cm93cHvGfzbzljb0E98PLkdTQxBdUgiylXDhrJBuhta/W02RSbhJyJGvUDuWXtt5ucTJ8iO7e2AUq3KNBbjc4Fhy0y5RvQSHetZSy0sbzK6VSq55gLAym1olc9Z+Iq6qYo5byPX/RdVvsmWW7RCw6cis1RhButNKpAMKyizKUmtzTsyAUhlmqVaE1YZKFJ2QT1qktUKR0U0UOa0uzJ+GWbx1P2gil7fGKvjantFCtlx8Ns/jqftBFL2Pwir42p7RWjg/57vtHqVg4U6De38LmUgVXKk0rurhSrUk2JJKmlRByCYpDQeRMUzclHZpiUgkUwCZIi20Q7lY/4f/mVxWINpjGWCoRGT9PIN6NXncNW0ULKaWCG0MLsVRrTOInQrhp7H2tuhpj/APZi8hx7Wy0nU+pXrqAbsgncPRF7BtC9x7m3A0ZlrCAR1NlX22+3h3OLhGcOc8kzwzQZuy1szJFEnceVYCPMpP2Xtbu+FIx/jN96U1mfUFrDma/hTtN50KnfU2P4l/NPUHN53DUoBeVKm100ySOBIJb0SNQjP9lLX4FE9dVqoGxlrz5tHP8AxWe9EYho/Uq3tpuEQgBcuCrSAmFqm7C2qM20/rWe9RdsBao72n9az3rTymkR0gsOwQsVUCnYrG6q8MYJc45ALTv7HFsPyaf1zPetJc+x9Wy0SWBjq7hBdjaAzqk5o061Fxu8Adqj9oCwkoTeNXtWztoSHVQ0NcW7v2R0lKwXGKVB1av+cc2QCO94N69J4IndOx1blTVtAbzTLG8o12epe7PVW3vcVqquya3CNByrPTmtwxeHz2xbK4WTin5QetYi2WxzMmOc3oDnAHocAcwrqV/VAABgYY3Wds/SKP3dsLaOUNSq1nN7xvKMMniYKlV2LtJ+SyfGs96xPfh6nOLx4hamOqMsAszab/qPGbqjjxeTHkAyC4rNZjUBeTmJjhktXW2DtRHeM+tZ71O79hrUynBYyc/0jN5PSpSfhg6C8eIRqOqEWCzF4W+rXLOWdPJtDG5bhx4nTNctlOGoPMVrqmwlq3MZ9az3rmr9j62HMMZIPztP3pziKLTIePEJQ1xEQhrmTMoNb7LhMhbp2xVpy5jdM+6M96orbCWoiOTb9Yz3q6ricO4dMeIVFJlRpyKw1M7ipaSFpX9ji27qbfraf8ykex5bT+ib9bT/AJlhdXpfUPELa0OGiylQZJURlK09Tsc26MqTfraf8ynT7HNtj80362n/ADJOUUo6Q8U+yZVGyj/hln8dT9oInep7vV8a/wBoro2f2JtdK1Uaj6YDGVWOceUYYAOeQMrmvUd3q+Nf7RWzg17XVnFpnmj1K53Ck7De1cwUmqICk0LvrhKcpJQkomURoOoJpSZ3o6h6kyjckHZpEppSSTJE8pApklIRlXUKRecLYmCeGgJMdMAq2rYHtyIBORgEOMESCI1EAnqXPSqlrg4GCCCD0jMLrfexLmuwtGEOAAGUEEAGdQ1roHQFnqCqHcyIjzVrSwjnEyqG2V5+Q76J6uHHJI2V/gO+ifcrK944sXNiW4dSYmpyk59OSf8AKWvN1LDr4DQ0buiUJq7h/u//AEI/D3rmc0jUR1iNMj6UhRd4J1I03jUdYVlS2lzmucASBn+1BObuJ0njCtfepJMtHOzdnq6AMY4OyP0inJqWhvmkGxqVzGkQQCIJMCRG+PWpVbO5pILdJneOaYJngCIlSrW7EQYgB7nxO9xBOfDIBWVbzDsUs74PB5x0e8vO7iYQmrbm9v8ApU5l+cufkneCfMVI0HjMtd5WlWflM4icI52omQcgNI05oPQdCpU7zgEYci1rTnnDWOZIMZEh33aKE1fpTfD+pUNouOjSepp/G8edMaLhmWmOoroqXnOrRMNEg7mPxNyjgA3qASN6ZzhzxOcM8pc3CcgBlCE1fpQ+H9S52UnESGk7sgTnll6R5wpUqLnOa0DN2k5T5T1KdK34aZYBriznwsHpGAHVO28O7crGjsWGY8kpjxl4G+Px4qAstfdP5VL2Eeacs4HTw1S5F/gu8x/G4+ZXm9MySzNzMNQz3+RBJyyceaSeLZ3lTrXxiBBbrGh4YujXnGT1JZq/T5qfD+pcgpukNiCThzyzmIM6K6pYKjdQN8ZiciQRHGQRHFV2u2F8SMxOe8zpPEgZT0BX1L5c7DLRzXB0iZJGHFP7xa0npCjuOtAHWo007yT1LlwO8E8dDpx9B8yWB2XNdnpkc9PePOuj8qncNDLTObTB0PCTMcR0lNUvPE0twAAmSGkjwNOA5unT0BSas9HzU5n1LncHDUEdYIUcautdtxhvNgtAAM7gAIOWZymenoC55VrASOcIKRxvYqeNKVBSTQhKkCpNKgCpAoQiCrJSUUlITSo0+9HUPUkUklG5IOzTJkkk6rSSSSUUSSSSUQKZJJJRBMUyZJMEhSSTJKIJQpgJJKJgolIJkkUFIpJklFEyZOkolTFIJ0lFAmSSSUTKTAmSSSp9E6dJJBQJ1NqSSCZTlMkkomX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890588"/>
            <a:ext cx="2447925" cy="18669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data:image/jpeg;base64,/9j/4AAQSkZJRgABAQAAAQABAAD/2wCEAAkGBxQTEhUUEhQVFhUXGB8YGRgYGRwdIBgaHxscHh0cHCEZHigjGhslHhkcITEhJykrLi4uIB8zODMsNygtLisBCgoKDg0OGxAQGzAmICUsLCwsLC0sLCwsLy4sLCwsLCwsLCwsLCwtLCwsLCwsLSw0LDQsLCwsLCwsLCwsLCwsLP/AABEIAQMAwgMBIgACEQEDEQH/xAAcAAABBQEBAQAAAAAAAAAAAAAGAAMEBQcCAQj/xABLEAACAQIEAwUFBQUEBwYHAAABAhEDIQAEEjEFQVEGEyJhcQcygZGxI0JScqEUM5LB0WKC4fAkQ1OistPxFRY0Y3OTJUSjwsPS4v/EABoBAAIDAQEAAAAAAAAAAAAAAAIDAQQFAAb/xAAxEQABBAAEBAQFBAMBAAAAAAABAAIDEQQSITEFE0FRImFxoYGRscHwIzLR4RQzUkL/2gAMAwEAAhEDEQA/ADyll10r4V90ch0GHUyyfgX+EY9y48C/lH0w+tLHmJJjZ1WtpSabKpHuL/CMcnKp+Ff4RiWEnljru74UZj3Q2FF/ZU/Av8Ixwcsn4F/hGJWZqrTQvUYKq3LEwAPPEPjvFKeVomtVnuwVDFRMBmC6vQTJ8sAJHONC9VGYBd/sqfgX5DHoyifgX+EYr8/x9KeYylIDVTzM/aA2WVml66yGA9MQeE8TrNnK1KoajCjXCeCmgQUnpakZyfEDqtIJ9OYYGSEXdaX9vqhMrUQ/siR7i/wjCGWSfcT5DA1witVo5xUzSu5rPWWlXSsWpsAS+h6W1NkVNIIHI3ucSe3GVeo2VWjU0V1d6tInYuqGFb+w0lT64nIQ8NLtxdoeZpdK+7qnq06aeqJ0wsxtMbxPPCVaWspFPWFDFYWQpJAaOkgifI4DsjVrNn8tnKlKqnf0alJ6ZVj3KroKatIgEur3/tDCrZfMLmafEFRm1VWpPSFN9Yy58KzP4dAqRG7sL4YYjtm6d+vb2QZ/JEz8Qygqd0Xy4qBguglAdR2EHmeQ54dzNXL02C1DQRm91WKKTeLA3N7euAvjnD675rN1Vo1HoirlqhpaYNdKSjV3bHZla8fegjniw4vrObFfLLUZqvc0qtCrRbRUpA6hUViPs2p62kE7jaYmeSNKcdvfT+f7Ucw9kT93SLEAUyRuPDI9Ry3xIXKJ/s1/hH9MA+ddxmeLVx3YRaVOn9pTY6wtNp0GRbWxXYyQMScnWdOG5XLZaTXqZZSzUoZqYKDVUuwlix0jnJm+k4XyDpTu3uLPyU8zyRVVylP8C/wj+mGDlU/AvyH9MD9btDVbheWr02C16rUaVwG+0aoEqAg77OeRkYue0HEGy4oBEWq9astEAtomQxLSA0ABSSIwp0UgNX1I+SNsjVMpZVPwL/CMO/sqfgT+Ef0w22eRHZG8Oin3rMbIqyRdjsbE+gw7kc5SrDVSqK45lSDHr0wrx1eqkuCC6oVa8FbCtvFosI/XBHn2pUqbO6oAonYfLbFL2pyuisW5Osg2sRuST0sfhiH2yo/tOQFRWC1aR1KrHwu4BVqTDnrEr8cBiYubLHZIBOtef92ETj4L8voo3Bu3FGoave0YhhoCoDKGwJnmWG3mMFmSq0qoMJpI95Xp6WX1VhMGLHY8jgDyfYjNZVKXEpp5tF+0qZVLhqJB8Suf3jqCG90bW6Yl8F7U5fMZynWo06mXUo4dGJdqzuaWggJqsoQ3Mb+eNHiPBohC6SMkOHSyR6Uq0cxuirrNUl1vYe8eQ64WO82PG/5j9cLFJjnZRqmEK/y/up+UfTE+mMRaAGhPyj6DD1J8dM4ZimnUJ8YazdAVEZCWAYESrMpHmGUgg+hw6Dj3CbINhLKAMm7VeGU8tU8VQV/2WrqVm1GnUlmcLchlAJMj3t8TMhwfNrRqZRwtRKbIcvWdo1IGR9Dr4mhSCoN5A+JuK2fyuRVu+rKhqO1Q6iC7s250qJNgBYbAYG+Ie0+lqZcpS77SY1s4RCbG0AsRfmBjTjjnncWwssE38e4SnOawW4q0TsPSFOpSWpURXqU6iBSCaHdtrCUi4MKHLESNiRh/iWQyNJ3rZmqFappDmpXKB9HugorKjR0Knnio4ZxxuM5CuKOvLV0YKQr2LDxAahB0NGk7HGS8Xrd2FcAKzuFd2EsN5mbkiOfQ4t4TBST5+ZJRbuK11r+EuSUMIoXa+g+GUss01suKLFyZqUwpkkyfEvU3OBniXtCWlVqUv2aoTTcoxLKsxzAE2NiJixGM3y3FavDswK6EwtTu66DaqgMTHXmp3uMF3tLyqivSrpda9PccysQfirD5YdDwyNmLbHMczXDwnZA6c8suboRunq3tOqGRToU5nc1C0DzCgX+OL7hvaqpmeF1M5SpBKqK/gaSupPeiCCRExte2MGqq+UIeQxfVqHKxkX63xs3sj4TVpZGsmYpshq1GqDUQQyPTQAiCehwXEsJhsPGC1tEHUXuFMEj3E2dFTP7S8yg1OuWi19Li/wDHef088EnZv2g061RKVdRTepZGDSjn8N7qTy3nGQ1cqK1CkGbT4VPK50+friPxCg7PQy9BWL6l0EA7iwj03PTGji+E4UxkhtaaG0iPEPLgCb3X0bx/iX7Pl6lbRr7sTpmJuBvBjecCuU9oWVMtVo1KbxEhA8jmAUvHrGLjtgf/AIfmAxv3JB9Yj64wnjve70zCqCzGYuNh/hjI4VgocTC90gOhrRWMRI5jwB17rasnR4Zme6p0HQGnU76mlOoyaKke8EkAtE7qdz1Mz832fdqmXqrXZmy5dlFZdQZnBBLFSsEAwABAHI4xrsnVGY4hkVplzFTvG0GNOlSb9Ba/kSOeD/2mcRqU69AUqjoe7ZjpYj7ygeXJhfETYFwxbYIn3YO+vQrmyjll7ginjeU15Y0q1M1BWXRXaiII8B8arctDAAC5g84x52OSt+zhsysViSpYqFaoikimzgbMUi3LAn2B7fPXzX7HXOttJKVAIJKiSrRY2+9a8jGiV66opd2CqoksxgAdSTsMZuJZLCTC8a3en2/Oicwh3iCh8b4f31OB7y3U+f8AQ4DcpWNPWtUakJ01FMST5AAQwsBFzAIjB/Rqq6hlYMpEggyCPIjfFZxjgq1vEvhqbauvr/XfCGvFZXfn57FOaQNDsqWnw2q6ulLNMuUqLpNNNIKjTpJVipKsTcgEA3tc4idm+w9LK1O8L94R7o0IoAtBNiSwvcEC+2G6tOtl2m9M+XukAddmJMbxibQ4/UmGRWvAIJEwJ6RHxwGJdjSzK2Tw1VGhp67H1vVE2Fu4FpZs+N/zH64WINfPksx7s3J+8OuPMPZC7KNvmEsg9ka0F8CflH0x0iYbOZSlRD1GCoqAszGABAucZ92j9odW/wCwosL96qpPeeiyCo33v5DAwYKbFSOEQutz0UOmbG0ZijfjnaChlAO9Y6muqKJZvQch5kgYF+F+0tambp5apl2QVjppv3gJnYB1gAT/AGWMee+GOF1043kg57unnKUjw/cMmJBv3bgbHzi4xmXHC9GpSraStTL1RKndWVgYP95Y+ONjBcOw74ZGuvmN6Xt5hVpJXte3/koq7XcAOTzJF2p1Zem5ube8jE3LKSLncEdDgXo5TTV7ymRpezr59R8f542TtpQTOcNNemQdKjM0yPISR8ULD/pjDKtV8vWZoJpMdR6CfoZ+eNnhWM5uHAkGrTR+x+xVXERU811CN/ZJxDuOJV8uxhcwupPzrLR/CX+WK72l8N01s0gGz96o8mAY/qzYo+JZ8Uno5ik697SZXW/vCZ+X8pwU9pcpnK9QZvK0XzVHMgOjKSxQRHduPu6TInb4zgXRsgxrnudTXNr49EQLnxAAagoa4hnlr5dn5mkgef8AaKqqY6zpB+OC7ifFBU4fw2kdWtKIckxGjSaYvNz4f0xET2bcRzDrTrLSoUbFmDBjG9gLlh0sJxovHuwGVzOXo0DrTuFCU3QjUFgAgyCGBiTPPFXEcQw0csVHNl7JjYXua4HS1iGY4c3ehy690G1wTtO4v1wZdlO2Fejlc6qlXp0TTNNmlhTWoSp2M6QQCByvywSD2OZEoitUzJKm7a18XkQVIAHlGCXgvYrJZUMKNADWhR9TM2tSZIYMSD8sIxnFcLKzKG3qDqijge03a+fONtTaioSoD3dgNybAf5OJeYzxVaNalUAekyvIa+1/+nO+NjzHss4awYCgyljMrUeV8lkkAX2xEf2R8O1MdNYAiAoqGE81kST+YnDXcew7rDgdRSgYVwqjsmO3fadHopQpeJa9NK3eAjSU1mQBuTKQek4ynjPfFyiqWRwo9IN/TG09ovZzlczl6NFS1H9nUrTZb+E3IYN70m82Mze+BDi3sszqFRlM0rpAnvfCQeeysCP19cL4bxHBRQ8qyNbPn+BdNDI5+ZTvY9w7KhqhVT+1UJDPqPjp1LiRtI0lfgDzgUvtI4sHzWYqKZFMLQU7glZJI/v1GHwxOy/YnOZbIZ7UobMu9Jh3TE95TpkMyqAAQd5tfGf186lWnofVROq3hJFt+W97jFjBNifiZJ2Pvo0eo7/NDLmyBpHqtZ9jHAadLK/tRg1a033KoCQB5Ekaj8OmCL2iZoJkKoO9QrSA66mGr5IGPwxmnsxrsmeUUWPcJRZ8w0+Erp8LH+0GFj68sWntB7T08yUFFtVGiDULQRqciLagD4VkereWKBwMj+JAE2LDiew7JpmAhvZDGW7UVMhWT9nLElhrpA+F1nYj8RkwRBn5H6AptIBuJEwdx6+eMT9i/D6NfM1cxVZGrJ+6pkiRaWqAc9IIUHlJ8sbZBxV47Mx89NbRG5R4ZhazUpMoNiAR54hVeB0GuaYnytgQ7XdtXo1hSyrKWQzVYjUCf9n/ADJBBBgdcEnZHtMmdRoXRUp6e8SZA1TBU81Ok7wbYrswOIigE5BDT+aouawvyg6qmzXC6YdgBYMRv54WJ2e/eP8AmP1OFjQBNbqLKidu6DPw7widHd1GHVVIJ/h9/wDu4xdT3ecAq1TToVTd9OsLbpPIx8Dj6QoUQaagiQUAI6iL4xTtz2X7ioaRnumOqi5/4PzLtHMQesN4HiNH4a6dZLT7FKxLaIf02KXZrjWU4XmGqrUr5inV8BdEVKfvG4VvEwW8MCBcxOLT2mUqL5ohDOukDVtAk+4wJEMWXmJ90Yz/ADeXFLL90x1uzeEDebbD/O+NuyPYqjX4flaOepzUp0VWQSGSw8MjkNo2tixiTHgcQyZxJJBBHfT5IG3MwtHwWd9kOLtVX/sZj3lOpPd1RvSI8cMNnphhcW3xNHsrz9aoUr1qNOkJIZJaSNvCYPmZONV4B2dy+TQJQphQJ8RuxneWNzyxbKMZj+JvD3cgU12/r3TxCKGbUhBnAfZnkqC0S9JatWkDNRhAckkyyzBibTMWwX5fLKihUVVUbKoAA9AMSguA/wBpecqU6NII4QVKgQkatWqCywVO3hMzvbzwkxvmPjdqisNCKQuPWXAl7PK2YYVhWJKqQAWfUdUSYufDEGPPBPxTNilReo0QilrkAEgSBJ5nbCXYbKco3RBwOydGPcUnZ3jj5gsGohNImQ+qbx+ERz5nY4u5wkxlmhR9V4ceRjvHhGAcxda4OFiJmuKUaZIeooK7gSSPUKCR8cDPGe3S0jop0WdiJUkwCL3jflt84xzcLM8+FqEyNG5Rhiq7QcHymZVRm6dNwCdJcwQTvBkETHXFCe1lanTWpVSkQw1KEiSDttUMfEDniXw524jrenNM0lUASRDNqLXK7wEsQRt64uYfhuIEgvw+YUCRh3UfhnYPJ01zQyzEDM0TRPi1BAQwOnncnYnkMZLxrgmeyNNv22jqoE92KiMpG1tjIBH4gMavXTNUW+1GozYlQrH4qQDH9lm9MPUO0jiVenr6oYkj++Ft5w2NaE4jCvLg7MDve+nshliY4LIexxD5rLLljoWm/wC0VHY3RE9+esra3X1xovar2i0zRjKFl1Dx1WVkNMdFDCS/9oWHIk7Wmb4Pw6oMwaQTL1q9FqBbSUADDeLLO0kbxjHe1HBM7lgtCvT16hqWpTlw0E2BA3tsbxGHMkw+LmzzDVo0GwP8qsQ5jaad911RDFw4cGkFMAHn1PXnjTvYpw491XzjT/pDhUH/AJdOQD8WJ+XnjJFVaeVfu21ltyPOBtytj6T7N8OGWytCgP8AV01X1MXPxMnDuNT5YWs/61KHDN8RKp88PtH/ADH6nCws8ftH/MfqcLGa2qVlEOVHgT8o+gxxnshTrIadZFqId1YSD8/rhzKfu0/Kv0GHRjDcKfY7pw2Q7wzsVkctU72jlkV+TEsxH5dZOn4Yv8OMMeAWxEmeR3iJPqpFALwY7BxyuGMzn6dMEswsQIkTJ2FzbfnsLnDIGOJoIXGlKZ4BJMACSTyHU+WMu7XdolztWklKRRosW1m2toiROyAFrnecFnaTvamVrmnUpOjU6gKpVU+A0yCB4bvN51RywDcBhKTtTWasFadlhIW7HVYXMdbHzxsNgfC3MRqdkn/Y7IFb8L7RnLJUp0kDVKtQ1Fdm8GjQik73IKm0i15xVdscxmauSarVeoy6l0SgRNRMAp4QXsTzI3xPpIFalm+9G4cLURSGbSwHuRLX3E7DpjrtNnKmcqI9R6TJTQMtMFtIYkjUbEsx90Dl8cX4ZImR6tGbuhkwst6HRDvZrK16TmvS1r3aeIqmoDVN2UD3YU32FjbGgcJ7WCQmZKKWGqnVSdFURsN4boJMjbpir7L8VbL5mmrpoNVlo1E3idXdspG41GJHInmMRu3WQSlUq0qbKPGldEBA0lj4lA/Mpb+/iBh4cXF4hr0I3SSXxu+oRiO0mXmGcr5sjgfEkQPji5ouGAZSCpuCDII6gjcYEeO5PK27kFOj6nOv8qSdf5rddsccKZ8uhWl3oXVqjTS3O+kFrTExa8nc4zH4OOI0XD4q8xkrhdaKnqZKrRq1/Ee57xgHIUoZJJUM6mCs6TcXB3M4HMjV1V6ihyyIwVQW1R4AZknzPzwb5btPUy1ZMuV1URTDaIUMwYtJJZoL6gSeRk4YrDLV6q66QyqXCuj3UQSNSwUAnkNp3xuP/VhDRXqqxwcllwCoauVGpXRtLyTbabjxDYkgnz88T+HcXr5d9ai5s2nxBgOTKb2m0GcPnhlKT3WbpNHKoGp6r/dsdR9BhHg9eFKoHDAlSjq2oDcgSGMemM50MrTdbImSyxNy1p2IV/l/aJl2BWuhUxccj8Kmkj0OKLj3GsvmF00KYp3kuWDH0WmjESetiBMXuIKcGqV6go93USoPE7VUIVacwCNQEmQbDpg04Z2boUCrKuplXQGeCYt5b2GAnx3KFO3/AD82RxOBNhvuaQ/wHhz16JfUUOqBI1KwgExsbEkSGi2L7gmSqZcGmShpbiAQZ5/COpOLcjHOid8efmxb5HGtAenZMZG1qyXjvshJM5CsUV28aVGMKh/CQJaOh+eNbytMqiqx1EKAW6kCCfjjpVx1hkmMmmaGyG62UhjWmwhfO/vH/MfqcLHmdH2j/mP1OFjTadAlolyv7tPyr9Bh3DWV/dp+VfoMPDGY8W4pg2VZxvjVPLKDU1GQTAjYb+8QJvtvixDWwOe0OsRllXk9QKTExEsN/MfXDvZPMOUelUcuaemGbcqwNj1gqb9CMOkhqLMN0IeLpXy4zrj/ABinVqE02qUl8SsdPMA6ai6WuC0AqSpIVcaFVfSpboCfkJxmGRrK6BUIJAl4MS3qpBttBth/Cm04uPRS5t6InzXG8nVerUOZQa8uKaK1FiVqjUTU8SGTcWvt6Yz7IZvXVrUxqanVaA58LKJKqYbcRHh5ARi4rZZCviGhptuT8NXn0M4gZ3hRNQQ7q6rAYRBkzEOCOhvON1z84pA1mQ2r3iOWZKFNgAWoEPbmAIMeV5+GOWy6HvWDBS9PWpiYZTqJ84bS3xOIP7Rm1kGtScAeINTmx80YcvLHOQR+6ekpUVANdIgSIIIiG5brebG84z3scw5j8fQrQa9rxlAVP2h40cxXpMmpF7tGHIs128PXSWItz+GK3MII1CxO5kXO5LReCOv6YM+B9kamYQvWqBFKAUSLREQTBmPLmTfbC7Rdk6eVoyKmpo3JXxTEqFMb25sTGww9rQ2mt6Kq12hLhqUMcJ4maNRGWoqiCpQtKgRYEAWvHTB5xhjSy71BVdmgaTICyxAFlERfzxlfEOFVKTfbU2W0rYxE3APOCbf44seF59+5qUNCuhNm0mQGI0mQ4A8WwI9LWwufC53Bw6b+YRtm7o64fw7L5rLg03CZ9GJIqNd/FOm5uNO3n1BkvjhtdARVouCfDIXUDfkeW2AvKsWJSqrFgTpIVgSBE+Y32nY4t+H8YqopNHMZgBfeEkqvwPK2LoxQb4XCvorEeHkjFxPBB6HdWKlUMEgHobE+g54aq8SrUVNbLIzGmp8RRiqrpImTG025eWOqfbHPsIR6jMOtFJE87gcsD3E+PcQzBNOpVNVQ0BWCoCRHvCmVD3ncHbD+cCLCTiZpctOaPqrXgXaOuuZy/eVWJqvFZ6jyppgNYAiBpmQeo84xqqOGUMpBBuCDIPxxiFGi+oGpuOgsBzEA385n4YPPZ/RfvKzM5K6VgCyyxJ1aQANXh3Mm++MTiGHD28wnVU4szRqjSMLDVXN00szqCbAEiZ6RvOBrK1Xz9SlmaT6MujNpB1BnIYAkgHw+4RDcicY7YDlzHQJ1hFePMejCGFUuQtnf3j/mP1OFhZ394/5j9ThY2mjQJSJMofAn5V+gw+DiNlfcT8o+gw9jHL6efVN6Kl7e5bvMjWjemBVEf2DJ/wB2cM9jRK1X6sq/woD9ahHwx72tzzItOmIC1WKuTyQLceUyB8+uIfZPOH9prUh7hQVB5OCFb52/h88aALn4ck/mySaEit+LdoaGXnvHuNwBMWm/IGLxvih7WcDpFlzCooLwrQIk7ofIk+AnnK9Mee0eNKClRV8w3jV4XUBTZTALc5bY2gNiNwfi+azH7Rl6oV6i00rU/dENKlkJEKYaIMDDIIXMa2dm3X02RFwulQVMjK+89wL6ywvYHSSRZoEEc/LANnuP5jLsAjkbgqRa0chHOca23CqqiFoVFWQxspuCDbSxtb9TjPW4bTbiVRMx9k48dNavhDank721afd8/TGzDIxxoEFBJYCu+xHBszm1L100KGiYKsREn0Fxyk39cHHFeB06OX72mgVqJ7w295AIcE7nwXEndRjrK0WFKULnV75o6YYgCGKubMY3Q/PAX7SeDZupSpnKDMvTCkV01KTygladyN5F/TEPiMjq6Imy5R5q24t2ibL0ZogaX8SvvoBBLADaZuN9za2O+ytM5oU8xXpVMxUCmGMnuySY0ztsDI535YFOxeb/AGvKNlnPjpiBPlt+gj54POEcJzK5SkuXqFXWzRUIBBUaSLEEjp9edWLwWx24+nRWZKcARsR8lI9oZc8PqsUIhCF1bgtC7noTb0GM47NZnLvTNJ6bBhP2ig+IFpglNgDFjawxpPbmiycOZa1Yu5CyDEFlbUdMKDyifjAxm/CHRKJCuRVUmymBpJnptBI33Bxchw7ZSWkkdQs/EuPLBA6ogzNEadUpXpiJB3JFplZFvIDDlKmG0s9FrAEbNHUCWkDb+eKtsu0rTXSS0tKe95gnpz+PliYc0yvtUREBDjVqgx1aQBPrYzg3YLEM/a4H1QxcUnb1v1UniPFTRoP3SSYNmCgjn94CAIBt5eeA/hfEQURkRzImbSSTcnxczJ2xx2h7SVGVqBr0wjAhmCydJjwiCLxuYxxwzKaaahUqOCBBbSoNrWnYjrOIax9VJSsHFPlNkK24Sa2YrKlA+NyfeCkKB7xMA2H1IHPGn8D4f+yUnBIeo1wqTLFVgBRuZgna04H/AGb8JZA9dlRRUXSADJlWYE7WBgDzjFlxzMOtYij4n0FyrNC+6dN9JM6kUhZgw0wJnKfKJsTyAfCO3VEby5kqhqKqqjCp3ZOqBEo7AAEC7S4UFiynTMiCZrcsCr1mKstTMEV6Lp4FZHEkvDeGFU2M6dJM8y7nG7o0KtJDTpuqiotRSBUcNdnAIB0gm/3iVg2u5m6D16gFPMLq8SJIUroAYaIX3VImWGwdeQIO0WAtohVrRRw3MmpTDEaSCVItupIm1oMTa18SsVPZTNCplkYaYlgNPQMQJHIkXPri3x4+VmWRw81cB0Qtnv3j/mP1OPMe5394/wCY/U4WNVuwS0QZM+BPyj6DD2I+SPgT8o+gxJx5937z6pyou1P+oMSRUNvVG/piv7Gr9s1vdy9ETG5KJP8AwT8TgtGPZxcZiMsWSkBZbrQZ21EZvKmLMlRfQqVI/Rj8sLsPRnNZup+EU6fzXUf5fPFn2voytGp+Cr0mzKy/C5F8QvZ466c0ZGtsy1pvC06ai3S2NNkmbh9DvXvaWR+oi3Hz17Ya5/7Vcg3VKYHqFn+ePoVxbHzd7V3nimY6jQP9xf64TwdtTn0/hFN+1GHZeqrimVO4BIFgbdBY40rhmcAamQAsMEMW1ByFj+Iq3wxhvs3zTByC3gmAD1Ikx05fPG2osLTNrlWjqVqCD+mPRuVYIW7U9nUy2erZuhqViQ7oPdYEDVA5GQx/64v+zVRajhZYKymoul2XmNS+FhMEk/3vLBhn+EU6p1HUGjSSrESLxI2MSYkWxnWay7ZSvUyqkg6TVy7cyCCrKD1mfSRilimFrhIPQ+n9KzC7M0x/JRe1GXavVzdOjLCmgQeMltekNEsbrJAInrvjNc+9amwLI9Jlt4wQZ/vcvK+CmtxKpTzrlKjAaUCmBddCsAVgDmeUjF/T7Sal01qYcf2ef91rfrhDpnwyHTMPWirrME+aIFuyzapxQwBT7wP11EBesRv0xFGabRUVy7s53YzG83NxaNsafpyDGWoqD/6f/wCoOGX4bw0/cUfBxghxBtU5rvqlu4fKDYr5LMk4BUzBqNTg92odwSZZSYMciRjd+H9kKComou5gGdUDa0aQLARgKzlbJUWSnQJWpWZaUjXfUYAPUScaxSp6VC9AB8hGKPEMZI4DLbQduiTyeWaO/VN5XLpTQIg0qNhe0knn5nFD2ky6GrTLi5AWm3iWHJO7qbWHumZmIvIAOMcfrVc7W+1qhUqGmiq7KFCmJhSJJImTjSOy2YatlEatDsSykm+oKxUEjqQBPnhbsLLgcuJcbv7pQlbISxc0lqd/RVTTzK0QyQxVSsws+FCpY6ZEgc+s4i5WtTSoztTQNeKREllaCqghSNtJ09G8yMX7ZFGIJW4EAglbdPCRbywFe0DjNalVoZXLu1FCDUY0jpJAMBfDcDc2xo4TiP8AkPEbW0UEjMgJKLuA8PNGl4vfc6n6TAFh90QotJ9cWeBDsFxitWFWnXbWaZUq5ABKtqs0WJBU3wW4xcWHsnc1+9p0ZDmghC+d/eP+Y/U4WFnf3j/mP1OPMaDboIURZUeBPyj6DHdSqq+8QPUx9cROH5+m6IA33RuCJtykX+GBrt5nCWSg9JSjQy1DfxTBEcrW+OMoQF0paRSewZiAEVtnqQ3qIP7wxxmuJU0pNVLAovNTMmYgRzm0YAFpU1APdoY5wJmwnyviHU4opyaUQTrWpVcqPOoQsRv4XY+oxciwAkcACd9UeIj5TbtWWc4xUzJbUxVNu7UwBN/ERdmEemBrjPCoUvTco4Eggnr5yVF9wbTiz4Cs02nbV/1x7nTcA7THzB/lj0sULI25WjRZjnEm0/2G7aVQ6Uc0/eU6nhSo3vI591W6gnwzyMfDLu31fXxHNN/5pH8IC/yxbViwDFRbWxB6EEn63wN9o6urNV25mox9JN/1wluGYyYvaNx90eYltIm9mZUuyncup84g/wBDjfK2XnugoIl1t5BwzT/dk/DHz17NkC5ynWqrXFABg1SkjNBKwLBTqEm4g4+h+B8VyrErTrtVdQGJqAhlDWB9xQOlhh5pAiTAf7SOFs9BcxSWauWbWI3ZNnXzteOoGCxawImRB/XCqMNjF+U745wDhRUtJabCwTjWQ1FczTurgNA+Z9bk7dfLDdFepA8iRY4Mk4SEzT5YFwBULKJAhXEjSRcg+IRyEzgor5bKUCDVZEZvvOwUnqZt8/TGa6I/tO4W1BxIwjQWCsp7oap1AWjffz3xIWiTZZJiYUEmOsCbY1qlToFbNTZSPxBhHxJwA8YzAFZihmlTdtBUyO70TUAP4Q7FANgdI5Y5mHzmiUw8ZcBo33WYV821TimXQg+DM01gggz3izIN+XPH0c53x830s0K3GaLqwIOYoguDIYroUtPMEg354+jq5hW9DijxZtOY0dlmCR0jnPduVgmYaK9dt/tqn/G2DXsjx+ulBUC0iFLQSGm7MbwY3wECS1U9ajn/AHjgl7HGaJ6qzD/eMY9G/DxzRNbILCys7mvJajB+0tcf6ul82/pgJ7QcRbMZ5GZFQrSjwkm0k3mMEVQwL4A6Oa1Zyq3KdI9Bb/HAQ4KCF4cxtFS6Z7wQStG9nP8A8z+ZB+h/rg1nAd7PUhK7dagHypr/AFwXg48jxR14t/qtLDj9JvohrOn7R/zH6nCx5nT9o/5j9ThYutOgUJ3L5iy0rDwKXZjOnw7KDsx+QEcyMBvGM9XzLKWpkNTJRdBQkXFm1MDMr0GCXhTsru7QWgDTO6kwseluuKzNPTp5hwXAU1NQEgXIkkzuuqY9ca8zG3mrVDETaqstTqIVNeAGBEtoBBF7aSRpPnfbFJmq+l2ZWBAZlhehOpTAuYPS8GcEHa6kGoioWsjeEQCGLaQN5wNJmVKqQniBn3Tfc3hdoOwPTEQCnZgN06Z+ZmUnZWXZ7hoqx9pVVdAYlXPvGOsg8/0xAzGZa4JfwM3icrNjA93pt5mcWvZrMIisXbQqqEubatKxymSFJ8oPwo6WVo1FDNUF5aDVIAJJNxNv8cNbIWE2q7mZgKTnZbINmq6UwJQENUP4V1EtPSZKj/AxT8A7PNnM1Vdv3QqsSessTGNcp52jlMiz0AlhAUc3NhqO5PU9AcVPBaApUFQQNyQNhPLzPXFWPFOkLnVQ2H3+y6VmQBvVS8tl1QBVAAFgAIAHliTRzBpZilUN1J7upO2hiLn0IDfA9cUJ4+RPd0WYcmZgAb/Ex8MLLcTesuYSqFEUi6hZ5SCCTvy6YNhpygwyBucjRasOFmfCdIveLgxHh8sN08jQpyQDUqc58U+oAgfLF1SFh6YXdDF3KgtAnbrIuQmbpWqLAHwPuHkVaIINpjDHAFpZyotTMTUNRAFaY0EXKALETf4r54PM/lFqU2ptswj06H4HGU0FbLZk0j4Q7FlP4aqm/wA41ed8VcRmYRIOm/onwAPth67I2/7kZX8IZgd38UeV7jDeX7M0KLSaPkGDudM7wdXhxd8OzfeotRd7h16MIBHzFvKMROO9pqGXlGl6kfu0ufjyX44tBzavokHTdVmZ7DZR3FZEUVFYOtQe8rC4Oq8+hkdRhzIV2qI5LK6bIwEFt5JAMR0MCbmNsCvFe1mYrgoqLl6Z3glmbyJ0gAdQBfryw9Q7TIuXY1PDU1FGVZhywJVgT7qkBpnbSRfnm45vNADRZvdHE8arOKEKHnnUb4eK59ATjQ+yHZ2i+XUnvFcgF4d1mbgwGA28sCfDeDB5WNYNVHJ3XuiQWEmxIJMjcwMX1JqtByULoTqWmqHUtT7y6yw0qAAV0+Rgm2LmKEkkYbGaIS42hpJI3RO/ZOmTd6sdO8b+eMu45w2nQztWlQnSqLcsT4ud/lb1xdnjtc1oqVazgAK3duQuuRdNJHWCLxip4nw8ha1QM4dCZLNq1cxOoXMHrgMHHNG/NK+1E2VzaaEfezZP9GczP2p3/KgwXRgA9n/Eu6H7NXGlnYuj/ceQPDe6vA258sGObzX3QY5Eg3H+Yx57GYeR+Lc0Dc38FcjIEYVLnf3j/mP1OFiFmkGtrE+I9ev5se41hgzW6VnCtsmUcC0yoGociANj1m9tjjNBliS6hySp0NIDAMAJuIO45k/rjTaK94qUyCF0i9xIZNN/n/kxjK+C5KsruaRVh94NaSIFiJvv0xanNC7TMMLdsotWkSGphws1k8CiBC3ZgCepAnDuXqaCE1GNZB0wZlToEqdgFKkAzMYm8OoMuZLOumGJZZVjcLazXFgfjjvO5MzSWirELoINgZDOzHfnrxAkaBV9EZgeXXl0tTczSdKZcVFCgarKbmCJuxvBjfrirzkmjNYIW03OgbbH9TyOJnEc0ppdzDJPPTqtztOK7iOfpu1Gmk2KL4hbzJvO4B264VDmI1T8S0MOgUjiPEC60qdgffOmQuqIGkE9Cf8AMYIeHrZFPOf0H+GKLiGRNKpTlSCfDe91hhcczLW8vLF9RKrWpHUNIpkHya0E9JEjDAzK0ClmyuzOtDhZUapTLXWowCjeNRIsMWXCcszVB9m4WoO6JYaZ1sAAAb78454L1QbiPUYj5qQuqnBemyuo5FkYMAYvB0xgGtGa1Yfi3Oj5daLSxj3Gc0u3+aX95kw1t0cj13U/PDdTt3mq3ho0Fo/22Os/AQAPUz6YvZ21aqWtJnAF7TMnSWn32sJUJlRzLgWKgXNrHyM4qqjZtvfzdaD+FtP/AARGK7NhKYapU1VHAu7sWJ6CWMnywp0rXClIcQdFOyvaKquX7zLsqhyFqEiTTbYMo2nZSTP3emIBBWTcyZLEyWJ3JnniLkMwaOuUQrWBJpybAwN43kG1us4ZTKus+O8eQJI31DmN5BmCGvYE57HZbb0GytywmQ5uvVW1JQR1xV8UoD96q6gk6lHNYOoC24sR6eeJ2UfUqmIDDlsG2+VsN0VIquh2ZdXyIB+uHNOU2qeyZzTinS00g0NCtaBpb708j0iMT61Spo0kkbyXUVAy7eMCCv8AnfA8KgVu6q3AGgCSp0WAWQPECpDaSLGSDyxIp9oqas9L7QimCq6rlTtZmhpBtJMkdMXx4tlJ03S4jnCKlKke78L02HdKVAljMgmQYB+eOOLtqp1wu9SstMX3gKD+uIKsKrgkwKYL1J5ECAAZ2gyIj44pqLVavehXYSWhfmRLchJv8cEoRdm0FWuiidFE6mYGIaLAHy38sFPZvOd9QFU+JhUZC9oOkABwDtIAPz64zziHG6bRTOsKQGKII1GTIY9JBmOeC/sbxKk1OolNjJbWKemFQFQsDlcqbT1PXAPZ/wCqUg9FOzVUa3/MfrhYh16x1Nfmefnj3A0pRlw11KoraTCiCL6YjmRvI/TGZcRrtR10UF1Du194JCiRyOkkx1GDnMl+4pU6S2IVnveJm5G1+fLFVmuBitUDBu5qKNOmxAm8CfeBAkjl5YRO21awzw12ppD9Ph/gpEuKoaRsN28WsR0Ij0/XjhuYIUB51DUs9YLQfUhficXOX4FUWqqK1LxfeFMgEG5jxHl6YJOFcJy9IaEVWOrxsTOxbT67RFh8owhsJd+9XH4wM/17oXpcGllNU6ReZETvEDnzJ8oxc0+zOVWulZFC93cFbAsBIY+RBIt64nVKiA6mEnVMkTK3vvbe2KvN8Wpgmks7gQBtImNtz54vMaAKAWbJI5xtxUjO5Rcw+koCqQdRvMc7gQYH+ecjJ8KohgndI4A2j3TPvEk3Y8/LbzlcJzVPQRBJYc+cxaI2g3nzx2Gs0MVCx0A28uUWwR1S0OZjh1Sq9QUIpU9REhZFjB0iY3+cHymPT4JVQn/SHgC5Cjy/T54JspxCyrTVdAABYzLHY6RyvzPXDuUrC535aYHKRPqflAHrjq8lFBCFLN11DagKgUxrFg3wiZscWlFH0FyyKAuorDT6TAnaNsOcdzCrzCBlaIE9R8ZBknlb41uWqVmCy+5DXPmPTmbdYwPKaei5NJnq9WoEpUdIIB1VDHhOzQoNug54hcbylUKy1WUqdmUGAQQQGk7Hbli/qKyEsg1GNyYsLAR8z5Yr2oCq32hDTuNgDfbziIG9ieuO5YrRQh/K8VpuwRpDrNo5MLx1gT8R54shTvAOqSAs77QZgRHi3sDOLjNcBWxpqQWDAt02i+9jy8zhirlnQ93ZYYS0WEgldX4qZAgn1O4GM2aPI7TZaMUmZuu6q8hnTRVKdaEYzpP3WAMGD1HMfHE9YPiDqTtYg47zXBUrIaT3IurSJ1cptvv4lgmCDtim4fkkSoO8Sq4UiYgx0BBib87nfffExSB+nVIlgDdQV3xjJLUqEL7xUHyI0vOqeQCTa84pOFcObvKtSor6S4WRsSW0yD94TYkTHPB0yUalcW0oqFagmAWLSBBNyBqtH3sSO1maoHKSsHu/dt+IFbCQJkjkYMc4xeY/IQAErJnZqUBVcsrlvGEUkswt44aAp2IsBF/8G62SGp70zrudFWA9jAC6TFoAg3m8YtuHISlMKksRBkkAHnJxb0soCqiKYJMk923u228e/nHPY4WXTEkhEOXQBCB81QjMEgINK6IVtQsesDeel98F/Y2n+9bqyp6hVn6ucUXEsmVrVHKsO8aQDHSBB57YLOBZRqFIK/vs7VAD90FVAHmbTFt8XnXygDuqg1kJSzWWOtrH3j949cLHWYrSzHUdzz88e4SmokKN4e7kfZLe3hkCetzAPS2Br9jdq3eMSqSy3JJYA9JsZU3j+WCLM5n7JSqyxSJnloEmOYsB8cUD5oVCqrePCIDEkkeInrtiBuiKnVeKKoEHSNgZkjpb/DHeWzbs66Q/dzc6ZJ+W2/PbDWW4WNAJgD3rEHbrAt1jE3P50JRbSwTTZupEcvnM4gqVU8dzIAAkKSI/tQCAJI/Nt5+WFwemgJWxPlzMbmec/LFMcytUK+rSLxzJLW/qY3E8sXHAaPdAa4nUdMmCx3j1mTg9ggRDmGFMG4nYT6bedwTim4ssqE1ElyJjf3he3pEbHHVeuSZMkAzFyZmRvseXlhpD9pqaJPhHkoKn5z/PEhcpXGHWmKYBCwpH9raYnkPDvhnhOZHiMkzFyCPr9N8M5xV79WqRoCk3iJnf4WP644Ziy6lBm4X5i3yvJxy5LPUhUeGEknwgRIjb0HrjmtliolXIAtfaFkWne4NsTsoBJUC4JJJB3mOnTHOYdF3kmDGxP+fPHLlDoVGIGo3Bvbr69BF8O5PMSSCAgOxHO+w84GGKlQaQZsLkbTbfyE3+WHalQEREtET0xKhWNF4V4uZ5+n8v6YrM9mglWkzglSArKBMwKwg/Fhhzg2aczY6QSASN9sTKuSViNQWQZv8AyHXCZIw8ZSjY/KbCoKeYSpNJw5UT4oIImVJBG0Os9Ic9BiTwVdRfWC2geBiNMCIIPIPf48tjFo4RhbraPK5xw6DSzxcqAvI2k/U7zgI8O1hsJj5S4UVEVQJIjUvikzE396/SxvOOszlEemZBZTaD4ZIM/C43jz6Y7z1YqmkCBAVSI94xc9I5b3GHKFRnphni6R6dR8xGLCSvMzUVUCog3MEARIB3P6T/AI4j1KZQeJ4ME6iNUHkYESIHM4n1nDEKB15cv8xA5jDLUA7DeSLxECQpmTzg/wDXEWuTSik5VtDMV21kQDfYD7xN/l0xYCoGABB0g8rSfXFdmIpAKGBMQIgR4h/0xM4dWZZRiNJIMTaR8LdfPyxBUKozGXOprtufrhYkZrMLrbb3jyPXCx2qlW+Vos1CihIsNgbwRF/KJ+OGcnUEKWYUC4BGsABwbgq0aTIMxuDiJ2YzfeIoB0kE6zIJneOdjv1ucF3AwHy1Ha1MKR0KjSw+BBGK88jo9haNotD3GcqVpVQkEkDTBufDufOR0+uIdXgAqqrOVDFYZQY333OCLjXDqVKkz08tly2pbGmg3YAmY3viJSywYAnKm9/3eV/m04UcXW491ORCbcMamwpOQrTbmTbdSRYAAmRv8DjrjrCo6UkBJorrIB9+W0xPWFMHkTiXXz6hHpBacozHu3qKrJDGAFUEKIiAOuB5KjNVarVpOre6uuoKZVRvZiN2kzztvi003qhIpeppZ7VKx31ancMDuCb7bifTHuVNYH7Ko5uBcagIALM3eA7zAA/ridVzCk6mSmGiFbUjG/xFsRsrne9XxlCCSIU/hJEkTzj6XuMMtCpnCC1R6pq1BVVVgLGlQZ+6Bv7sar3tiy7thQRqe3vQeV73PIG5viorwVDBYcEBZK7bERMBSDFvXFlw/PKrClPeqvhYqNSjqNW3nYnaMRa5dfthV9FI6jEu0WEnyt5D44YzVVS28WvI/wA79MFGUylJk15cjS1oiCsGCIa8gggg88V+b4MWKyAtrksLX8tzacSHhQQqWqslV2UFR5nrfnMfXFlmKBGsj3ot5WP0GHczkwqlmqU5BUi8zF7kTubYZ/7WVWB0lxpZTY3DEEHbcRpxNrlM4flwoUDkB9PP44jQWZtJJ3BtEnyk7fUEHCo8USIYhRYRB+dxtHM+eOqQRjqpskkHYk/odv8AHELk5kcmSVLAkK493oQYFrR62w7nnlmYeEKCI6hZ+W59Yw/lD3axBI5nmb25zG5xG4rlmKsQk/hnYXmY/riFKoM14qoYtFJDMH7xj52BkdLYnrRd0K0YYDUJi+/yBP6/Ssq5FojRBklfCDJJ3tY4Jey81MupTUv4gGB8XMw6Rv54CaURiyuaLKbTJkAgWLC7QDYGf7wubcsMPRrADTEnwifKAJA+MfDFwUKOqmsyM5IXvKalWP4QywA3RZBN4mDj2pweqzDXUpkAyFCMBPUgPf54T/lR1ZRZChTL8Nd2ZgCdTK2rnELb5eWLDPZTQCqkzaTyHUCLkzgg40zUqSqHIZzoQIoWLeJudgoJ5Xgc8c08prIJFriPl/MgzF74a2TMLUFqBqzwxAWqQCYPhvfe4x7i8zlACo40izHkeuFhmZRSFadOrljroypbxaYkMesSINzfzwX+z05sq1auyd1VJYJF9X41vCg899W9t2Gs/naZq0xUdlQwrMATpAHigLJk7TFt+mNI4TnKFVB+zujoBACEGAOUbiOhxSxkrw0Bo3TWgWnOOgNlqk7CD8mB/liYtAYhdof/AAmY8qLn5KTidTqyoO0iY9cVHNa4AuRDyXJopIJUEi4JG3ph9TbDUYj57idOj+8JHhZrKT4VjUbDlIwURIOgXFTGOKmhxqmzVFYae7JBLaYsxXkTBJFgYnE2hmVqAlZgMym0XUlTv5g4rK3AaRaSW1Fi+4v4tVwRDAMZEgxJ6xjjILOZRXZTafEqBMCpT97TuPet/UX8xiElfL5hqQakrNVTVcKSogEBo5+LHdThFOSSXAJ2kQZKkrtsWUHrvythlMhSyymrNTTTUsZMiAgBMASTpQfLA85g7rqKeyOcyrKABSWNUoQsrGqZA/KT88cZ2tlhWp02oIxcAq2lDuT1v5mBYXwxV4dTNRaYmf3hmZ0Kx8KkWAJqMDM2Yi82l5/IJUbW5ewAhTE6W1DYTOqDY444qMHquylQ80cgoDd1l2JIAAVJguFLXGwJk4ebL8PAkplYIDToS4JAB2vcgepGG+G8MotTV6bOVdVZTO4lXVh4d5UNcfC+HxwKlqDeMER97oytzHNkUnznqZLnxXVlRlK4zFHJU6TuKNBlQgNCIIkgXkWjVPphxaOUChqlGjTkFgHRB4RJ1bWEDVG8ehw4/DKKU6uouEMO5Jk+HxTtfb4xiNV4TlnZE1t40Y01D2FOIbRayxVj0I/CIsNLCOqg2uUqZIkhqVFQCQGKpB9wCOd9YAtidT4NlWAZaNKCJBUAAg87YTcFpl9ZapqnV7w3lD0601+XniRw0oFNNNUUj3fi5QAd+diL4hxFW1cPNNtwWgd6SmL3k/U46pcMooIWkijoAAP0wqvEkFQUzOokDYxdXYX9Eb5Yks+EPfW6MBD3G+DUyA0Se8QqTfSxcBSOhBNji+AxW8bzGlsqp2euB/8ATqEf7wH6YticLcMwBK4LL+0naNxnLkoyyqU2EQoO5kbvGq3IAcsQOIdsa7Uii6VGkjwWMHpzwe9q+zqZtAYUVkvTcjoQdLf2DHw3wLAIQUemqstmQgAqfMdOh2PLGhBiWObQGyExoNpZ9ioJLzAnxH+uFi6qcOQEgAgTtqNv1wsWuaEORO5KmlWWqLqO2r02A6Af5nHma4LTPiRRrGxNz8DuDizpUAgAHQHDbEuxVTCD3mG5P4V6eZ5bC+1UuN6KxlFIXzeeqh+7FWuie6797VKwfCVjUVKgNJtHyxsnAs8lSjSZWVpRdmBvAtY74CatMABVAAFhiFxDLLp1MqGOqifhOFTtEtdKQhhGy1eMVHG+FtWjSwX7OolwT74UTYjbTjK+F1cxWeUrVKdMWGh3XV8j7vIfHrghWpmA3/isx/Gf54AwUdDqoykoobgLkzrUTU1nwnlX74AeLzK+mG17MHSBqpzpZZKbBmU2MzPhMk3M74o0z+ZE/wClVfQimfqk4hUO1OdFYoKyOqxOpFJkifux5YJsb+hQlvki+p2cmozTSgspCd2NPgaVBA3hTpnew9MR6vZQtSNPvFJIcEsrNqLLpFQgt+9G8jqeuK49os3+Kn/7f/8AWOU7QZ0/fof+y3/Nxxa49lOVEnFeC966MSvhEbSR4kbUpnwt4Ynz+bPCuHGmrtpuZCIYBWnLMqTMbsfhA5YEuM9tM5QamP8AR21vp/dsIt/6uJSdscztook/lYf/AH4Q/DOy10UjdWWW7KsFRWdDFOlTI0b933W9xq/dECeTYc/7r2gMgW0qEIDwakBtLAwFqAC9tC9IxUP2rzh91aA9Uc//AJBhip2zzYqJT00JZS06H+6VB/1lvexIjluwQooItpcHKiuA6/bCPd2u0kknU1miCYEWiYwzU7Px+7qARrUakDBabKQKYExoUkmDPIcsD57WZqPdoz+Vv+ZiBne2WeVGZVoMReNDf8zHDnjYhdlCLE7M+Egsh8AVToMrFRnt4tobTG1hMi2HT2cYFmD09TAqW7oXUrTXSRMEfZzERe0RgMyfbzNMisTREiY7pv8AmY7q+0HMKCSKJi/uvtz+/vzw39byUZQjHJcCam1M94CE020nZRVAHvWtV/3Ri6IxnFPt9XKyEo32sx/TVjyt21zfds6igxAkLoYSY29/fCJIpHnxIhQ2RH27qMKdArv30X5TSqAf56xisoduqgcUnoqW0yGDnxcj93fFRU7QZjN0VFVaYRir+FSCNJDAglj0HLriHxSgUVa6rLUmnSN2XmB6i3xxZij8OV41Q9bRge0VdllaVNPNiW/Q6cDNauxzGqu5qOVPduYsttSAAALBg2Am28YnJmlqCUIINx6bj9DiHxHKFllfeU6l9Ry9Dt8cS1rW7CkddU1V3PrhYrzxOmbkx5EGR5HzwsWKKG1KzeYYKSDB0/yw/SqFRC2AsLDCwsEWjsusrk1264r+O1CyQSYPS30wsLENaLGi6zSlcMOimoSwCgD0jEj9obr9Me4WOyhcCVy2YaDf6Yo8oILETJdibneDjzCwQApQ4lXOVrtAvjs12nfCwsRQUglVfFhrenqvDSPXEsVDhYWCLRQ0UAp5KzdcQs001abcxqAPkdM/QYWFiAAoJUw1T1w1VaVaemFhYDKFNqDSQaQPIDHD0xe3L+WFhYLKOy60zkKYVABt6n+eJtEeIYWFji0XsuCk5KoQgA2Egekm2LFsw0RNo6DCwsRlFrlBybaCwWwnb4/44m/tDdf0GFhYkgWus0oVQAk2G/QYWFhYNLX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2171700"/>
            <a:ext cx="3390900" cy="4524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data:image/jpeg;base64,/9j/4AAQSkZJRgABAQAAAQABAAD/2wCEAAkGBxQTEhUUEhQVFhUXGB8YGRgYGRwdIBgaHxscHh0cHCEZHigjGhslHhkcITEhJykrLi4uIB8zODMsNygtLisBCgoKDg0OGxAQGzAmICUsLCwsLC0sLCwsLy4sLCwsLCwsLCwsLCwtLCwsLCwsLSw0LDQsLCwsLCwsLCwsLCwsLP/AABEIAQMAwgMBIgACEQEDEQH/xAAcAAABBQEBAQAAAAAAAAAAAAAGAAMEBQcCAQj/xABLEAACAQIEAwUFBQUEBwYHAAABAhEDIQAEEjEFQVEGEyJhcQcygZGxI0JScqEUM5LB0WKC4fAkQ1OistPxFRY0Y3OTJUSjwsPS4v/EABoBAAIDAQEAAAAAAAAAAAAAAAIDAQQFAAb/xAAxEQABBAAEBAQFBAMBAAAAAAABAAIDEQQSITEFE0FRImFxoYGRscHwIzLR4RQzUkL/2gAMAwEAAhEDEQA/ADyll10r4V90ch0GHUyyfgX+EY9y48C/lH0w+tLHmJJjZ1WtpSabKpHuL/CMcnKp+Ff4RiWEnljru74UZj3Q2FF/ZU/Av8Ixwcsn4F/hGJWZqrTQvUYKq3LEwAPPEPjvFKeVomtVnuwVDFRMBmC6vQTJ8sAJHONC9VGYBd/sqfgX5DHoyifgX+EYr8/x9KeYylIDVTzM/aA2WVml66yGA9MQeE8TrNnK1KoajCjXCeCmgQUnpakZyfEDqtIJ9OYYGSEXdaX9vqhMrUQ/siR7i/wjCGWSfcT5DA1witVo5xUzSu5rPWWlXSsWpsAS+h6W1NkVNIIHI3ucSe3GVeo2VWjU0V1d6tInYuqGFb+w0lT64nIQ8NLtxdoeZpdK+7qnq06aeqJ0wsxtMbxPPCVaWspFPWFDFYWQpJAaOkgifI4DsjVrNn8tnKlKqnf0alJ6ZVj3KroKatIgEur3/tDCrZfMLmafEFRm1VWpPSFN9Yy58KzP4dAqRG7sL4YYjtm6d+vb2QZ/JEz8Qygqd0Xy4qBguglAdR2EHmeQ54dzNXL02C1DQRm91WKKTeLA3N7euAvjnD675rN1Vo1HoirlqhpaYNdKSjV3bHZla8fegjniw4vrObFfLLUZqvc0qtCrRbRUpA6hUViPs2p62kE7jaYmeSNKcdvfT+f7Ucw9kT93SLEAUyRuPDI9Ry3xIXKJ/s1/hH9MA+ddxmeLVx3YRaVOn9pTY6wtNp0GRbWxXYyQMScnWdOG5XLZaTXqZZSzUoZqYKDVUuwlix0jnJm+k4XyDpTu3uLPyU8zyRVVylP8C/wj+mGDlU/AvyH9MD9btDVbheWr02C16rUaVwG+0aoEqAg77OeRkYue0HEGy4oBEWq9astEAtomQxLSA0ABSSIwp0UgNX1I+SNsjVMpZVPwL/CMO/sqfgT+Ef0w22eRHZG8Oin3rMbIqyRdjsbE+gw7kc5SrDVSqK45lSDHr0wrx1eqkuCC6oVa8FbCtvFosI/XBHn2pUqbO6oAonYfLbFL2pyuisW5Osg2sRuST0sfhiH2yo/tOQFRWC1aR1KrHwu4BVqTDnrEr8cBiYubLHZIBOtef92ETj4L8voo3Bu3FGoave0YhhoCoDKGwJnmWG3mMFmSq0qoMJpI95Xp6WX1VhMGLHY8jgDyfYjNZVKXEpp5tF+0qZVLhqJB8Suf3jqCG90bW6Yl8F7U5fMZynWo06mXUo4dGJdqzuaWggJqsoQ3Mb+eNHiPBohC6SMkOHSyR6Uq0cxuirrNUl1vYe8eQ64WO82PG/5j9cLFJjnZRqmEK/y/up+UfTE+mMRaAGhPyj6DD1J8dM4ZimnUJ8YazdAVEZCWAYESrMpHmGUgg+hw6Dj3CbINhLKAMm7VeGU8tU8VQV/2WrqVm1GnUlmcLchlAJMj3t8TMhwfNrRqZRwtRKbIcvWdo1IGR9Dr4mhSCoN5A+JuK2fyuRVu+rKhqO1Q6iC7s250qJNgBYbAYG+Ie0+lqZcpS77SY1s4RCbG0AsRfmBjTjjnncWwssE38e4SnOawW4q0TsPSFOpSWpURXqU6iBSCaHdtrCUi4MKHLESNiRh/iWQyNJ3rZmqFappDmpXKB9HugorKjR0Knnio4ZxxuM5CuKOvLV0YKQr2LDxAahB0NGk7HGS8Xrd2FcAKzuFd2EsN5mbkiOfQ4t4TBST5+ZJRbuK11r+EuSUMIoXa+g+GUss01suKLFyZqUwpkkyfEvU3OBniXtCWlVqUv2aoTTcoxLKsxzAE2NiJixGM3y3FavDswK6EwtTu66DaqgMTHXmp3uMF3tLyqivSrpda9PccysQfirD5YdDwyNmLbHMczXDwnZA6c8suboRunq3tOqGRToU5nc1C0DzCgX+OL7hvaqpmeF1M5SpBKqK/gaSupPeiCCRExte2MGqq+UIeQxfVqHKxkX63xs3sj4TVpZGsmYpshq1GqDUQQyPTQAiCehwXEsJhsPGC1tEHUXuFMEj3E2dFTP7S8yg1OuWi19Li/wDHef088EnZv2g061RKVdRTepZGDSjn8N7qTy3nGQ1cqK1CkGbT4VPK50+friPxCg7PQy9BWL6l0EA7iwj03PTGji+E4UxkhtaaG0iPEPLgCb3X0bx/iX7Pl6lbRr7sTpmJuBvBjecCuU9oWVMtVo1KbxEhA8jmAUvHrGLjtgf/AIfmAxv3JB9Yj64wnjve70zCqCzGYuNh/hjI4VgocTC90gOhrRWMRI5jwB17rasnR4Zme6p0HQGnU76mlOoyaKke8EkAtE7qdz1Mz832fdqmXqrXZmy5dlFZdQZnBBLFSsEAwABAHI4xrsnVGY4hkVplzFTvG0GNOlSb9Ba/kSOeD/2mcRqU69AUqjoe7ZjpYj7ygeXJhfETYFwxbYIn3YO+vQrmyjll7ginjeU15Y0q1M1BWXRXaiII8B8arctDAAC5g84x52OSt+zhsysViSpYqFaoikimzgbMUi3LAn2B7fPXzX7HXOttJKVAIJKiSrRY2+9a8jGiV66opd2CqoksxgAdSTsMZuJZLCTC8a3en2/Oicwh3iCh8b4f31OB7y3U+f8AQ4DcpWNPWtUakJ01FMST5AAQwsBFzAIjB/Rqq6hlYMpEggyCPIjfFZxjgq1vEvhqbauvr/XfCGvFZXfn57FOaQNDsqWnw2q6ulLNMuUqLpNNNIKjTpJVipKsTcgEA3tc4idm+w9LK1O8L94R7o0IoAtBNiSwvcEC+2G6tOtl2m9M+XukAddmJMbxibQ4/UmGRWvAIJEwJ6RHxwGJdjSzK2Tw1VGhp67H1vVE2Fu4FpZs+N/zH64WINfPksx7s3J+8OuPMPZC7KNvmEsg9ka0F8CflH0x0iYbOZSlRD1GCoqAszGABAucZ92j9odW/wCwosL96qpPeeiyCo33v5DAwYKbFSOEQutz0UOmbG0ZijfjnaChlAO9Y6muqKJZvQch5kgYF+F+0tambp5apl2QVjppv3gJnYB1gAT/AGWMee+GOF1043kg57unnKUjw/cMmJBv3bgbHzi4xmXHC9GpSraStTL1RKndWVgYP95Y+ONjBcOw74ZGuvmN6Xt5hVpJXte3/koq7XcAOTzJF2p1Zem5ube8jE3LKSLncEdDgXo5TTV7ymRpezr59R8f542TtpQTOcNNemQdKjM0yPISR8ULD/pjDKtV8vWZoJpMdR6CfoZ+eNnhWM5uHAkGrTR+x+xVXERU811CN/ZJxDuOJV8uxhcwupPzrLR/CX+WK72l8N01s0gGz96o8mAY/qzYo+JZ8Uno5ik697SZXW/vCZ+X8pwU9pcpnK9QZvK0XzVHMgOjKSxQRHduPu6TInb4zgXRsgxrnudTXNr49EQLnxAAagoa4hnlr5dn5mkgef8AaKqqY6zpB+OC7ifFBU4fw2kdWtKIckxGjSaYvNz4f0xET2bcRzDrTrLSoUbFmDBjG9gLlh0sJxovHuwGVzOXo0DrTuFCU3QjUFgAgyCGBiTPPFXEcQw0csVHNl7JjYXua4HS1iGY4c3ehy690G1wTtO4v1wZdlO2Fejlc6qlXp0TTNNmlhTWoSp2M6QQCByvywSD2OZEoitUzJKm7a18XkQVIAHlGCXgvYrJZUMKNADWhR9TM2tSZIYMSD8sIxnFcLKzKG3qDqijge03a+fONtTaioSoD3dgNybAf5OJeYzxVaNalUAekyvIa+1/+nO+NjzHss4awYCgyljMrUeV8lkkAX2xEf2R8O1MdNYAiAoqGE81kST+YnDXcew7rDgdRSgYVwqjsmO3fadHopQpeJa9NK3eAjSU1mQBuTKQek4ynjPfFyiqWRwo9IN/TG09ovZzlczl6NFS1H9nUrTZb+E3IYN70m82Mze+BDi3sszqFRlM0rpAnvfCQeeysCP19cL4bxHBRQ8qyNbPn+BdNDI5+ZTvY9w7KhqhVT+1UJDPqPjp1LiRtI0lfgDzgUvtI4sHzWYqKZFMLQU7glZJI/v1GHwxOy/YnOZbIZ7UobMu9Jh3TE95TpkMyqAAQd5tfGf186lWnofVROq3hJFt+W97jFjBNifiZJ2Pvo0eo7/NDLmyBpHqtZ9jHAadLK/tRg1a033KoCQB5Ekaj8OmCL2iZoJkKoO9QrSA66mGr5IGPwxmnsxrsmeUUWPcJRZ8w0+Erp8LH+0GFj68sWntB7T08yUFFtVGiDULQRqciLagD4VkereWKBwMj+JAE2LDiew7JpmAhvZDGW7UVMhWT9nLElhrpA+F1nYj8RkwRBn5H6AptIBuJEwdx6+eMT9i/D6NfM1cxVZGrJ+6pkiRaWqAc9IIUHlJ8sbZBxV47Mx89NbRG5R4ZhazUpMoNiAR54hVeB0GuaYnytgQ7XdtXo1hSyrKWQzVYjUCf9n/ADJBBBgdcEnZHtMmdRoXRUp6e8SZA1TBU81Ok7wbYrswOIigE5BDT+aouawvyg6qmzXC6YdgBYMRv54WJ2e/eP8AmP1OFjQBNbqLKidu6DPw7widHd1GHVVIJ/h9/wDu4xdT3ecAq1TToVTd9OsLbpPIx8Dj6QoUQaagiQUAI6iL4xTtz2X7ioaRnumOqi5/4PzLtHMQesN4HiNH4a6dZLT7FKxLaIf02KXZrjWU4XmGqrUr5inV8BdEVKfvG4VvEwW8MCBcxOLT2mUqL5ohDOukDVtAk+4wJEMWXmJ90Yz/ADeXFLL90x1uzeEDebbD/O+NuyPYqjX4flaOepzUp0VWQSGSw8MjkNo2tixiTHgcQyZxJJBBHfT5IG3MwtHwWd9kOLtVX/sZj3lOpPd1RvSI8cMNnphhcW3xNHsrz9aoUr1qNOkJIZJaSNvCYPmZONV4B2dy+TQJQphQJ8RuxneWNzyxbKMZj+JvD3cgU12/r3TxCKGbUhBnAfZnkqC0S9JatWkDNRhAckkyyzBibTMWwX5fLKihUVVUbKoAA9AMSguA/wBpecqU6NII4QVKgQkatWqCywVO3hMzvbzwkxvmPjdqisNCKQuPWXAl7PK2YYVhWJKqQAWfUdUSYufDEGPPBPxTNilReo0QilrkAEgSBJ5nbCXYbKco3RBwOydGPcUnZ3jj5gsGohNImQ+qbx+ERz5nY4u5wkxlmhR9V4ceRjvHhGAcxda4OFiJmuKUaZIeooK7gSSPUKCR8cDPGe3S0jop0WdiJUkwCL3jflt84xzcLM8+FqEyNG5Rhiq7QcHymZVRm6dNwCdJcwQTvBkETHXFCe1lanTWpVSkQw1KEiSDttUMfEDniXw524jrenNM0lUASRDNqLXK7wEsQRt64uYfhuIEgvw+YUCRh3UfhnYPJ01zQyzEDM0TRPi1BAQwOnncnYnkMZLxrgmeyNNv22jqoE92KiMpG1tjIBH4gMavXTNUW+1GozYlQrH4qQDH9lm9MPUO0jiVenr6oYkj++Ft5w2NaE4jCvLg7MDve+nshliY4LIexxD5rLLljoWm/wC0VHY3RE9+esra3X1xovar2i0zRjKFl1Dx1WVkNMdFDCS/9oWHIk7Wmb4Pw6oMwaQTL1q9FqBbSUADDeLLO0kbxjHe1HBM7lgtCvT16hqWpTlw0E2BA3tsbxGHMkw+LmzzDVo0GwP8qsQ5jaad911RDFw4cGkFMAHn1PXnjTvYpw491XzjT/pDhUH/AJdOQD8WJ+XnjJFVaeVfu21ltyPOBtytj6T7N8OGWytCgP8AV01X1MXPxMnDuNT5YWs/61KHDN8RKp88PtH/ADH6nCws8ftH/MfqcLGa2qVlEOVHgT8o+gxxnshTrIadZFqId1YSD8/rhzKfu0/Kv0GHRjDcKfY7pw2Q7wzsVkctU72jlkV+TEsxH5dZOn4Yv8OMMeAWxEmeR3iJPqpFALwY7BxyuGMzn6dMEswsQIkTJ2FzbfnsLnDIGOJoIXGlKZ4BJMACSTyHU+WMu7XdolztWklKRRosW1m2toiROyAFrnecFnaTvamVrmnUpOjU6gKpVU+A0yCB4bvN51RywDcBhKTtTWasFadlhIW7HVYXMdbHzxsNgfC3MRqdkn/Y7IFb8L7RnLJUp0kDVKtQ1Fdm8GjQik73IKm0i15xVdscxmauSarVeoy6l0SgRNRMAp4QXsTzI3xPpIFalm+9G4cLURSGbSwHuRLX3E7DpjrtNnKmcqI9R6TJTQMtMFtIYkjUbEsx90Dl8cX4ZImR6tGbuhkwst6HRDvZrK16TmvS1r3aeIqmoDVN2UD3YU32FjbGgcJ7WCQmZKKWGqnVSdFURsN4boJMjbpir7L8VbL5mmrpoNVlo1E3idXdspG41GJHInmMRu3WQSlUq0qbKPGldEBA0lj4lA/Mpb+/iBh4cXF4hr0I3SSXxu+oRiO0mXmGcr5sjgfEkQPji5ouGAZSCpuCDII6gjcYEeO5PK27kFOj6nOv8qSdf5rddsccKZ8uhWl3oXVqjTS3O+kFrTExa8nc4zH4OOI0XD4q8xkrhdaKnqZKrRq1/Ee57xgHIUoZJJUM6mCs6TcXB3M4HMjV1V6ihyyIwVQW1R4AZknzPzwb5btPUy1ZMuV1URTDaIUMwYtJJZoL6gSeRk4YrDLV6q66QyqXCuj3UQSNSwUAnkNp3xuP/VhDRXqqxwcllwCoauVGpXRtLyTbabjxDYkgnz88T+HcXr5d9ai5s2nxBgOTKb2m0GcPnhlKT3WbpNHKoGp6r/dsdR9BhHg9eFKoHDAlSjq2oDcgSGMemM50MrTdbImSyxNy1p2IV/l/aJl2BWuhUxccj8Kmkj0OKLj3GsvmF00KYp3kuWDH0WmjESetiBMXuIKcGqV6go93USoPE7VUIVacwCNQEmQbDpg04Z2boUCrKuplXQGeCYt5b2GAnx3KFO3/AD82RxOBNhvuaQ/wHhz16JfUUOqBI1KwgExsbEkSGi2L7gmSqZcGmShpbiAQZ5/COpOLcjHOid8efmxb5HGtAenZMZG1qyXjvshJM5CsUV28aVGMKh/CQJaOh+eNbytMqiqx1EKAW6kCCfjjpVx1hkmMmmaGyG62UhjWmwhfO/vH/MfqcLHmdH2j/mP1OFjTadAlolyv7tPyr9Bh3DWV/dp+VfoMPDGY8W4pg2VZxvjVPLKDU1GQTAjYb+8QJvtvixDWwOe0OsRllXk9QKTExEsN/MfXDvZPMOUelUcuaemGbcqwNj1gqb9CMOkhqLMN0IeLpXy4zrj/ABinVqE02qUl8SsdPMA6ai6WuC0AqSpIVcaFVfSpboCfkJxmGRrK6BUIJAl4MS3qpBttBth/Cm04uPRS5t6InzXG8nVerUOZQa8uKaK1FiVqjUTU8SGTcWvt6Yz7IZvXVrUxqanVaA58LKJKqYbcRHh5ARi4rZZCviGhptuT8NXn0M4gZ3hRNQQ7q6rAYRBkzEOCOhvON1z84pA1mQ2r3iOWZKFNgAWoEPbmAIMeV5+GOWy6HvWDBS9PWpiYZTqJ84bS3xOIP7Rm1kGtScAeINTmx80YcvLHOQR+6ekpUVANdIgSIIIiG5brebG84z3scw5j8fQrQa9rxlAVP2h40cxXpMmpF7tGHIs128PXSWItz+GK3MII1CxO5kXO5LReCOv6YM+B9kamYQvWqBFKAUSLREQTBmPLmTfbC7Rdk6eVoyKmpo3JXxTEqFMb25sTGww9rQ2mt6Kq12hLhqUMcJ4maNRGWoqiCpQtKgRYEAWvHTB5xhjSy71BVdmgaTICyxAFlERfzxlfEOFVKTfbU2W0rYxE3APOCbf44seF59+5qUNCuhNm0mQGI0mQ4A8WwI9LWwufC53Bw6b+YRtm7o64fw7L5rLg03CZ9GJIqNd/FOm5uNO3n1BkvjhtdARVouCfDIXUDfkeW2AvKsWJSqrFgTpIVgSBE+Y32nY4t+H8YqopNHMZgBfeEkqvwPK2LoxQb4XCvorEeHkjFxPBB6HdWKlUMEgHobE+g54aq8SrUVNbLIzGmp8RRiqrpImTG025eWOqfbHPsIR6jMOtFJE87gcsD3E+PcQzBNOpVNVQ0BWCoCRHvCmVD3ncHbD+cCLCTiZpctOaPqrXgXaOuuZy/eVWJqvFZ6jyppgNYAiBpmQeo84xqqOGUMpBBuCDIPxxiFGi+oGpuOgsBzEA385n4YPPZ/RfvKzM5K6VgCyyxJ1aQANXh3Mm++MTiGHD28wnVU4szRqjSMLDVXN00szqCbAEiZ6RvOBrK1Xz9SlmaT6MujNpB1BnIYAkgHw+4RDcicY7YDlzHQJ1hFePMejCGFUuQtnf3j/mP1OFhZ394/5j9ThY2mjQJSJMofAn5V+gw+DiNlfcT8o+gw9jHL6efVN6Kl7e5bvMjWjemBVEf2DJ/wB2cM9jRK1X6sq/woD9ahHwx72tzzItOmIC1WKuTyQLceUyB8+uIfZPOH9prUh7hQVB5OCFb52/h88aALn4ck/mySaEit+LdoaGXnvHuNwBMWm/IGLxvih7WcDpFlzCooLwrQIk7ofIk+AnnK9Mee0eNKClRV8w3jV4XUBTZTALc5bY2gNiNwfi+azH7Rl6oV6i00rU/dENKlkJEKYaIMDDIIXMa2dm3X02RFwulQVMjK+89wL6ywvYHSSRZoEEc/LANnuP5jLsAjkbgqRa0chHOca23CqqiFoVFWQxspuCDbSxtb9TjPW4bTbiVRMx9k48dNavhDank721afd8/TGzDIxxoEFBJYCu+xHBszm1L100KGiYKsREn0Fxyk39cHHFeB06OX72mgVqJ7w295AIcE7nwXEndRjrK0WFKULnV75o6YYgCGKubMY3Q/PAX7SeDZupSpnKDMvTCkV01KTygladyN5F/TEPiMjq6Imy5R5q24t2ibL0ZogaX8SvvoBBLADaZuN9za2O+ytM5oU8xXpVMxUCmGMnuySY0ztsDI535YFOxeb/AGvKNlnPjpiBPlt+gj54POEcJzK5SkuXqFXWzRUIBBUaSLEEjp9edWLwWx24+nRWZKcARsR8lI9oZc8PqsUIhCF1bgtC7noTb0GM47NZnLvTNJ6bBhP2ig+IFpglNgDFjawxpPbmiycOZa1Yu5CyDEFlbUdMKDyifjAxm/CHRKJCuRVUmymBpJnptBI33Bxchw7ZSWkkdQs/EuPLBA6ogzNEadUpXpiJB3JFplZFvIDDlKmG0s9FrAEbNHUCWkDb+eKtsu0rTXSS0tKe95gnpz+PliYc0yvtUREBDjVqgx1aQBPrYzg3YLEM/a4H1QxcUnb1v1UniPFTRoP3SSYNmCgjn94CAIBt5eeA/hfEQURkRzImbSSTcnxczJ2xx2h7SVGVqBr0wjAhmCydJjwiCLxuYxxwzKaaahUqOCBBbSoNrWnYjrOIax9VJSsHFPlNkK24Sa2YrKlA+NyfeCkKB7xMA2H1IHPGn8D4f+yUnBIeo1wqTLFVgBRuZgna04H/AGb8JZA9dlRRUXSADJlWYE7WBgDzjFlxzMOtYij4n0FyrNC+6dN9JM6kUhZgw0wJnKfKJsTyAfCO3VEby5kqhqKqqjCp3ZOqBEo7AAEC7S4UFiynTMiCZrcsCr1mKstTMEV6Lp4FZHEkvDeGFU2M6dJM8y7nG7o0KtJDTpuqiotRSBUcNdnAIB0gm/3iVg2u5m6D16gFPMLq8SJIUroAYaIX3VImWGwdeQIO0WAtohVrRRw3MmpTDEaSCVItupIm1oMTa18SsVPZTNCplkYaYlgNPQMQJHIkXPri3x4+VmWRw81cB0Qtnv3j/mP1OPMe5394/wCY/U4WNVuwS0QZM+BPyj6DD2I+SPgT8o+gxJx5937z6pyou1P+oMSRUNvVG/piv7Gr9s1vdy9ETG5KJP8AwT8TgtGPZxcZiMsWSkBZbrQZ21EZvKmLMlRfQqVI/Rj8sLsPRnNZup+EU6fzXUf5fPFn2voytGp+Cr0mzKy/C5F8QvZ466c0ZGtsy1pvC06ai3S2NNkmbh9DvXvaWR+oi3Hz17Ya5/7Vcg3VKYHqFn+ePoVxbHzd7V3nimY6jQP9xf64TwdtTn0/hFN+1GHZeqrimVO4BIFgbdBY40rhmcAamQAsMEMW1ByFj+Iq3wxhvs3zTByC3gmAD1Ikx05fPG2osLTNrlWjqVqCD+mPRuVYIW7U9nUy2erZuhqViQ7oPdYEDVA5GQx/64v+zVRajhZYKymoul2XmNS+FhMEk/3vLBhn+EU6p1HUGjSSrESLxI2MSYkWxnWay7ZSvUyqkg6TVy7cyCCrKD1mfSRilimFrhIPQ+n9KzC7M0x/JRe1GXavVzdOjLCmgQeMltekNEsbrJAInrvjNc+9amwLI9Jlt4wQZ/vcvK+CmtxKpTzrlKjAaUCmBddCsAVgDmeUjF/T7Sal01qYcf2ef91rfrhDpnwyHTMPWirrME+aIFuyzapxQwBT7wP11EBesRv0xFGabRUVy7s53YzG83NxaNsafpyDGWoqD/6f/wCoOGX4bw0/cUfBxghxBtU5rvqlu4fKDYr5LMk4BUzBqNTg92odwSZZSYMciRjd+H9kKComou5gGdUDa0aQLARgKzlbJUWSnQJWpWZaUjXfUYAPUScaxSp6VC9AB8hGKPEMZI4DLbQduiTyeWaO/VN5XLpTQIg0qNhe0knn5nFD2ky6GrTLi5AWm3iWHJO7qbWHumZmIvIAOMcfrVc7W+1qhUqGmiq7KFCmJhSJJImTjSOy2YatlEatDsSykm+oKxUEjqQBPnhbsLLgcuJcbv7pQlbISxc0lqd/RVTTzK0QyQxVSsws+FCpY6ZEgc+s4i5WtTSoztTQNeKREllaCqghSNtJ09G8yMX7ZFGIJW4EAglbdPCRbywFe0DjNalVoZXLu1FCDUY0jpJAMBfDcDc2xo4TiP8AkPEbW0UEjMgJKLuA8PNGl4vfc6n6TAFh90QotJ9cWeBDsFxitWFWnXbWaZUq5ABKtqs0WJBU3wW4xcWHsnc1+9p0ZDmghC+d/eP+Y/U4WFnf3j/mP1OPMaDboIURZUeBPyj6DHdSqq+8QPUx9cROH5+m6IA33RuCJtykX+GBrt5nCWSg9JSjQy1DfxTBEcrW+OMoQF0paRSewZiAEVtnqQ3qIP7wxxmuJU0pNVLAovNTMmYgRzm0YAFpU1APdoY5wJmwnyviHU4opyaUQTrWpVcqPOoQsRv4XY+oxciwAkcACd9UeIj5TbtWWc4xUzJbUxVNu7UwBN/ERdmEemBrjPCoUvTco4Eggnr5yVF9wbTiz4Cs02nbV/1x7nTcA7THzB/lj0sULI25WjRZjnEm0/2G7aVQ6Uc0/eU6nhSo3vI591W6gnwzyMfDLu31fXxHNN/5pH8IC/yxbViwDFRbWxB6EEn63wN9o6urNV25mox9JN/1wluGYyYvaNx90eYltIm9mZUuyncup84g/wBDjfK2XnugoIl1t5BwzT/dk/DHz17NkC5ynWqrXFABg1SkjNBKwLBTqEm4g4+h+B8VyrErTrtVdQGJqAhlDWB9xQOlhh5pAiTAf7SOFs9BcxSWauWbWI3ZNnXzteOoGCxawImRB/XCqMNjF+U745wDhRUtJabCwTjWQ1FczTurgNA+Z9bk7dfLDdFepA8iRY4Mk4SEzT5YFwBULKJAhXEjSRcg+IRyEzgor5bKUCDVZEZvvOwUnqZt8/TGa6I/tO4W1BxIwjQWCsp7oap1AWjffz3xIWiTZZJiYUEmOsCbY1qlToFbNTZSPxBhHxJwA8YzAFZihmlTdtBUyO70TUAP4Q7FANgdI5Y5mHzmiUw8ZcBo33WYV821TimXQg+DM01gggz3izIN+XPH0c53x830s0K3GaLqwIOYoguDIYroUtPMEg354+jq5hW9DijxZtOY0dlmCR0jnPduVgmYaK9dt/tqn/G2DXsjx+ulBUC0iFLQSGm7MbwY3wECS1U9ajn/AHjgl7HGaJ6qzD/eMY9G/DxzRNbILCys7mvJajB+0tcf6ul82/pgJ7QcRbMZ5GZFQrSjwkm0k3mMEVQwL4A6Oa1Zyq3KdI9Bb/HAQ4KCF4cxtFS6Z7wQStG9nP8A8z+ZB+h/rg1nAd7PUhK7dagHypr/AFwXg48jxR14t/qtLDj9JvohrOn7R/zH6nCx5nT9o/5j9ThYutOgUJ3L5iy0rDwKXZjOnw7KDsx+QEcyMBvGM9XzLKWpkNTJRdBQkXFm1MDMr0GCXhTsru7QWgDTO6kwseluuKzNPTp5hwXAU1NQEgXIkkzuuqY9ca8zG3mrVDETaqstTqIVNeAGBEtoBBF7aSRpPnfbFJmq+l2ZWBAZlhehOpTAuYPS8GcEHa6kGoioWsjeEQCGLaQN5wNJmVKqQniBn3Tfc3hdoOwPTEQCnZgN06Z+ZmUnZWXZ7hoqx9pVVdAYlXPvGOsg8/0xAzGZa4JfwM3icrNjA93pt5mcWvZrMIisXbQqqEubatKxymSFJ8oPwo6WVo1FDNUF5aDVIAJJNxNv8cNbIWE2q7mZgKTnZbINmq6UwJQENUP4V1EtPSZKj/AxT8A7PNnM1Vdv3QqsSessTGNcp52jlMiz0AlhAUc3NhqO5PU9AcVPBaApUFQQNyQNhPLzPXFWPFOkLnVQ2H3+y6VmQBvVS8tl1QBVAAFgAIAHliTRzBpZilUN1J7upO2hiLn0IDfA9cUJ4+RPd0WYcmZgAb/Ex8MLLcTesuYSqFEUi6hZ5SCCTvy6YNhpygwyBucjRasOFmfCdIveLgxHh8sN08jQpyQDUqc58U+oAgfLF1SFh6YXdDF3KgtAnbrIuQmbpWqLAHwPuHkVaIINpjDHAFpZyotTMTUNRAFaY0EXKALETf4r54PM/lFqU2ptswj06H4HGU0FbLZk0j4Q7FlP4aqm/wA41ed8VcRmYRIOm/onwAPth67I2/7kZX8IZgd38UeV7jDeX7M0KLSaPkGDudM7wdXhxd8OzfeotRd7h16MIBHzFvKMROO9pqGXlGl6kfu0ufjyX44tBzavokHTdVmZ7DZR3FZEUVFYOtQe8rC4Oq8+hkdRhzIV2qI5LK6bIwEFt5JAMR0MCbmNsCvFe1mYrgoqLl6Z3glmbyJ0gAdQBfryw9Q7TIuXY1PDU1FGVZhywJVgT7qkBpnbSRfnm45vNADRZvdHE8arOKEKHnnUb4eK59ATjQ+yHZ2i+XUnvFcgF4d1mbgwGA28sCfDeDB5WNYNVHJ3XuiQWEmxIJMjcwMX1JqtByULoTqWmqHUtT7y6yw0qAAV0+Rgm2LmKEkkYbGaIS42hpJI3RO/ZOmTd6sdO8b+eMu45w2nQztWlQnSqLcsT4ud/lb1xdnjtc1oqVazgAK3duQuuRdNJHWCLxip4nw8ha1QM4dCZLNq1cxOoXMHrgMHHNG/NK+1E2VzaaEfezZP9GczP2p3/KgwXRgA9n/Eu6H7NXGlnYuj/ceQPDe6vA258sGObzX3QY5Eg3H+Yx57GYeR+Lc0Dc38FcjIEYVLnf3j/mP1OFiFmkGtrE+I9ev5se41hgzW6VnCtsmUcC0yoGociANj1m9tjjNBliS6hySp0NIDAMAJuIO45k/rjTaK94qUyCF0i9xIZNN/n/kxjK+C5KsruaRVh94NaSIFiJvv0xanNC7TMMLdsotWkSGphws1k8CiBC3ZgCepAnDuXqaCE1GNZB0wZlToEqdgFKkAzMYm8OoMuZLOumGJZZVjcLazXFgfjjvO5MzSWirELoINgZDOzHfnrxAkaBV9EZgeXXl0tTczSdKZcVFCgarKbmCJuxvBjfrirzkmjNYIW03OgbbH9TyOJnEc0ppdzDJPPTqtztOK7iOfpu1Gmk2KL4hbzJvO4B264VDmI1T8S0MOgUjiPEC60qdgffOmQuqIGkE9Cf8AMYIeHrZFPOf0H+GKLiGRNKpTlSCfDe91hhcczLW8vLF9RKrWpHUNIpkHya0E9JEjDAzK0ClmyuzOtDhZUapTLXWowCjeNRIsMWXCcszVB9m4WoO6JYaZ1sAAAb78454L1QbiPUYj5qQuqnBemyuo5FkYMAYvB0xgGtGa1Yfi3Oj5daLSxj3Gc0u3+aX95kw1t0cj13U/PDdTt3mq3ho0Fo/22Os/AQAPUz6YvZ21aqWtJnAF7TMnSWn32sJUJlRzLgWKgXNrHyM4qqjZtvfzdaD+FtP/AARGK7NhKYapU1VHAu7sWJ6CWMnywp0rXClIcQdFOyvaKquX7zLsqhyFqEiTTbYMo2nZSTP3emIBBWTcyZLEyWJ3JnniLkMwaOuUQrWBJpybAwN43kG1us4ZTKus+O8eQJI31DmN5BmCGvYE57HZbb0GytywmQ5uvVW1JQR1xV8UoD96q6gk6lHNYOoC24sR6eeJ2UfUqmIDDlsG2+VsN0VIquh2ZdXyIB+uHNOU2qeyZzTinS00g0NCtaBpb708j0iMT61Spo0kkbyXUVAy7eMCCv8AnfA8KgVu6q3AGgCSp0WAWQPECpDaSLGSDyxIp9oqas9L7QimCq6rlTtZmhpBtJMkdMXx4tlJ03S4jnCKlKke78L02HdKVAljMgmQYB+eOOLtqp1wu9SstMX3gKD+uIKsKrgkwKYL1J5ECAAZ2gyIj44pqLVavehXYSWhfmRLchJv8cEoRdm0FWuiidFE6mYGIaLAHy38sFPZvOd9QFU+JhUZC9oOkABwDtIAPz64zziHG6bRTOsKQGKII1GTIY9JBmOeC/sbxKk1OolNjJbWKemFQFQsDlcqbT1PXAPZ/wCqUg9FOzVUa3/MfrhYh16x1Nfmefnj3A0pRlw11KoraTCiCL6YjmRvI/TGZcRrtR10UF1Du194JCiRyOkkx1GDnMl+4pU6S2IVnveJm5G1+fLFVmuBitUDBu5qKNOmxAm8CfeBAkjl5YRO21awzw12ppD9Ph/gpEuKoaRsN28WsR0Ij0/XjhuYIUB51DUs9YLQfUhficXOX4FUWqqK1LxfeFMgEG5jxHl6YJOFcJy9IaEVWOrxsTOxbT67RFh8owhsJd+9XH4wM/17oXpcGllNU6ReZETvEDnzJ8oxc0+zOVWulZFC93cFbAsBIY+RBIt64nVKiA6mEnVMkTK3vvbe2KvN8Wpgmks7gQBtImNtz54vMaAKAWbJI5xtxUjO5Rcw+koCqQdRvMc7gQYH+ecjJ8KohgndI4A2j3TPvEk3Y8/LbzlcJzVPQRBJYc+cxaI2g3nzx2Gs0MVCx0A28uUWwR1S0OZjh1Sq9QUIpU9REhZFjB0iY3+cHymPT4JVQn/SHgC5Cjy/T54JspxCyrTVdAABYzLHY6RyvzPXDuUrC535aYHKRPqflAHrjq8lFBCFLN11DagKgUxrFg3wiZscWlFH0FyyKAuorDT6TAnaNsOcdzCrzCBlaIE9R8ZBknlb41uWqVmCy+5DXPmPTmbdYwPKaei5NJnq9WoEpUdIIB1VDHhOzQoNug54hcbylUKy1WUqdmUGAQQQGk7Hbli/qKyEsg1GNyYsLAR8z5Yr2oCq32hDTuNgDfbziIG9ieuO5YrRQh/K8VpuwRpDrNo5MLx1gT8R54shTvAOqSAs77QZgRHi3sDOLjNcBWxpqQWDAt02i+9jy8zhirlnQ93ZYYS0WEgldX4qZAgn1O4GM2aPI7TZaMUmZuu6q8hnTRVKdaEYzpP3WAMGD1HMfHE9YPiDqTtYg47zXBUrIaT3IurSJ1cptvv4lgmCDtim4fkkSoO8Sq4UiYgx0BBib87nfffExSB+nVIlgDdQV3xjJLUqEL7xUHyI0vOqeQCTa84pOFcObvKtSor6S4WRsSW0yD94TYkTHPB0yUalcW0oqFagmAWLSBBNyBqtH3sSO1maoHKSsHu/dt+IFbCQJkjkYMc4xeY/IQAErJnZqUBVcsrlvGEUkswt44aAp2IsBF/8G62SGp70zrudFWA9jAC6TFoAg3m8YtuHISlMKksRBkkAHnJxb0soCqiKYJMk923u228e/nHPY4WXTEkhEOXQBCB81QjMEgINK6IVtQsesDeel98F/Y2n+9bqyp6hVn6ucUXEsmVrVHKsO8aQDHSBB57YLOBZRqFIK/vs7VAD90FVAHmbTFt8XnXygDuqg1kJSzWWOtrH3j949cLHWYrSzHUdzz88e4SmokKN4e7kfZLe3hkCetzAPS2Br9jdq3eMSqSy3JJYA9JsZU3j+WCLM5n7JSqyxSJnloEmOYsB8cUD5oVCqrePCIDEkkeInrtiBuiKnVeKKoEHSNgZkjpb/DHeWzbs66Q/dzc6ZJ+W2/PbDWW4WNAJgD3rEHbrAt1jE3P50JRbSwTTZupEcvnM4gqVU8dzIAAkKSI/tQCAJI/Nt5+WFwemgJWxPlzMbmec/LFMcytUK+rSLxzJLW/qY3E8sXHAaPdAa4nUdMmCx3j1mTg9ggRDmGFMG4nYT6bedwTim4ssqE1ElyJjf3he3pEbHHVeuSZMkAzFyZmRvseXlhpD9pqaJPhHkoKn5z/PEhcpXGHWmKYBCwpH9raYnkPDvhnhOZHiMkzFyCPr9N8M5xV79WqRoCk3iJnf4WP644Ziy6lBm4X5i3yvJxy5LPUhUeGEknwgRIjb0HrjmtliolXIAtfaFkWne4NsTsoBJUC4JJJB3mOnTHOYdF3kmDGxP+fPHLlDoVGIGo3Bvbr69BF8O5PMSSCAgOxHO+w84GGKlQaQZsLkbTbfyE3+WHalQEREtET0xKhWNF4V4uZ5+n8v6YrM9mglWkzglSArKBMwKwg/Fhhzg2aczY6QSASN9sTKuSViNQWQZv8AyHXCZIw8ZSjY/KbCoKeYSpNJw5UT4oIImVJBG0Os9Ic9BiTwVdRfWC2geBiNMCIIPIPf48tjFo4RhbraPK5xw6DSzxcqAvI2k/U7zgI8O1hsJj5S4UVEVQJIjUvikzE396/SxvOOszlEemZBZTaD4ZIM/C43jz6Y7z1YqmkCBAVSI94xc9I5b3GHKFRnphni6R6dR8xGLCSvMzUVUCog3MEARIB3P6T/AI4j1KZQeJ4ME6iNUHkYESIHM4n1nDEKB15cv8xA5jDLUA7DeSLxECQpmTzg/wDXEWuTSik5VtDMV21kQDfYD7xN/l0xYCoGABB0g8rSfXFdmIpAKGBMQIgR4h/0xM4dWZZRiNJIMTaR8LdfPyxBUKozGXOprtufrhYkZrMLrbb3jyPXCx2qlW+Vos1CihIsNgbwRF/KJ+OGcnUEKWYUC4BGsABwbgq0aTIMxuDiJ2YzfeIoB0kE6zIJneOdjv1ucF3AwHy1Ha1MKR0KjSw+BBGK88jo9haNotD3GcqVpVQkEkDTBufDufOR0+uIdXgAqqrOVDFYZQY333OCLjXDqVKkz08tly2pbGmg3YAmY3viJSywYAnKm9/3eV/m04UcXW491ORCbcMamwpOQrTbmTbdSRYAAmRv8DjrjrCo6UkBJorrIB9+W0xPWFMHkTiXXz6hHpBacozHu3qKrJDGAFUEKIiAOuB5KjNVarVpOre6uuoKZVRvZiN2kzztvi003qhIpeppZ7VKx31ancMDuCb7bifTHuVNYH7Ko5uBcagIALM3eA7zAA/ridVzCk6mSmGiFbUjG/xFsRsrne9XxlCCSIU/hJEkTzj6XuMMtCpnCC1R6pq1BVVVgLGlQZ+6Bv7sar3tiy7thQRqe3vQeV73PIG5viorwVDBYcEBZK7bERMBSDFvXFlw/PKrClPeqvhYqNSjqNW3nYnaMRa5dfthV9FI6jEu0WEnyt5D44YzVVS28WvI/wA79MFGUylJk15cjS1oiCsGCIa8gggg88V+b4MWKyAtrksLX8tzacSHhQQqWqslV2UFR5nrfnMfXFlmKBGsj3ot5WP0GHczkwqlmqU5BUi8zF7kTubYZ/7WVWB0lxpZTY3DEEHbcRpxNrlM4flwoUDkB9PP44jQWZtJJ3BtEnyk7fUEHCo8USIYhRYRB+dxtHM+eOqQRjqpskkHYk/odv8AHELk5kcmSVLAkK493oQYFrR62w7nnlmYeEKCI6hZ+W59Yw/lD3axBI5nmb25zG5xG4rlmKsQk/hnYXmY/riFKoM14qoYtFJDMH7xj52BkdLYnrRd0K0YYDUJi+/yBP6/Ssq5FojRBklfCDJJ3tY4Jey81MupTUv4gGB8XMw6Rv54CaURiyuaLKbTJkAgWLC7QDYGf7wubcsMPRrADTEnwifKAJA+MfDFwUKOqmsyM5IXvKalWP4QywA3RZBN4mDj2pweqzDXUpkAyFCMBPUgPf54T/lR1ZRZChTL8Nd2ZgCdTK2rnELb5eWLDPZTQCqkzaTyHUCLkzgg40zUqSqHIZzoQIoWLeJudgoJ5Xgc8c08prIJFriPl/MgzF74a2TMLUFqBqzwxAWqQCYPhvfe4x7i8zlACo40izHkeuFhmZRSFadOrljroypbxaYkMesSINzfzwX+z05sq1auyd1VJYJF9X41vCg899W9t2Gs/naZq0xUdlQwrMATpAHigLJk7TFt+mNI4TnKFVB+zujoBACEGAOUbiOhxSxkrw0Bo3TWgWnOOgNlqk7CD8mB/liYtAYhdof/AAmY8qLn5KTidTqyoO0iY9cVHNa4AuRDyXJopIJUEi4JG3ph9TbDUYj57idOj+8JHhZrKT4VjUbDlIwURIOgXFTGOKmhxqmzVFYae7JBLaYsxXkTBJFgYnE2hmVqAlZgMym0XUlTv5g4rK3AaRaSW1Fi+4v4tVwRDAMZEgxJ6xjjILOZRXZTafEqBMCpT97TuPet/UX8xiElfL5hqQakrNVTVcKSogEBo5+LHdThFOSSXAJ2kQZKkrtsWUHrvythlMhSyymrNTTTUsZMiAgBMASTpQfLA85g7rqKeyOcyrKABSWNUoQsrGqZA/KT88cZ2tlhWp02oIxcAq2lDuT1v5mBYXwxV4dTNRaYmf3hmZ0Kx8KkWAJqMDM2Yi82l5/IJUbW5ewAhTE6W1DYTOqDY444qMHquylQ80cgoDd1l2JIAAVJguFLXGwJk4ebL8PAkplYIDToS4JAB2vcgepGG+G8MotTV6bOVdVZTO4lXVh4d5UNcfC+HxwKlqDeMER97oytzHNkUnznqZLnxXVlRlK4zFHJU6TuKNBlQgNCIIkgXkWjVPphxaOUChqlGjTkFgHRB4RJ1bWEDVG8ehw4/DKKU6uouEMO5Jk+HxTtfb4xiNV4TlnZE1t40Y01D2FOIbRayxVj0I/CIsNLCOqg2uUqZIkhqVFQCQGKpB9wCOd9YAtidT4NlWAZaNKCJBUAAg87YTcFpl9ZapqnV7w3lD0601+XniRw0oFNNNUUj3fi5QAd+diL4hxFW1cPNNtwWgd6SmL3k/U46pcMooIWkijoAAP0wqvEkFQUzOokDYxdXYX9Eb5Yks+EPfW6MBD3G+DUyA0Se8QqTfSxcBSOhBNji+AxW8bzGlsqp2euB/8ATqEf7wH6YticLcMwBK4LL+0naNxnLkoyyqU2EQoO5kbvGq3IAcsQOIdsa7Uii6VGkjwWMHpzwe9q+zqZtAYUVkvTcjoQdLf2DHw3wLAIQUemqstmQgAqfMdOh2PLGhBiWObQGyExoNpZ9ioJLzAnxH+uFi6qcOQEgAgTtqNv1wsWuaEORO5KmlWWqLqO2r02A6Af5nHma4LTPiRRrGxNz8DuDizpUAgAHQHDbEuxVTCD3mG5P4V6eZ5bC+1UuN6KxlFIXzeeqh+7FWuie6797VKwfCVjUVKgNJtHyxsnAs8lSjSZWVpRdmBvAtY74CatMABVAAFhiFxDLLp1MqGOqifhOFTtEtdKQhhGy1eMVHG+FtWjSwX7OolwT74UTYjbTjK+F1cxWeUrVKdMWGh3XV8j7vIfHrghWpmA3/isx/Gf54AwUdDqoykoobgLkzrUTU1nwnlX74AeLzK+mG17MHSBqpzpZZKbBmU2MzPhMk3M74o0z+ZE/wClVfQimfqk4hUO1OdFYoKyOqxOpFJkifux5YJsb+hQlvki+p2cmozTSgspCd2NPgaVBA3hTpnew9MR6vZQtSNPvFJIcEsrNqLLpFQgt+9G8jqeuK49os3+Kn/7f/8AWOU7QZ0/fof+y3/Nxxa49lOVEnFeC966MSvhEbSR4kbUpnwt4Ynz+bPCuHGmrtpuZCIYBWnLMqTMbsfhA5YEuM9tM5QamP8AR21vp/dsIt/6uJSdscztook/lYf/AH4Q/DOy10UjdWWW7KsFRWdDFOlTI0b933W9xq/dECeTYc/7r2gMgW0qEIDwakBtLAwFqAC9tC9IxUP2rzh91aA9Uc//AJBhip2zzYqJT00JZS06H+6VB/1lvexIjluwQooItpcHKiuA6/bCPd2u0kknU1miCYEWiYwzU7Px+7qARrUakDBabKQKYExoUkmDPIcsD57WZqPdoz+Vv+ZiBne2WeVGZVoMReNDf8zHDnjYhdlCLE7M+Egsh8AVToMrFRnt4tobTG1hMi2HT2cYFmD09TAqW7oXUrTXSRMEfZzERe0RgMyfbzNMisTREiY7pv8AmY7q+0HMKCSKJi/uvtz+/vzw39byUZQjHJcCam1M94CE020nZRVAHvWtV/3Ri6IxnFPt9XKyEo32sx/TVjyt21zfds6igxAkLoYSY29/fCJIpHnxIhQ2RH27qMKdArv30X5TSqAf56xisoduqgcUnoqW0yGDnxcj93fFRU7QZjN0VFVaYRir+FSCNJDAglj0HLriHxSgUVa6rLUmnSN2XmB6i3xxZij8OV41Q9bRge0VdllaVNPNiW/Q6cDNauxzGqu5qOVPduYsttSAAALBg2Am28YnJmlqCUIINx6bj9DiHxHKFllfeU6l9Ry9Dt8cS1rW7CkddU1V3PrhYrzxOmbkx5EGR5HzwsWKKG1KzeYYKSDB0/yw/SqFRC2AsLDCwsEWjsusrk1264r+O1CyQSYPS30wsLENaLGi6zSlcMOimoSwCgD0jEj9obr9Me4WOyhcCVy2YaDf6Yo8oILETJdibneDjzCwQApQ4lXOVrtAvjs12nfCwsRQUglVfFhrenqvDSPXEsVDhYWCLRQ0UAp5KzdcQs001abcxqAPkdM/QYWFiAAoJUw1T1w1VaVaemFhYDKFNqDSQaQPIDHD0xe3L+WFhYLKOy60zkKYVABt6n+eJtEeIYWFji0XsuCk5KoQgA2Egekm2LFsw0RNo6DCwsRlFrlBybaCwWwnb4/44m/tDdf0GFhYkgWus0oVQAk2G/QYWFhYNLX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2171700"/>
            <a:ext cx="3390900" cy="4524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12" descr="http://www.pampetty.com/koreancinderell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1371600"/>
            <a:ext cx="3205373" cy="4038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981200"/>
            <a:ext cx="2857501" cy="2286001"/>
          </a:xfrm>
          <a:prstGeom prst="rect">
            <a:avLst/>
          </a:prstGeom>
          <a:noFill/>
        </p:spPr>
      </p:pic>
      <p:pic>
        <p:nvPicPr>
          <p:cNvPr id="3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5943600" y="4571999"/>
            <a:ext cx="2857501" cy="228600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85800" y="152400"/>
            <a:ext cx="78486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Thumbs up if this is something </a:t>
            </a:r>
            <a:r>
              <a:rPr lang="en-US" sz="5400" b="1" dirty="0" smtClean="0"/>
              <a:t>flustered.</a:t>
            </a:r>
          </a:p>
          <a:p>
            <a:r>
              <a:rPr lang="en-US" sz="2800" b="1" dirty="0" smtClean="0"/>
              <a:t>Thumbs down if not.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1752600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singer went on stage and gave a great performance.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3048000"/>
            <a:ext cx="4876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singer went on stage and was so nervous and embarrassed that she forgot all the words to the song and could not sing at all.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5029200"/>
            <a:ext cx="487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As the man was talking to the woman, he kept fumbling and dropping the papers in his hands.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2286000"/>
            <a:ext cx="70866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glimpse</a:t>
            </a:r>
            <a:endParaRPr lang="en-US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04800"/>
            <a:ext cx="7239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glimpse</a:t>
            </a:r>
            <a:endParaRPr lang="en-US" sz="11500" b="1" dirty="0"/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410200" y="1828800"/>
            <a:ext cx="487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 quick look</a:t>
            </a:r>
            <a:endParaRPr lang="en-US" sz="3200" dirty="0"/>
          </a:p>
        </p:txBody>
      </p:sp>
      <p:pic>
        <p:nvPicPr>
          <p:cNvPr id="10254" name="Picture 14" descr="http://thezone.psyblog.netdna-cdn.com/images/eyes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2743200"/>
            <a:ext cx="5638800" cy="33415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1066800"/>
            <a:ext cx="79248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are some other words that are similar to  </a:t>
            </a:r>
            <a:r>
              <a:rPr lang="en-US" sz="5400" b="1" dirty="0" smtClean="0"/>
              <a:t>glimpse?</a:t>
            </a:r>
            <a:r>
              <a:rPr lang="en-US" sz="2800" b="1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3581400"/>
            <a:ext cx="76962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Pretend to get a </a:t>
            </a:r>
            <a:r>
              <a:rPr lang="en-US" sz="5400" b="1" dirty="0" smtClean="0"/>
              <a:t>glimpse </a:t>
            </a:r>
            <a:r>
              <a:rPr lang="en-US" sz="2800" b="1" dirty="0" smtClean="0"/>
              <a:t>of something in the classroom.  </a:t>
            </a:r>
          </a:p>
          <a:p>
            <a:pPr>
              <a:buFont typeface="Arial" pitchFamily="34" charset="0"/>
              <a:buChar char="•"/>
            </a:pP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219201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jealous</a:t>
            </a:r>
          </a:p>
          <a:p>
            <a:pPr algn="ctr"/>
            <a:r>
              <a:rPr lang="en-US" sz="9600" b="1" dirty="0" smtClean="0"/>
              <a:t>flustered</a:t>
            </a:r>
          </a:p>
          <a:p>
            <a:pPr algn="ctr"/>
            <a:r>
              <a:rPr lang="en-US" sz="9600" b="1" dirty="0" smtClean="0"/>
              <a:t>glimpse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Who can use all 3 words in a sentence?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http://www.photo-dictionary.com/photofiles/list/459/836penc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962400"/>
            <a:ext cx="1679013" cy="24384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838200" y="1524000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/>
              <a:t>jealous</a:t>
            </a:r>
          </a:p>
          <a:p>
            <a:r>
              <a:rPr lang="en-US" sz="9600" b="1" dirty="0" smtClean="0"/>
              <a:t>flustered</a:t>
            </a:r>
          </a:p>
          <a:p>
            <a:r>
              <a:rPr lang="en-US" sz="9600" b="1" dirty="0" smtClean="0"/>
              <a:t>glimpse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Draw a picture to show you know what these words mean.</a:t>
            </a:r>
            <a:endParaRPr lang="en-US" sz="3200" dirty="0"/>
          </a:p>
        </p:txBody>
      </p:sp>
      <p:pic>
        <p:nvPicPr>
          <p:cNvPr id="30722" name="Picture 2" descr="http://openclipart.org/image/800px/svg_to_png/85273/spiral_noteboo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2438400"/>
            <a:ext cx="1763268" cy="22179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use words I learn from a text.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use words I learn from a text.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ritingunderpressure.files.wordpress.com/2011/01/ta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819400"/>
            <a:ext cx="5206151" cy="30003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10668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Tell your partner about a new word you learned last week.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 descr="data:image/jpeg;base64,/9j/4AAQSkZJRgABAQAAAQABAAD/2wCEAAkGBxQSEhQUEhQUFRQWFxQXFxQUFBQVFxkUFRUXGBgWFhYYHCggGBolHBUXIzEiJiktLi4uFx8zODMsNygtLisBCgoKDg0OGxAQGiwkICQsLC8vLCwsLCwsLCwsLCwsLCwsLCwsLCwsLCwsLCwsLCwsLCwsLCwsLCwsLCwsLCwsLP/AABEIAOEA4QMBEQACEQEDEQH/xAAcAAABBQEBAQAAAAAAAAAAAAAAAQMEBQYHAgj/xABHEAACAQIDBQUEBgYIBQUAAAABAgMAEQQSIQUGIjFBE1FhcYEykaGxBxQjQnLBMzRSwtHwJGKCg5Kys+EVNXOj8RYlY6LS/8QAHAEBAAIDAQEBAAAAAAAAAAAAAAEEAgMFBgcI/8QANhEAAgIBAwMBBQcDBAMBAAAAAAECAxEEITEFEkFREyIyYXEUIzM0gaGxBpHBFUJS8CVy4ST/2gAMAwEAAhEDEQA/AO40AUAUBHcan+elYslCAUJFtQC2oBMtALagC1AFqALVAIuPxscK5pDZb2vZm6E8gL2sCb+FSot8EEddtQGJ5s57JPaco4A0DXsRe1mBva2tZezlnHkDsO04mkEQY5ygkC5HHAeTXIsKOMsZA3hdsQyPkR7tdxbK4GZPaW5Fsw7udHBrkFhasMEhamAFqkBaoAWoAtUgS1QAK0wQKg1FEQSKzAUAUAUAUAUAUAyw1NYkiUJFoAoAoBCaECBx3ipwxkM1Y4YFvUkkHbYJw8wAJJjkACgsSWUgAAedZQfvIgqNpwO2ymjVHMjYURiPIc2fswtsvPn1rbFr2ufmPAbLgZcaGPbMhwqLnkQgB8+YpfKLGx5Gk5Jw/UDOwMyTylhiBnxOIyoY2EWRwGEpYroeAga31tbWpsw0voQayq5kJenJAtQAIqSRKYAtAJQBQgF5ipRA/UgKAKAKAKAKAKAabmagk81BItAFAJQgZxWGSRSkihkbRlPIipi2mGcm3QnKCVMMgbGSTPHE7a9nEqgu5v0HxPfXTuitnLjBqibHBbOj2XHLiJpZZpJMoYk3LuTwqi95JOpPuqpKTuailhGXw8kzEYjaITtEiwxNr/Vy0me37PaaLm8LW8awUas4ZluQX3yL4J8Vh0UtCbTQysysvK4BUa8x8eorYtPiag/I7so8y73TQRwT4mGMYebJ9pFIzNGXFxnRlGlr8j0p7CMm4xe6CJW8O8GIw+Jw8McULriDlRmkdSGFr5gFOmulqxqqjKDbfALHYuKxLSTJio0S2Ro2iLMhRgQRmYC7BlJtbkwrXOMcLsJK6TeeRNpJg5Y40SRCY2DlmLXOXMLALfI2mvTWtnsE6nYmCD9JWxGmifEGZ0TDQu6Iml5eZLHusABbUa1lpbFGSjgMqN2d5JUZcDtTNlmReynLEFlkAyq0ikHW9g3MHQ1utpi07Kv7AuvozwgEMshaRnM88d3kkfgjeygBiQPO1606l+8l8iTZ1VAtAFAJQgF51KIH6kBQBQBQBQBQBQDT86xJQgoSLQCUAUIEFSDku5u70eJgxchLpMkjiOSN2UjhzAGx1F66V9rg4rwzVFbM84rbEs+zcLO5LnDYpe17yq6ozeNja/ealVKNrivKGdjq2GnWRFdDmVgGUjqCL1zJLt2Zt5Ry7aGHsNuSJ+hORARyMgYM9vIsf8VdKLTdafJhwSEc4w4TAYi0MHYwSoRctiMsY4A3JLa6anTppWL+7UrI7vdfQlPYtt+4i2N2Wqs0ZMkgDplzL7Gq5gRfzBrXp393Nsk0Gw8GcMZI5MR2pkd5YzIVEmWy9pcAAEBje4AHFyFVpyUsOKwDnm8TyTRvjkgmzriFmimsnZjDQ8Ci+bNY2z8vvVeqwvu87Y/cG33oxyz7JxEyezJhnYeTJeqtUXG5RJZG3g3dXG7OiW32qRRvE3UOIxw37mtb3HpU12+ztfpkDX0RknZ4JvcyzE353za3rLW/ig2lVCQoQFCQoQC86kgeqQFAFAFAFAFAFANNzqCRKgkWhBX7a2vHhY+0lJtcKqqLs7HkqjqazrrlN4RDaRR7S23j0heUYJQAtwO2zyKOd3jCgHTmAdPGt0YVd2O4xbZcTYuGaFc0gVZUVhaXs2ytrowII7tK1dsoy2JzsQdh7DwmGcjDsQzrcx9uzBlP3shax87VnZZOSyyUkeMFuzgsMzBeESAho3mYoynTWNmsetu6plbZLGfBGEjxh934IrpHipooyTeBcQoUE8wpILp6EUds5btDCJuN3ew74cYcgxwDUrG5QHW/G33rnXXmawjZOMu7yThEHHbu4NooI5JGtCw7F+3IkVmIVVDg352sPAVnGyxNtLkbD21N2MPO8byyzF4rBCJypUi3Fp942BJpC2UViPknYG3TjLyu02IYyRiIsZeJUzEsEf7obQED9msfbS2WAPzbIgXBnDNK4gC5CxlAbIeEJnt7Otqjvl392NyCI25sIwxwomxIhJ1TthyPNNV9m+tu+s/by7u/G5Jc7JwAw8Sxh5HVeRlYMwHRb2GgtWqUnJ5A3sHZEeEi7KLMVzu/EQTmdrnUAaUsm5PLB72xtIYeMyGOWS1+GJC7aAn0GnM0hHueAQ90t4Vx2HEyrk4mVkvmKsp77DmpU+tZXVOuWGEXVaiRKkCrzojFj1SAoAoAoAoAoAoBpudQSIKgkWhBg98cR/7ns5H/AEYbNY8s5YgE+oWrtEfuZtcmuXxbm5NUjYzDfSJgYlTBKsaADExIAFHsHNdfLwq7ppPMn8jCXgb3w3YR8RhzEzRTTSuBICeERwkoqgWyqMg5a6mppuai87pESjuQMPtE4jFYTD4yJfrUM7K5KAiSMQyFW8RmAPdyPlk4dsZShw0OXgn4nZ0L7byvFGythCzKyKQWzWzEEanxrBSf2bOfIwu48RxrhsfJgQA2FngaVYX41RwGuFDcl+zOnlU4761PymT8il3RjwT4LDxTQntpZWQTrCQ0bFmKOJyuW4IUWudTy51nd397ae2CUXW3NnQvtvDLJFGweCRpAyKQxUOAzgjU6DU91YQb9g8B8nrdHDJ9ex+HiAfAWUFDxxLKwXNGt9LavceArG5/dxcviJRm92IcB9WdMRDd3xbRLIsZzRq5VVYTWsoUnlf0rdcp9y7eMA0e/uzImxmzM6K5klMchZRd0Xs7B+8anTxNaaJPsmDT724ON8DiFZFKrE5VSNFKIcpXuI6Voqz3r6kkD6NcKibPgZVAaRczkDVmuRdj1NgBWeof3jCJm+ePaHCv2f6WUrDEP/kmOQH0uT6VhTHMv3IZkNxIzs/aOIwDG6uqyRsepVQfiC3+CrepatrViI8nTK55mFAA51KMWPVICgCgCgCgCgCgGm51BIlQBaAyu/u7TYyJWiIE8RulzbMOq36G4BB7xVnTXqt4lwzCcclZszenHACKXZ80ko0zi6K1urEjKPEg2rZOivlS2MVKR63thxUqYQNAzyJOk0nYC6KiluAMTxMB76ihwi5b7YJeWWe3ZXOIwTrDOyozu5VL5Q8bIAdfaudR0rXXjtluS28ibb2OWx+BxCISVaRZWHIJ2bZC3qSP7VTXZiuUCWsyyVmJeVdr/WPq2IaEQGEusRPFcm4HMr4+NZpL2HblZyRvk9JgZZMXNtCaGRFWEwwQgZ5WBuC7IpOX2jp468qd8YwVafnLJIG6+0GwWzTHiMHiWeMu2QwsVbizqc1rLY9/K1TdBTtymsELZHjbOFkxGPg7eCcxnDGGd44ZMgklVr5DrwgsNazrkoVPDWck+Sz3OxsuDSTCYiGYrAW7KaOB2WSNbkeyPasNO+4HMVquSm1NPnx6DJV7n7Q+q4TEJicLijeWWQJ9WlZXRgDYm2UcutbL4Kc12yXC8knvePHTSS7LlfDzM0TCaYRQyuqCTIQoa1mIANwO7peoqUUprK34BY7b3mMy4mKOHEZBh3BLYeYSPLLdYlSPLmC6PdiLcqwrqSaba59SMkPYW8bYXZ0EIw+I+sgLEFfDzLGHd7KWkKhcvEOt+lTbUpWN5WPqTkd27ikxmOgw80OIOHiz3cQYhVbEk5F4lAIRdTn5a87UhF11uSay/wCCCm3y2UmDxWFkwMGIaSJg8gVMRIpW4sO0a4vbOCAdM2tbqJudcozawyHydP2bjVmjWRQ6hvuyI0bCxtYqwBFc+Ue14M08kmsSQXnUohj1SQFAFAFAFAFAFANPzrElAKAWgENAeTQCUYCgKvHbYWGdY5GREaNnzsTfMJES1rWA4xr3kDzEC4nbcYgeaK8wRFcLECxZWF1IsCSLa6Amw5GgIGyN60mmKFoQDHG8bJMJBJnecHKbDkIL256kaEWqcDI6+9MJWHs3iZ5WgvH2qFljmtx8JIYAMDcG3jRE5LCLbWHYlVniLDLdQ6kjMwVbi99WIA77ioBGxO2yO2MURkWBijtnC8YQOQBY3AzLc9LnQ2oQJhd5ICt5ZYoiMoIeWMcRijkYDiuLCVeYB62sQTJJNXa8By2niOZiq2kTiYGxUa6kHS3fUAmWoANPoSFAFALQgSgBedSgPVJAUAUAUAUAUAUA03OsSRKA9UAhoDzQEbFY6OK/aSIthezMAbXtcDmdTbzNSD3h8QsgzIwYXZbjUZlJVhfwII8wagEPaOyFmYMzuBkMbIuTKyMysQ11J1ygaEaE+dAMYXYtsO0WZomeR5C0LEEMZjIuUt0sFFuVrjlQENt3IoWknaeROKOWRm7ELmiaV8xulgCZmv5D1kDUG6kAT6t27tdMPdCYs5iw69mt7KCA19T38rUBLw2wlieBiwZYUlvK5VHLsYguYKAriysSW1zBT5QD2+74Z5nixEiJiLmSNBEyM+TszIpZSVJULcA2OXzuBExG7EbdpEcQwMySgraPNlbDR4ZmUeCxqe67HpYVIHJN14y8zNM32+UyqQguqOGXL1WxzcX9bvAIjINBNiEWxZlW5sCzAXNr6X56An0oD3HIGAKkEEAgg3BB5EHqKAWgFoAoAoBF51KA9UkBQBQBQBQBQBQDbc6gkS1QSBoANCBDQGW3o2dLJMGjjLAYaaO4KDjefDuBxMDyibXlyoRgYijxiM+WObKZXdQGhsA02IZrgt1Dwn06WNSBgw4/2iZ8+SMXRoiv6yM7BGPCeyubG/dcmgDGrj2ZkUYjJmSzBoMx7PFR8WZbaNCHYi3hqdKAbxUePfDyJKkrF4plKR9jpNkUABiReFuMg6EXA8agkuNsQTnEB4BIpMUahgIyt+2uyyZrkWQk6fO1CCDMk+I2XiQ/28kkcsaBAtnyExBxyAzlS9joM1r6VIImGixkBmMcUqmV53ZY0iMfa54BG8ak3VWiV731zF+tjQCSxYwP2qjENIg2hkLJE11fFQmGLl7DRoT3gDmKEju/WypZmxPZRuS2z54gViV87u5yxZjyPXw50A1N9alydrDIFjlkCxLDcKnYYpEcMByZXiBXWxJvbUAQScFiccRGlpIgHij0gzgRWNpMxXThy3Gtm7uRgG0WhItAAoAoAXmKlAdqSAoAoAoAoAoAoBs86gkS9QBaADQHk0AlQAqQIaElTvJNaIKL52YZQvM2I+HL4UIZN2dOHjQg30AN73uNCDfrcUBKqQIigCwAA7gLUB6qAFAKDQAaA8M2th3Xv3UBHxmKEYBNzcgc+80MXLBJzi9v59aEnoUJCgEHOpRA9UgKAKAKAKAKAKAbbnUAQVBItAFAIaA83oDyWtz0FANYfFJILowI8KAo96ZkORbjMCdb+zpyIHU0xuQ2sEvduQdmYxYlG1YG4bNxZvjY+VAuC0aZQQpZQTyBIufIUJHL0AooSFAAoBHa1CCDjcRkZGs1tQdO+1r1D2WTFshupll4mGRNdOtjoPl7jWqEpb9z2Eo5exbuwA1sBW8N4POCnzrm6Em3kCQKglPI/ehIDnUogdqQFAFAFAFAFAFAVO2dtw4b9K9ieSjVj427vGtVlkYclbUayrTr33+hnJ/pAjB4IXb8TKvyvVZ62K8HMn1ytfDFsk4DfuBzaRWi8TxL6kcvdWUNXCT32NtPWaZvE1g02HxKyKGRgynkykEH1FWk01lHVhOM1lPKKXeHeePDcI45f2AbAeLHp5c631UOw12XKOy5MJtDevEyk/aFB+zHwj3jU++r8NNBfMrStk2Qo9s4gcppNdCCxYG/SzXFTKmD5RCskajd7a5hIMtwrDjIAIU/dPeBz99c2UU5YRci3gq9oYmbEyuYVCqHYKdTnubAjXW415DXTpVf3m9jqyr09UV35ba/sP7A2wMLKy4lXuqsVZQTfpZxlAB59eo7r1g7O3k06uFcaPb18LlE594VMqzTLJlHLKq8JuCFPh49amVvbHuaOTbq1XBTknh/safZW8EGI0jkGb9huFvcefpSF0J8MmjW03fAy1raWshQk8TTKgLOwUDmWIA95qG0llsxnNRWWynk27G7gYdkla3EA/Jb8x76xjZCTwmV46mux4reWP4jGXXiyrcG63vrpbXu8LVE020kWFNeSs7Vw2dVOTvYWHI6r31rsjb3RUEseRFx3kx6NTKeOTlzTKRced+XlVhLY1rfcc2tt9cLGCVUgWCrmyk+AFjWyuvveETOxQRT4X6RIybPC6jvVg/wsKsPRy8M1LUrO5qdlbVixAzROG7xyYeanUVWlCUXub4zUuCzqDIKAKAKAKAKADQHJd+j/Tpv7v8A00rj6z8VnkOr5+1P9P4M+TVU56g5cbi1DfgxaxyWWx9ty4YkxnQ3uh1W5GjW6Ed9WdLe4TSfBd0Wtnp57cFBtfa9mJPHI2pJPU9Sa9pSoyXu8Ho4Q792U2HxE07WB155QwW+trL3nWmpkqo4XLOrpdHW25T4Rd7Q2HPABICy63u8l1ABPAVtrbh4tOfKufHW+9izjBYjptNdFqvnxn0LbeHb80Oz+3MJzP2albjKub2Wbrbu63NaLEoy90oLaWGR93d7IDApfMMp9pct8zEHI2Ygl8znUdL91V8uL3OtbQtTFWQa8behS7xb0iOVZGCSWkWyZizZAQWYkHKG4SNf217r1go90smM6oafTyg3mUnua7ae01GGDAvknF1DIVJIUtZgRZWC9L1lcvcaRxraJ3r2MOZbfIqFw8hTtIwSBqCPA2urA87kX9bE6VQ+zY3RpXRNLCxQlN5SeWv+XjBrthb8kQOJbs6r9k9r5iRorkeYN6fbXCLjPnwXdHo9VGXs7o/R+qE3c30ZXlGKkLLlLJoL5x9wWHXx7q16XWvf2jL+p0/bHMFl+hQbb25Ji3zOeEeyg9lR+Z8TWm++Vj34PA67UW2WNT2+RCw87IQyEqR1FaoWOMsrkp12Srl3ReDWbAnMyF5GzENlVV0JNgeL312NJbKyOZHpOn3yuhmfJqJSFjObmQL69fKrWN8nVb90YwM0c8YYG9rqSD1XT+fOs5RxyRHtkjnu/u8cCEwoC0yScY4gAuXTiI1Oo0FdDR6efxephKnuRkot4lJ4oyB3hr/AgVfdL5NUtNg1+4mMV8ZAY2+9YgGxsVOhFVNTHFbyYVxlCaO1iuUXwoAoAoAoAoANAcX+k3H9hisQ5FwBHb8XZIAD4eNVdToXPFq88nC12hd2oynttk45i9pvK4eQltfZBsLdw7qyjUorCR0a9PCuHbBGlTENhHiIYth5rWVjcoTbS/heqbhG6L23Ry5Vw1cJLGJR/c1yqSbC5PgCTVCMXJ4RwYVynLtSySNsbA+zJRDIwUkrdFJ0veNiR/vXcqhOrEoSaZ7nSv2dUa5brBh9mYuTDyoZYTESR2cs68Atqb3sL2t94cyDbpd1OpnaljwdDTWVrMJrnz6FvvDvYuIWNUWJ7uV7LMX4tVzsAc2W1zltqG9o1TactnsbYOrTqUovL3WD39Javh8Fh4e3Li4RgygO6xrdWzDmtx66XJracxbtl1uxsaCCGJWijYssbvJYZpA65zxHpxWA8Kw7k3yQ3JGE+k7ZkMOIVoFCLKrEoOhBtfwuD8DWxPJmpN7s1mKxLPsuLEYiRHyqjhAvC5HCFYk+0OoHMg8qxkmzZRYq7FJrI5s3e5YoI4Qq5xBxFHCxiMaddb5VHK41GtYOWI4Lj0sZWt923P8A8KfYu2JZ2tHh5WjJt2wXQnkWboNbk2JtWqGhpnLutNep1cuKdkvU0OP2W0YDMRewuNevLz9O+t8tDprZdsVgqQ1d1ay9yunxaxKzObAXPn4DxrnavpsqZpR3T8nm+o126nU9/qZWbeSV3GVljW/dew7276yjpYRjusss19OqhHLWWaXdfeeTDYpFxCjN90qbLIpB+Ouh9KxilX95Vx5RrjXGn76h7LlGy23vSZlyIpRTzJN28hbQCsLde5LENivqerOce2CwYzEPiELNh55I25FVYhSByFuV/Hxrs6fVTVcZ2xTi/Poeg6dOu6lY5MfNKzszOWLkksWN2LX1JJ616WHa4rs4LTWHgQGsjBrBsvoxwLnH4WT2VDnzYZGGnh/CuPrdbBydMVl+X6GbqSXc/wBD6LFc4wFoAoAoAoAoBDQHHPpJway4vEI3JhGP+2mt6r29TjU3TKOxnHQuz7xPc5xFuiA/E/CDqMvF87etblB21d9Lz8itYnCXZPbJL2xhmnnghVCI4xmZvu20FgfS3rXMqfsoSlLl+DlexegrnOx5cuC52zt44FBIFDM+ZUBPO1rtobgDSo0dc+7u8FTpemslZ7ThMh7J3nx+KjJ7FCgzfalzCgsATr5EGwPIGr06W3tJnpk0vA1icTtRHcmOPEwEEdmoWaFkRgNB7V7+pty0rZCChHtRjlD25+PwEbdqqph5lzLIs0hDWyAsYg3COMWtobX5VmHkr96Y8JNiXnxGLTJxKsWHPaOSgW19LLmu3hcDXuLIWSbs7e5ppAuHwsjxIpVQAtwBYLf7o06X61zp6BtP3t2zb3ryiDtPeGCfNhsZFJDx+3lDNHlbmOpFgRpW2jSOqfdkSkmtkWu4fYYUP/SMPMshhyZmAKFs90aN9BcZbnvFiOVXcmmRn5DhIZJBFEMXPISUVReGPPe6gDVmQjQ25HpUGRocBidrBn7SNAOax5447EFQVjUE3vfk2lzz111WV93DaJTS5K/aO/mIhlAaArY8SygXIU2OQhRpcGx1GlTXGceZBqLWyJm04vrMFxYdqBIlxYam48hzFXrtTS4KuUtyqqbG3JLJkYtgylsrKVF7Enlbz61Qt7q45aJbeH2rdF3t+zz4aOPVlIuR0Fxz/wAN651Hu1ylLycjSqVddkrNjUVzuTgPdlP/AMYTtnibTWwboTYXB7ta9toNN/8AkipeUep0dM4URmjxjtio921DHmR399uRpi7TLNUspeDp16qM32z59RrA7vra8hzHuBsB7tTT7TqNT70Pdj+5tturqeOWavdDEImPwsd+JnsFHQBG9wsKn7KqqZPl+WVFZO6xSfCO4iqBZCgCgCgCgCgCgOS79OBjpv7v/SWuBrYSd7x8v4OppmlUsman5jyPzFvma63Q89014KHVe3EWV+0tpLh1Lv8A2VHNj3VPUtK5ajEfKOXbR9p0yh6MiYbZD4+PDYrEMqwIJi6C6sEV2IAvfMDl1PdWyEFBdqLFNUaI9kSMVGPHbS50w6ErDBGQiKkfPObG1wSLjxA5UlPtLVVTnLCLCHZkMeVoe0iK5QrxyOxFySXyffPsiwBFaI6hN4yZxrrsbjCabRB2tg8LPIolDRyFSTNh4yUdx9x0t+luSWN/C9WO/bJjDT2Sn2RW562VuvhBMwUy4po9WR1+rxKLsPtnYXHhbqO46FLbJjZXZXLtkty5l2usYth1RU4CHy2jzgABooRxPdQVJcgEgEXrCU0jbHTLt77JKK+Z7xMcOJuskAeTRVjZvaEYuIsNPw2tcs2bU3te1TGafBrsolWs8r5GT/8AS2EaQquLdbGzRPh3MwtluLDrrYaa+NZuWORVVOx+6slzsaDDxxv9X7SJgzJ2xW+IkNmByREWWI8iTyI5Ai4hyWBGiyUnFLgbl2Fg3Fz9YDEkq5mDurEILstrHKQxNjfS3lrV0c4LMdIpS7FZHu9B18IGK7OxTB0dS+CxJIDrpord97W+GultqfkqSi4vD5RPweEaLDYWOQWdIyGU8xd2Nj765PUmu6Jd0W6Yqpz7j0+ddbo1jtqcJ7pFLqFahNSiMwQokhawuR7XW3d/PhXK6hU6rHDxyc7qems1VEZ1rL8pC7T2kIkuCCx9kX5nv8hTp+ilqLEvHlnA0ugnO3smsJcmFkYkknUm5Pma9/BJRUY8Hs4KKiorg2WwcSXhUnmvCT325fCqluIttnNuhizC8kzFzZI2f9lSR+VYVOMkscGCg3PDK36OpS21sIzG5Mpuf7t626tJUSx8v5OikksI+mK4ACgCgCgCgCgCgPnz6WXP/E8QLmwENh/cpXX0VFbr72tye5lBgdrCNLOG0+9e+nrW90wrzKKwVr65zZktvbUOIlLfdFwg7l/ia41s++TZtrh2Rwa7cXaEQwksMjF7u2eEIxYwMgVirXAUA69+h7xVabwWdPpZ6ifbAsZoDFAEClAhkTszlZlIlBjEgXmSpB66dTVe15RujW6o2qX/ABZIkdmUBe0D/tCIgegawX31x4JKeXx9TyME1POP3GDmZV7NTIxkQZCxAVZAFOTKRl6k2J5G9dqC7lg9lLUyqlC+HLW4mOmIEkOHjViZMhJzHtJV9qQ5r8CW9k9RfxKycYLd7GN2okk9TbjPhf5FgwCe1nRpRclsxYgn2ggBGUXvyrkWaqbe62PLajWW2ybs4HMTs85WtZnvewNr+F2Zspv1FZV6z3lngs6Pqc6JqL3j5TFbG8ErNHmxUSI+cExyOkRazIQGJZSSSWFiMp00I60HGyOUekVz00lZVhxmuP8AA9teFrwKCc3ZqxuudiWHaOcrG/tWuD4Vo1UlGGCrqNQ1pp2eZPG2wmMmBCAd4zZ4mBvpxLwnKefSuZpov2mX+zOJ0/L1MG/UrsfBG8mDEzSkxxzsvYgO/aCYdkhK5jbu8gNNbd9SxHc79lM7LpqKzg9b57bcTII5Y3tGMxQArnJN+psOVhe9X6Om06mHdajCpyr2Y7s3HiRFJZcxGqg8j5GrGm0UdKnGPko6uc7J5a4JLIDz+ZFLdJTa8zjlmiGoshtF4GgmU3/Icu41wuo6F0R763t6G+Xbrq3VP4vDHMTgYpRxINeoFm94rm6fX30STjI8lHU36axrPAxBhBBGQpJtma/x/IV3ZdR+1UY4ltk9B07VrU3ZlykLAplgs331HxUa++ttGqhpan3PhtL5m7qOojRNTZa7g7GSLG4ZtWcP7R0twsNB61z5dYu1NqjxF+Dl09Ssv1EY8I7wKtHoAoAoAoAoAoBDQHEfpN2UJMfMwNmtF4g/ZJzFaodXnprXW1mP7lquhTrT8nLN5A0VozoTqfwg6W9flXUt10L6k6/PJXlBxeGZ+qBiX+5uOhin/pF+ydSpAF+LTLrcFdeo+VYzj3LBY0+ps08u+t7m4bCtF2iWOUTvl0sMrxqyHMbki3PLzIqtbWu1xN9eonqLZ+0e8lgcLOzdp2aq3e02g06qL/KuL2xiuxy/Y8hZFptOSX6bk3d6JiVbhbKbnKgktZXIIY2IF7DQE6DxI7NL93Y9RJZorxxgpcK7NLKwzXSyAo4FgQGIs41ufWyjuqnq5rCUvPqUeuT7bFDhJIlosjaXZNPadYm+KNeqUnCK9f1Zwvu8bv8AcXEwkEEhHbnmEFzp4gk1FclJbZS+pCefhZBTGpHOGnYZWJB7SN1GV1ysAgPGOXO/lyNdXSbRSXH1PSdPs9ppXW3vHgexO0nleMwRkiONUzSAwr7IFwmp7/yNRqpVTXbKX9jX1GSq06hY3HfPzf6Hk4KVgQ0xUHLoi35G4szknn4VTjbVB5jE87X1GFMlKuO69T2NmaKrSykAkABgnM3PsAddfOs5a2b2wjb/AK/q024PGeSOd24CblXJN7/aPr8azXU9SltI0S6zqpNtv9jwd2ID+2NOkh/Otker6lf7iV1nULnDHo9nyoAEnJHQSoG+K2Nb4datT95Gz/VIy+OH9hJWnUaxo/8A03sdP6ri3xrdd1WvUVOuW2S7pOo6eNik20QMLtl45hHLcI54c4KlCeQv1HvqhZpYyrzDlfuatdpa9R3W18/LyaSVbgiufGUos4+iulp74z9ORMOtlHl7h0FLLJS2e+DLqOqepvcvHgl7nY0vtLDogGVZONv7LaD1q5pIJTTkW+n0RhZCU+Xwd1Fdo9MLQBQBQBQBQBQHIN/GH16fXUdlcd32SVwtdF+2bZ0dO12YOLb4YgvipO5cqj0H8Sa6mjj20op3vM2UtWTUScDgnlcJGpZj0HzJ6DxqJSUVlmdcJTeIrJ1IGaKGKWUZysYhnyXkYBTeOZieJgAWuF7/AErRGyFvwmydVlE02eMUGhQ9m6BeZvGdc2pNk52Fr6aVTnooTlmRX1HT9PqJe17+3PKJGzHmGVlRyWZbllyHIt+0YhtFNjYAka661ZrrUFg33OPZGut7RI+LjaBmZVP2guUDoHFh7a2NmPEAR3kAdL19TpvaY+Rhq9M9cozi/eWzT8kSPa5AYHtyehlESgW72Fr8x8Kqy0Xc9kl9MnPl0jUye8VH55PGI2lJKR2PBHyLuoLE/wBQfmaiNFdSzPd+h0em/wBLW3e9dtHJ6wezRcsbs37bG7HyPTyFYWaiT2Wy9C31bqek6PH7PpIp2eX6FsFA5d1aWj5xffZdNzseW/UT+FQagP5ipSYyKB+dMbEAPyoAHTyqRkLfAVDRJ4khVhlYBgeYYAj41mnKO6eDOFsoPMXginAFNYWKf1Ddoz/ZPs+lbfaqW1i/XyW1qo2e7as/PyO4bGZjkcZJAPZOoI/aRvvD4isJ09vvx3Rrs0/biyDzH/vI/wDRghTGxowObt7kn8Lfz61ci1K6DR3qNPK6cbo/DFH0CK6x1QoAoAoAoAoANAfOf0r4uTDbZnlA4GEAI6ECFAR4Gq10IW5i+SYzlXJS8HNdsTB5pGX2WYkaW0PhW6uPbBImcu55POzsC80ixxi7N7gOpPcBUzmoR7mZVVysl2xOubt7ATDoFGpPtPbUn+HhXD1F7tkem0umjTDC5L5cMRxLo1YVzlW8oztqhYsSIv1ZdfsVW5a4UlQSxBY2Fhc2/m5vZ+3v0Oc+kpv4h36oWBHIXvlUWBPee/lWm3VTlxsWKdFXX82QdsSLlvMVyjKXLqHUqrZjw9CSBy7hzq3Rq1L3Xyc7VaBwfdBmQGGEjCR0CqL5IwWI1YsWcMx1JJNuQ0HSsdTquYwO50vpTUVbfu/EfQsEjzNb191c7LNn9QdVXTtI3F+89oliBy91Qj4lbbKyTnJ5b8iChrAfxFMgP9qyAv8AvTOxAh/KoySH+1AB6+6pyBTU5ACoyQMYrDLIvFe4N1YaMrdCp76yrscHtwWdPc65bfr8yduBM3/EIUlt2ite40DLlYB1/MdDXZ0VUH3WL0PVaW6t0QjVxn/qO8CrRcCgCgCgCgCgENAcP+lPCCXG4hG6rHY9zCJLH+fGuTdZ2alv6HW+y92kjP1z/LOJTLZiD0OtdZPKOQuDoH0c7OAjaY+05Kg/1V7vX5CuVr7d+w7nS6ljvOhYNOlc6LydeWyJlbDWKy0whkSTQGsZNJErkwO2MX9Yl0/RRkgf15AbFvwryHjc91bkvZQx5f7I36Oj29ntJfDHj5s8fnVVs7jeN2S8Oll8ayyfEv6l6i9Zrpb+7HZfoPVjk84wqMgKZAH+ffU5AXpkAf4VOQF/nTIBT/GoyMBesskCk1GRgQVDZJY7rYcNj8I/JlkNj4FGBU+Gt/QVd0VzhZ2rhnV6Ve4XKHhnbxXbPUhQBQBQBQBQBQHFvpE/5hN/df6Kj864es/Hf6Hq9Ms9Lj9X/LONbxYfJiJNLAksPIn+N662nl3Vo81fW4S387nSt04cmFhHegb1bX8642sebGz0Ohh21RTNHC9rWqpHZl/tyiwVr+db0aGsCg+NMkFJvXtAxwkIeNyI08GbmfRbn0qaoqdm/C3MbE8KK5bwZRECgKOQAA9KxnJybbPS01KqCivCHUW+njpWsodX1C0+itt9IssB0ofAZNtvIAViYsUCoAlABqSQvRjAW/KgEPKgFtUBi1kQFAFqlEFxuiP6bh/x/umt2k/Hj9S9078zA7RXoj2IUAUAUAUAUAGgOLfSJ/zCbw7I/wDaSuHrPx3+h6jTz/8AHwguW3/LOWbzxhp4r8jZT/j1/wA1XdFJ+zZS6vV2WVr5YOiOWVbRgX5DuArlLeTcjoy7lBKA0qYn7pB93ytW5OryVnDUrfIK+MHNV+dTinwT3alE3C7Qfk6kH1rTOCXws3V3TbxNFRvHLnnhXoqO/qSEH71ZVe7VJvy8FvTrv1S+SyQL62rXg9At9h7DHUeFYM8v/Vs+3plnzwv3J9YnxVhQgKhsBRAWpJSPLN/PpQlJiKwPUe+m6J7ZLwKRUZIwLei3IwFSQLUAKkgt90f13D/j/I1Y0n40fr/gvdN/MwO016I9iFAFAFAFAFABoDi30kRk46fLoSIrHoT2Se6uLrMK55+R0OndTqhaqm94+PruZbB7FikQtOjMQ1lAYrlNr5rjn/tURulDg7eqUNS0XychVR8m+K2JUcuUa1hht7Gx48nj/iQPUVl7Kfoa/aw9RXnDC4rFxa2YzF7ozW0T/SW/6Uf+eSrWMUL6m3p2HfP6DJ+IrSd5DuGfiFQ0ed/qutT6ZZ8ixNYHw/Al6MYFvUYGBqefLbS5PIfxqYxydbpfSbNa3LiEd5S9AROran4DyFZN+hp1d1WfZ0L3V5fLPf8APwrHcoZZ6Gmo0PeP55VDfg2V3Sg8om4QxucrgKx5OugJJAsV5Dr0qvb3x96O/wAjsaV6XVv2dq7ZeqHMXsh01HEupuOYANrkVjXqIS2ezMNZ0a6n3oe8v3K6rTONJYZ6qUYnm9SMFvuh+u4f8f7prfpPxo/X/Be6d+ZgdqFehPYBQBQBQBQBQCGgOMb741W2niovvIIT5hoUNx6muRrq2p9/qeb6pXOq9Xxf/UVmz248pBsxsT4i9j+XrVNY4PXdN6xTdGMZSxJ+PmSwlYPk9PCW2TNbWxzviI8OhC53VLnQXJsT6Xro6ahYyzk63VvPaiy3u3aOHgiaOSQ6sJJMzDUgZLhdFW4I9atWR7N0jn0y7nhszmE2jJBHGSzStc9ohIYWzcJRhr7Pf1rRZCu14xj5lmFllCy3n5FlipA0+YG6vChB8A7f/qqk01Tj0Z6Hpk075NeUjxVc9Ae4msQfHWjKXUdOr9LOv1TLIf8AitTPz9bBwm4vlPAUyYHl3ABNSt2b9PTK6yNceW8ELCtmfMedZz2Wx9M67pV0voqoqXLWX8+SfWtM+WhamRFNvBa4XYjMuZjk5WFrmxBOvdyqpPVKLxyd7T9Bssj3TeM+Dzi9jOoJBDWFyBoeQ6ddWqa9TGTwYano11Ee+DyXOwp+0jsTxLZD+Bdbnz5e+qWph2TyvJ6HpOr+0UYfxLka2nsbtAZEAVgMzLyBueEDua3vrOjV9rUZFXqnR42p2VbS/kzRH+9dRPY8bODjLD8CH/xUmJb7n/ruH/H+RrfpH99H6/4LvTvzMPqdqFeiPYBQBQBQBQBQAaA5Dv0gGPnNhc9nc9TaJBrXF1rftWvoeS6tOT1Djnbb+ChHMHuIPxFVktzV0+fZqIP5ouMMt+ludFHMj69W/dwRtqbAinF2FmHJhoQe+9WoWSjwzRdpoT5Q3HsyU8DYmVktaxPwJ61slqZlVaCC3JWE3fhTULfzFVnZKXktx09cVwUG88QjxEJA0ZZV0HdkYfnWSjmqX1LOiko6pL1TIBqsemyIwomCXgZLjL3cvKonFHx/+sOlPS6v20V7s9/oyVWtHjRjGGyn3ehrOHJ6P+lafa9TrT8b/wBiBDJY3/nWsmsn1rrvTP8AUNHKlc8r6os1YEXGtasYPhuq0d2mm67YtNE3ZbqJVLkAdCSBr051qvTcGoo6nQNJK7UdyjlJGti1A9B/9QP364725Pa4aeBCbknpe59OL5lRU5GCNgsP2eIcAcLoCfNWGYepPxrbZLvpTfKZxtPp/YayWOJLJbygAW/tN5n2VqjF75O0kZreXZ9iZRz07QDlmJsLfAH0rq6O/K7H+h5brvTtvb1r6lDXRzk8lkttzz/TcP8Aj/dNWNJ+NH6l/p35mB2qvQnrwoAoAoAoAoAoDh30v7TOHxMzKOJjGq35D7JTeuZZV7TUPPGxwLtKr9dLPCS/g5LPtucm5kf0Yj4CrkaK+MHVr0lUVhRR1vdHEO+GjaT2yNTpqL6HTvFq51sUpPB6bp9rsqWT3vLtIwRgqOJjYE9NCb2rUllna09KslhmZ2bvJLG4znOp9oEC9upFqyayXLNJBx9036yAgEciAQfA1qRypbbGc33i4IpP2JVv+GQFPmy1up96Mo/I1d/s7oT+f8lBeqh61b7i/wAigEViDcafx/hQ5vVemV6/TSpl+nyZaRuGF/f51qawfC9fobdHc6bFuv3Gsat0PhY/HWs6+To/01qVpuo1zfGcf3K4isz7vnIC/Shou01N34kU/qgOtQKtNVTHFcUvobPdLEs8TKfuGwPgQSPdauXroKM015PN9XpjXcnHyXan4a28Pa+ZQVROXgbhkBm1N8iXI77tp72VvhWc4tVfVmDp95TJuY8+tz6v3+S1WwblweJFVxlYXXl+JjWUW4PK5NNsFOLTMRjsOY3dCb5SRfv7j7q7tcu6KZ811VLoulX6Fhud+u4f8f5Grmj/ABo/X/Bu6f8AmYHaxXoj14UAUAUAUAUAUB8/fTv+sP8Ajj/0VqkvzEvocqH52f0X8HImq2jqrydq3P8A1WL8C/IVyrviZ0+j/hv6sj78exH+L901qjyeq0PxMxwrI6J0/Zv6GL/pp/lFamefs/EZXb5/qkv9j/USt2n+N/Qq6j/b9V/JmH51TPXR4PJ5e6iMxxudQR4Y9s37/kPmamzg+V/13+br+hMk9lvI/KsIcnitD+Zr/wDZfyVHSs/J+ia/hQChtQd1SiHwazcn2ZPxr8q5nUfB5rrf4kfoaXv8h/mSuccZlfsz9PL5Yf5PVm78GP6m2X4S+pb9V8n+ZqkakeMLzTyPyqJeTCXwsyG2/wBJ6J8q7mn/AA0eA61+ckP7nfr2H/H+6a6Gk/HiaOnfmYHbBXoT14UAUAUB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2286000"/>
            <a:ext cx="4762500" cy="4762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4" descr="data:image/jpeg;base64,/9j/4AAQSkZJRgABAQAAAQABAAD/2wCEAAkGBhQSEBUUEhQVFRQVFxgWFxgYFBcYFxgYFxgaGBgYFRgXHCYeFxkjHBcVHy8gIycpLCwtFx4xNTAqNSYrLCkBCQoKDgwOGg8PGiklHyQsLCkvLywpLC0sLCwsKSksLyk0LCwqLCwsKSwqLCwsLC8sLCwsLCwsLCkpLCksLCwsLP/AABEIAPsAyQMBIgACEQEDEQH/xAAbAAABBQEBAAAAAAAAAAAAAAAEAAEDBQYCB//EAEcQAAIBAgQDBQQHBgUCBAcAAAECAwARBBIhMQVBUQYTImFxgZGhsRQjMkLB0fAHM1JikuFTcoKishYkFSU0czVDg5PC4vH/xAAbAQABBQEBAAAAAAAAAAAAAAAAAQIDBAUGB//EADMRAAEEAAUCAwYGAwEBAAAAAAEAAgMRBBIhMUEFURNhcSKBkaGx8AYUwdHh8SMyQiQV/9oADAMBAAIRAxEAPwD3C1PSpUISpUqVIhKlSpUISpU16V6EJ6alenpNELiSQKCWIAAuSdAANyTyFRJjUJADqSbmwYE2G5sD5j30+Kw6uhVwGU6EHYjoao+y0KHvmAXMuIxK3FrhWlzWuORsD7KdQIJ7JOVcNxKIAkyR2BsTnWwPQm++hrqfiEaWzyItxcZnUXHUXOtYLH/+nxZEkQjGO1XIM1+9jP289h/TyNXHa9v+5wNnSMmSUByAwGaIgGxIvy+FSCEWBff5C0mZamCdXUMpBVgGBGxBFwR5WqSgeCzBoEylWAGUsosjMpysU/lzA2tpR1QVqnJ6VNelenBCemtSvT0boTU9KlQhKlSpUqEqVKo+8oQpKVKlQhKmp6akQlSp6VIhAcYikaJu5kEbgXDFA401sQeR61hOzXbab6PJicVLnVW7pIVjQM7soYWYAHn869FxJ8Df5T8q8b7H4OdYzio445kw7Me7ZiCGKLd1FtSFAtV/DRtfG7NW4/q/NVpXFrhS3vZafHu7S4sJHCy3SPZ01uCdNrXvmN9tBRc3bWEXKJPMi7vFCzx6b2bZreV6oO0fan6RwkSx3TvZFhcX1XcuARyIX3NW4wcCpGqoAEVQFA2AA0tUUjK9p7a1qh5J7DwCgMH2jhmgM0LGRVGoRSXHkU+1fyqqw3brCZWdFlEYNndcM+UH+YqNN6rBhhhOOIIhZMTGS6ja/iJIHLVAf9R61X9kuLRQ4HEpJ4mlmlVIwCWkJRRlUDXmNfOpfyzKsWbqvff0SeIbr1W1xXF4Ew/fhe8iOt40z6a3YgchY3PKqw9toGRHEEzRsyoHaG0agtlJzHQAGheCcIkw/BZkmBDmKdsp3UMhsD56Xt50D2VxmIXB4VO4DYZnZJWzByyyOy/u7XUBiLnXQchTRCwBxGtGt/JLnOnp2W14lxFMNEXZWKjlGhY8zso0Gh1NhTcE4wmKgWaO4Vr6G1wQbEG3PT5UH2vxpTClVYK8xWFCSBYyGxNz0XMfZWf7A4hYMTicGGDKG7yJswN1IAOo3Nsh0/mqNsOaIv5H05/RPLqcAqfjHF+JYTELIz374u4g/eKqofskAaWUjVTyNX2L7TjF8Plnw8rwywqXZAVvcDZrjxIdbEW94tRXaH/4pw//AOv/AMRWW7e9njg2afD+GKdWilXkC++nJTuOhHmLXGZJMgIAO/rqdFFq216H2diYYaMvI8rMquWe17soNhYDTpVnQHAf/Swf+1H/AMBR9Zz/APYqcbJUqVKmpUqVKlQhKhM1F0NkpEImlSpUqEqVKmakQnqGTFKtrsozNlFyNWsTYdTYHTyrIY7FtjuINhFYpBAuabKSpkJt4LjULrb2N5VNxjsJGEEmDXup4yHQBiFdlNwHBNuuvnVjwmig80Trso85OrQr/jM7rCxiiMrkFQoKjcHUliBasv8As+4VPh45IZ4GVXJbPmQj7IXKQCTfSrHjfaiWDEQwiBGM+iEykWOgIYBDsTuCar+KftAfDT2lw7dxmKBwfEWS2cqDbMoJ02va/pLGyTJkaBrrvrp70xzm5sxOyq+C9lMT3EuDnhtFI2dZQ6HI6jRit7spyrpvqavODY/F4aMQT4aSbJ4UkiKMGUaLmzMCLDmaL4n2kYJDJh1jljmdIwTIykNIbC4CnQc+Y6VDxrtJiIMVBAsUR7/RWMj6MLZrgLtc6U4ufLo5o117ajc7pA1rNipMLw6UztjJo/rBHkhhVlJVb3OZycuc3PkBzNZvh3YydsLNFLEUlEjTwyCRNHsAE0Nxe2/4gVpou1LJiVw+KjETyD6t1fPG52sCQCp8iOnUXBw/aTFyYyXCqmHDxLmLFpMpBy2tbX74+NDXSgGgOD7gePJKQ0ojPjJMDJHLh7zMhjuJYwGzKy599LaXHMnSgeEfTsLge5XChnQPlYSoRqSw8G7EX250VieN4uHAySukffQOwkDBgrLe6mLLa4ysvuN7Ghpe2GKhw0WKmiieCTKT3ZcOmba+a4bp60gzEEBravvz8UpIvc7Kd+F4iWfDjEQrJDChVmaRCXdlCmQpbUCx086H4p2amXHRT4OGJViFiM4QPe9wQF0NiRfXlU/antVPB9HeDuWixBVVLB8wLWIJswGWzA9dKPwc+MXFZZ+7aN4zkaJWyrIpv9ZmNxcHrbw9aQOe0B2lUdNffoigdEDxnAYyTF4eZIY8sGY2M32i4GYXy+G1iNjerjtLwo4rByRWGdl8NzoHFiNbbXHSqfs/x/FTY2aCTuAuHIDlVe7XuBlu2m3Op+3XHZ8HCssXdlcwRgysTc3IIIYADTamkPztbpY2+qdpRKvuFYcxwRI1syRopttdVANvLSpsRiFRSzsFUbljYD1JqHhpkMSmUqXIuSgKrrqLAkmqntxBAcHI88YkyKcgO+dvCuXzzFagAzPo8lOOgsK4wHEEmjWSJg6Nsw2NtD8b0TXnv7K8cyd/g5RZ4mzAevhcexgD/qr0EU6aPw3lqGuzC09KlSqJOSrjLXdKhCVKlSoQlTGnpUiF5rwLHDD8cxMcunfsQpPUkOnsIJHravSDWc7W9iI8bZs3dyqLBwL3HRhzGuh3oDAdk8dbJNj37saWQeMjp3jC6+utXZPDlAdmo1RBvhV25mEtqwo+2Y/8y4b/AO4f+SVZ9ooVbGYFWAZWacEEXBBhOhFR8T7FtJLA8cyxrhrd0vdZrWt9ol/F9kdKM4pwCWWaGVZ1Qw3IHc5gWYZWJu+xHLl1NJnbTddgRzzf7pcp9rTkLD8T4VJgcdBChP0WbEwyID911cBlHnYj1FuYq/7YacS4af53HxStFxngYxAiu2UxSpKDa9yhvbfQGq3tD2RfFTxyjEGPudYwIwcp0JJJOtyB7qcJw4tLjrRBSGMgGu4VP+1gfU4YL+8M/h6/ZO3+rJ8KGjwUkvGsYscxhJhF2CKxIKxC1m263GulaeHspmxCz4mUzyRi0YKKiJzuFXdvMmgo+xUq4p8SuLYSuLN9SliugAsTb7q+6hkzGsyXweOSR+yUsJdai4zA8XB5YZnV5Y4SCQ1yVD2RjfXVQN+YNZtMe2Jw+E4e1oEkjjbvWue8CkEJEALBswO53UdddQ/YmR1xAkxTM2IKhn7tc3dqukdtlGYk+Hy86ebsAr4WKBpnJhbNFIEUOg/hFtxexvvoOlLHLG0anW722039xQ5rjwqr9o+DEcOBjS6hJkRTuQAoAPqLVouFcMkw88rSYjvY5QljJlVxIPCAAoCkEW21uOdCcY7FNiVjWbFSN3eoIjjBLfxEgb2t7qn/AOlpWnhkkxbyrESwRkQDNlKq3gA1F763qMvBjDc3fj39k6jmulV9kz/5txH1X5muP2p4pWwLKrAsk0YYA6rmViL9Lgg+2j8N2FaOaSZMZMJJftsEi8XsK2FQv+zgPCYpMTKweVpXNku7HRSxIJuF00NtTptZ4fH4gfm2rvwijVLSLjFjhRnYKLItz1awUepJArN9s5nmxGHwsKq7A/SZFZsq5Yz4AzAGwLeXIUaOxxLwGTFTSpAwYI4TKSoIW+RQbg2Nzfn1rrC9jcmK+k/SZ2kOjX7uzIDfIQE+zoNrVEzI12a042RSxvGJ8Rg+Jw4yeNI1lORxG5cEABWzEga2Kn/RXqamqHtH2MjxrKZZZgq7IrIEvrdrFCbkG29WXCOF/R4hGJJJANjIwZgLABQQBoLUsr2vY08jRI0EE9kdSpUqrKRKlSpUISpUqVCEqVKlQhKmp6VCEqVVuN4/FE5Rixcd2SoRibSv3aG9sti2l78j0qfhfE0xEfeR3y5nXUEG6OyNodR4lO9CFR9p+KywYrDmMF17vEs8ecIGEaxm9yNWALWB0udbbiXgHak4lmHdd2EBLlnJy/ZMRIKjR0bONdANRVtjMDFIy94iMRmy5gCbHRst9bEWB6jQ0sLgcjSEsW7x81iB4RkVAgt90Zb6/wARpELAYXtDihNh43JmluJQVmX6PiImw+IKyo6JdQWjv3ZU2KixYG4to+2khkIjiMveSQJGhkVAolwhxA8QTqhBuTvp0rRQcGwwClIYrbqQi2sVKgqQNBlYjTkx61WLNhEjMowoHdzLELQoGzowhRgPugZsoY2svkaRKqLs/wBtJRAyJDJiZYe9MmaQhic0zpqVINwgQa3LGwFlJFvxjtOfoSYiM5IpJ4UMuvhw7yKrTeIDJpcXOi3zVctwCCxyRpE2VlV0jRXTNmuUYL4TdmPqT1qtbtBhYW+hyZz3YhhYtExj+uGSIO2XLZypXpfShCqOPYz6OxkinkkCwzOPrQ2T63CCwLB1+yzkFgTZz61Lje30sffHuIykX0s378hiuDdFfw93oWEgsLm1ta0TcEwqKF7jDqo8IHdRgDMw8IFratl05kDnUHDMLh50Z/o0ajPKlmjjJOWQxuTYW8TRk7m9hQhRcN7UmWdI+78MgnKsGuynDyCNllS3gvcG/I6HW19DWawvH8MHXJCyNLiHwtxEq3kiDZgxB1UBGsf5al4z2uEEojEZclEYMGUL9ZOmHUb30Z7k20A0vyVItBSqH6Uv8S8xuNxuPZce+pQaVCelSpUISpUqVCEqVKlQhKlSpUISpUqVCEqVKlQhZbjnDJ3xLvHEGQx4ZQe8UEmHEGVtD/KTbzHtqqwvZ7GR5QqCxnSU/wDcWChMZPM2ltc0cqA2/gN+Vb6lakpC89/6UxZyM6q7rFikzGazgyxxql2A8XiRzmAGhBIzE0W/Z3EiZCqL3YyZgcQzMQ0cizKxcNfxuDYFQdzcjTb0JxLEqkTM21reZvoAPaaRCwfCuyGLSBUDR3SKFUyzFV+rWJZoWKJdkcxOQ1xbviSCRV8vZ6U4OaEpEjPOZFQOSmQyrJlJCC2gYaCiuykgCFCMrXzgdUICgjla62sOlX1Ii1icL2ZK42Im6Zu8meNbtEFjkiaJM5ACsJCWsBqCw2ArvifY6eTiDYkNEYi2GJhdmyyCHPcyALoyl1dDci6ajXTZ2p6WkLDQ9iJfCHXDsqLhEW5Y3GFndyxBjsC0b5ba211Iqw4L2YkhxffHuwGXEh8rNmYzYjvoyboLlVuup+8bVqaVLSF5/wAQ/Z5NKpyvFFIcViZ+9XMXCzpIigeEXKmS+4+wNr3Eh7BSggoYk8KZgGfV1xUeILDwgAHu7WAAXNoNNd5SopCxXDf2f5GhMwhl7t2Z2KXMn1ZjVipGVT9kkDmtyWOo2amoyxLEchb2k3+G3vqHiOK7tLje4+dIdEEoylXGfXb9fjXQpyE9KlSoQlUdSVHTHIUlKmvQ2M4rFF+8kVfU2Pu3pxNbpCQNSiqVUzdr8L/jD+lvyo/BcUimF43V+tjqPUbikDgdimh7ToCEVTUr1Vca7Rw4UfWN4iLhBqx/IeZqRrS40BqnOcGiyrW9K9eZcR/aNO9xGFjHpmb3tp8Kr4e2+LU370t5MqkH4X9xFXB0+Yi9FV/Nx2vWIsWjEhWViuhsQbetqB7QSqIGzAHawJ53/DesX2c49kKyN4VJyMLMQASLsOnXntRXbDigeUJFZiUUhgb3BN9LAiwGpuRuKz5GmM070VuL/L/r6qw7MkRyi5DGQFVIOoKjMRboRz/lrVmQAXOgHWvKcHjWjcNMCAefh8O9ibkXJt6ct9K1XF+1MbK0cbhwF8RAJzaaAHbe1zUYeE+RhjAJrXzWtSQEXBBHUG4rqs7wbtHhQoQSgG/3lya+mwrQK4OxqRrgdlE1wdsV1Spr0s1OTk9cl64nxKoLuwUdSQB8arl4tnY9xkkW/iObYnpa/wAqaXAJMw2RGImKyA5TlIyk3Ft9OfmaFyB5RmOZVu23Q6Dz/wD186IxGINtbDTa+x8yNT7rVWZ5MxdVOXqRYEbeHmeR2G1VnuIN0dE4UdFoWcAXND4TEZyx+6DYHrYa/GqyKPvNHkYabWAuN9Drf2UVj8aMPETdQFH3tPdlGp9lWASU2+VZ0q8+H7THv+5S3+Zvyq84T27gmsHPdN0b7J9G299quPwsrRZaomzMJq1pa4tXQauaqFTLJdoe2gVFWAjvHUMSCDkB6fzfKsNLKWJLEknck3J9Sd6rhiTYXHMG9726kc6h41x1MOgJ8TN9lb7+d+Q86pTRzg1I0hZOOAdIBG7MD8lZk0o5ipupII5gkH3isVhO0+KlchBHcC4W2rW3C3Op9tX3BOPLiARbLIv2l9trj8uVRFjm6qm+F7NV6Bgf2hOkLCRczhfA38R2+s+dxv5XrEcU4uS5eVizNqep/IUQwqr4zwYxjNIchIv4mGUkaWv9w6HwmtzpmMjjFSDXurMfiYgVe3zQv/irMfCAB1NzYdTRLrKoJuG1sqhDdxcC45jcaGgOBcQiEhvINNCilczg7qtyAb2toT6WrYdoO0UYgIDaBrE90RltoQwKg30A0uATvzq1i8e5khEZ0HzWvhsFG5jS5u+5vb731RPDuPxDDtKwCiNSsmZTobWPtvoLUD2S47FMpbMUzEKt9FVgdVJBJ1DDW33V9g7cRlh4TI7RMy2YBvAM6TOcjyre6kgi4sfZc1n+wPZ8PeaR3UaogT7xABJY+RKgW9b6VlSOzat05UkRaxxDtRt/K3HHOKZ8iA94oU2ZCMgAv4Q+xbXYajfTSouyPHop488bjOjMzpIVz/aJDEG11KkajS9waznbjsv3eEWSGZiqrd0zGwBbUEnUkaaE2t6UJ+yfieVpoljLsQHD+HYDLlbNsDe4Ivz051G1uuYp0kjcgYz117rVY+UPIzLaxN7i+XUXvccvz6UbwftNLhXte6aEoSbW6jofT21Q9npFgxZjkzK0SyPIos8MVyJQdF+yFMgDaix1trRXabtNh7I+YBQp8QW3e+SEEd5yudRqtVixw9oHVDcHHmFXqLzX9jy/lbvj3bYCJDh2BZxmNxcqByI6n8K6w3bhfoYkcqZrlMl7XYfetuFtr8BXmvCuMJitISGPNdmHLUHYedSywuhsw5aa7jkfeN6mbDiz7VXfAIQ98GUsDqPelacR4jJO5eRiTy6DyUchT4LHPEboxUnQ+fr1qqxPEkiizsdBYdST08zWcHa6aSQLEiC5sAx1PtJAuelUsryb5XONZI9xcD717Bwp+8jEspvckBRfWxtrrffkK0xXLGS32iuvQEjYDYdK8k7EduFXEBJlZGGbMlrgm26g8x06da2PHe2KuhSEE33Y6W9BuT+tatCUBvtbrSjmaxnt7/VX/DpkmjtoTGShsdraj4EVle3PGcPh1kiYHvWiBj3N7tbU2sux91Y98fiIXLYeUodraEMN/Fmvc+vwrN8W4nLPKXnZmk2JPK3IAaAelbWDw7JXhwdpv2P9KQvuMGt0b/1B/J/u/tReG4rG5tcqeh5+hrNmu4YS7BVFyf1c9BXQOytaXE0AqvhgmgvVeyPaxoGEcpJhJtqfseY/l6jluPPef+OQf40X/wBxfzrxLhkLqMrnMANPLyud6LyCuT6hiYfE9gX9+dIOIfAchFqDyPKsf2uwD96HAJS1hzCnnpyvvW4VBvztTywBhY/3Hn+t6hl6y2VjWSN9T5+n8rVHSy1xc0+gWA7K4B2xCtsFOYn8PU1aAf8Amx7vYDx22+xrf22q9ynY7gm/S4O/40Lwzh8cHeOCbtqWY7Dfc+d9TTcVC6Ih12HDQhZUrdHO5GhCuUx0MV5JnyBbEb6nyABzG9tKfF9qsJLC1jEylTmD259AwzDS3pyNYntGGxuMihw2q5FIOtjmXOzsd7WIHsqYRRwP3WEgGKmXSSV1zKrltMinwixG/rrvTGRkN3VjDx+GzVcvjeGtLZBJh2UDJOmbLn0GqEXyjXpf20bwnso8rKZsQGwsjhvDJ4nz3CXFisZayjU6XtuNFLAXJbE4CMnK7SPE4VgHYAMFv4mFmsATfqKHhwWIwp77h7mSJ2F0GVnUkkJHNGdS4F9hoQam0VnMRsrftziJCY8FhgXVkRWAXM4sbIGfaxy89fDqal4RiVwWBWLEMqyZ2e2YEp3lgAbHyB9b1m04nxPEfVqJdQuyd3+7JdTmsLEHW4IJ0qywHYFVYtiZFksTnytlRWaxjaSZ/tKxuCALgmo5G5hV16IadVo+J4/Dyq0EkoKOupDgEAHXXnqKxnCMDisBig0f7qS6NKE7yMw94FLm32bEA302PK9XuO7LYbFoDCAjLoSgsqqCWkd42AZ1A0Ura+nKs+eGY7CeOB3eO4s0d2WwbMgeM/ZudctvvG/MUkTC3dxKc4+VLT9tuz1mL4V5DNJmWclxk7sAKXbS0YXbTkdBvVFiDh8OETEO2MliXRA9oY2BBC5rAuCuh+1bLa3SIHiWMQq7MkOZ2dnAiWz+JgTYFhY3C6jpVnw/g7YeO2FhilJuWxMuXu3COCDCrN4SpNj6XualRmdVK24X25w0diiRxXX7JjyjS4KXCkPbr5jrUSdscNO5js3eWshucpO+hIGtwdxrfegsfPjlQ/SIocRhwSXVMuiI+ZrEaqCdNQT4deZqi4/waNUXF4M5oCwuCRnhe48DjexNvTTU6GlhJjcHWUx4zCqVh2rwrMistyB9q22uxI94rO4TCu7qqg3JGtej8QiHfSZRYXuABbfXToNaBjwwsbAKb7gAX6HTen5hjZHCPR3Y7FRPw5hYCTYKqO0wAxcBT954b230awv8RWuNUWB4UpxJlclnAuoOtraE38riwq6lkCqSdABc+ysd4NhnKy8S3KQzsgcVjUEuQmxIHprfnVfjuFZjcb/rccz6GqnH4rvJGbqfhy/CrXg+MLqVO68+o8/Su2hwuWFgOjgNx9PRWYy6JvlygYeEszEE2A5739B+rVaYXACMHodybXNuXQDnRYUXP6/W1UvGsaS3djYb+ZpzcO+Q/wCZ11wNBp9T8lIZ+IxX1V3gcUjlspva1+nPap9OtZngmLySi5srDKfw+PzrTW/Vq5nrEbmYkng0R8FnStpyeWdVUs2wqtHHlzfZa3X9Gn46hyC2wOtUF6l6V0mDEwmSQm9vSl02NxssMgazZaIm5Pmb+nrWE7U8e7xu6jP1anX+c/kP1yozjnG3jjyBjdxb0XY/l76yVaGOyNDIR/z/AEs2AOJc93K9awUmfhokw8Z78wCJSMvekJaNsoQgmxDN12JGtVnBsOI8Mo0u0eY5gMpLvYZhucpHQ2112qLsPxyR8P3WijDm6sieMiQm/eG9io1sSN8oJ0FrSaFe6cIWyjPGpc3YoGBJYHc+Ig2JG+3LGkfuFqx4dwaJdKN/JKVsqZiyAHUsNAHAADKeZGXS99/ZQzQZpI3SVlyFcrqVUZHuDnc+FpDtyFiL63NHPGwbIWfpdIgEA9SSB7qgfCNJE8QN7iRfE1murgL4mFvssNBpqCdtKcEhJq1Uw0zpL8TUjUfFHYiGVpV7yWZYFAXIZQGeXLlCKy62IuSCduZqpmxLSaRqh7vUKoyYeE651tYZybA89+QonjUKwvlF1ARcPH4fshQO8kOUWJGbe39+sOUiAWEwd2P4nIe/MnwmnTTFgyhS4mcRnM0AOOvoP3Q8b5ilmDONQRIivmA8OXJqVGpyHQnrRDlprGGUxYotcMui4kr4SXiOgl1axOlh/SaMUCPAVY3/AMSwt7DQOPiXKST3bSMB4XJ8VvC2mpIIGgtra96hhxLroqGDEeKckvOx++EdiOFLKUSWSaRo273Ms6MjrEuhyEHx5iBtzII3oeGZpZjnYmUWJbIx+74subwxgi2xvRPDsHeVp5AivNhGWRSygF4WCkhI7nIVync8/YKcWEjLu0iku9yGVdmIuRIbX05VPiHFrabyrWImIaXtGU2Bp5bqVMaIpSc2cKyKUXRgGbKQx1vrqLDfztQvCoWjxuMVkzYNpSJDbQP9qOwHiJBZRpcar5ULLx1DfIzzkhSB3ZYAhibExKL6XO/lsTU8XEZEkleODFEvI0oBCpHmIspZHc30uD10PIWkgcQz2lHnEjW53iwDufNGcT4ugxEitm0axO+o0NTIb68uVZnFpipJGd8O5ZjmJzRjf/XRMOPxSgA4aQgdMhNv9L/hW5ho8DBJ4rX6137+5UZsQ+Rnh2Pirl0N7r8yPwofEIX8LlsvMAgX87219PlQ47QoP3qyRH+eJwP6gCKJTHxyKSjo3owJ08t6WfCwPuWF1P33SMkc6mSNsbbaj3rifs2hHgYg+diPkDUHD+HNE7l9rWB5HW+nuozDccjEncvcNpYnY35eRq0lQEEVl4fq08ZqQ2D33VKXPC8sdsqiHEXYi2ux9ct/zoCbgrySsRot75jtr86tcLhbSN5kMfLQC1/PWjZpAguxAA51KOrOijyR6u7n77qxjHhslM7ffyVKezqKt2dj6Ae4XpvoY/jk960QOILMRkBsDudL35ipu6HSpML+dxYLxJt3To2tawGUEk66cBGSLVfi+Eq2o0PXl7RVLwzthayzi45MB8wKu+J4sDDSSKbju2II22NqwY3TYZ4LCR6LoS6LENOlry3iuJzzMeV7D0Gnx3oSntSFbbnFxs7rKAA2V52R7RnBz5wqkNZXJW7BcwJKG4sbA+Vb8cNAdxHlKZzJ4PsvFONLPb+MEXU7C3r5/wBnOy0uKa48MY3cjT0X+I16JiOCyLFF3RzzQp3f1h/ew75A1rRsNAD8aqvkZmyXqrTIpGt8WtAocJhM4JaSbQ2N2VQSN7ZVvb20Tw6BV8JGVc1wT9bazBiRn9bH0voahxkCMNFYMoKgF2i8Xic3JtoBfUBrm9gQCafD8JcxuBljBXKNWuqygEsSws76W0/h311qxwua4knRQxxNjc5wN2NBWuvu4UOPw/8A3w5ArIMyeHxZsx+yTfW4Olrg1JZS2X6Sbg2y54ib9LMl70fiuGMY1IYuTYLlVUcW8KMACM1lzEhj10sbVnJ8S63kMkYCgveTDZZAubKhNwDc2NvTS/KOaFz3WEyeB0rszd9ARpxpytC0SFSAIwetkNj110NU2PYIciuryH7iYeJn9pUjINtTangWWdSMxWFiSWZFEkl+SrayLbmdfIVZYHhyRrljULzPX1JOpPrVHSM1ufvlW4OkuYwz4l2Vg18ygcLFimBXvFhQ3JSJVL+IC+aQjTbcXPnRWC7OQxm4QMxH2m8R9ma9vZVnHHb210o29ateK87lYuNxvjuIjFN+Z8z/ABoowug9KcJ8q7H4ml09KZazkzr8qe2vsp7fKkefpSFImQbUFi+ExSj6yNGudyov796OH4Uj8hQCRsnBxGyzeP7HIw+rd48t7C+df9+oHoaLixk8KgTx94BYZ4fEfVozZv6b1b20HnTjc+VSeKSKdqpDIXCnaoTBYqOQM8bBgTrbkQALEbg6bHqap+0cxaaGH7rEXPq1vwPvqw4hwkFu8iPdzn7w2bykXZx8fOq/EOJiokBjnjIzLfdTrmQ/eXTQ8r660ra3H9KSFmeQZfT78kfiAgy5LDLppytyJ/W9c/Sf5W93967ii5nfl5f3ru1dV07CTRRWXVetVasyGMUwi65VXxfs8koJsEfkw2P+YD57+tZU8QkhjlgkBysjC38JOoI8q9GZAdD+vMVlO13DgY89vEpyk9VOmvtIPtrkcJic/sPXXdUwAg/yxbLAVe9lezRxctjpGti5+SjzOvpVPHHevYOyHCxDhoxzYZ29W1+VhWli5jEyxuVm4DDieSjsFc8P4akaKqiyqLACjWwlxUkCipjXO2SbK6gmvZCr3he1ifgK7GDvq2vrRpFI1I6WRwokqERxtNtaAfRVOLjCK17BRcm40GhGbysL6/o5dAZ7Fs4gXKI4mYnNkFlkkB1PUKfU3vpZcexPfy9wB9WuVpjyY7pF6bM3lYc6V6c7EPjZkvU/IfypoMFHLJ4rm7fM9/cmvYURh0sNdzv61AjeIeXz5fjRIO/vFEDKbmPK5b8TY4yS/lmnRu/r/CcjT0NIjf307fMVyDt7qsLkU/X2Gn5++uCfl8qWb5/hSpV1f5Uzc/ZTX/GnY/MUiF0Rv7KZzv7BSB+dMPxvQhOd/QUwGg86V/iae9qRC4Y6+lVnF+F96uZTllW5jboTurdVOx9/KrS2wpWv7Kc1xabCc1xabCp+G4zvEBtZh4WU7qw0Kn9a6GiLUFxFO5nEw0SUiOTyb/5b/NT6iiO+FdzhMYyeIFxAPOqshpd7TQisK3ht0NvZuPnQfGYM0cijXMmg87MBb3D3UVhdj6/gK5m1b3fDU399ebRHLJfZepYxofAGdyAvKIom73IRrmy2872+de44ZctgNgLe6vMsFg1PF8p27xnH9JcfGvRMVO6gCNczHmRoB1NauMd4mUDtawuns8HOTwa+Ct431opTesr3+JGwLewGuo+IYr/D94/KqIw57j4q87ENO7XfBamhOK8QWGJ5G2RSx9g29tVmG4yxsHWx/XWh+1DZ4kT/ABJowf8AKpMjfBKbkIcA5PBDmktVfgICsYLfbcmR/wDO/iPuvb2UTan50qqOJcS48rdjaGNDRwnhG/nt7NPzqYHao4Rp57+/X86lt8a1GimheOY6Qy4iR55cfqugPhSP96cD8qVvypVTXJH69ab+1PTsQBfYf3pUq4P5067+38KbOPZrTR4hSSAwJF9KQpQCdl3y9l6XL3Cll/AU55UlpExHwrm2w9tdE/nSHzoQub86VdH5VGzaetCFBxHBCaNozswIv0PI+w2PsrIfQsf5VtM1hbnUfd1MyQtFKeLEPiBDSuO5KjS/+nX4GoXbTqDzH49NaouH9uDcCZRlOmZfxXp6VpmKkZxYgi9xsQefnUcmHrhb+E6zNHI1mI27oLDdl075MSZCsmhC5fCQLrqepFaMLQ+BIZMv8A/23uCPiKnvVaRxdQPC63Dhurm86omNrCnOIFZri3HmEgiiGZicotvmPKuuM8HxOGgjdnAeVyCtgwWy3ALHdjY7W2qVmDc5uYmlXm6hGx+UAlaGSxFUHGn+vww/mlPujsP+Rqo4Z2inEXeSKLK5UrqHsADmAPLW3sqx4hMrvhZFIKlnAP8Amjb8UproTHd66H6FPixLJqrQ2PqEUaV6VNes5dEFLGdPS49lzUn/APRUMTc/1b9D41Lbp6itRhsBeO9RiMWKkYeHH6ru/wAfnSzU16inlsNNydPxNOOmqqwxOmeI2bk0nkl1yrv16f3pLGBruTzPv06CuYP1+vZUjD9e+kabFq/1GJuFk/LM/wCdzyT+3ZPf9e6kyg7+o63vyNcgfr3VY4XgzuAdFBy2ve5uTY2HLSo5ZWRi3mlRhikkNMFqOCZLnvFBvfxAWYaWF7WuL28/Wi8RwI7xnNqFtpcm19ORoeTg7gXFjoDYb7FjofIUdwLGfcO6gsnUljYj2XHvPSsyaQtb4sDtBuOFrwxZz4OJbqdjyqV1sSDodq5/QrU4zhayDKNGFkUjru1+o5Vm8VhzG5Vt1002PmOoqzhcY2cVseyp4zBOw5vcd1Aelc+furrLy99cnXXkNqvLPXN7a865uetOep36U3ipUi804RwiTEvlTRR9pjsB+J8q9E4Vw4QRCMEsBfU+e+nIeVLhHDFw8QRfVj1J3P4eyuOKcYjw6gudTsBufyHnVt7zIaClllMrsrdlY4UWcAWAIK7dR+YFWsUdxXn8Pb5M4+qNrjXML29LfjXoXDZA8asuoYAj0O1UcRG5tEhdl0KQiEsfvfyWe4h2WdZVngbxo2cA9b339lWWK4tiZ4+5lw0ZDDXxtYdCNPCfbVnisSsalmNgKrcLx+Nnsbr0Jtb222qRuLka2lou6cx5LwCq2DsazH6xzbpe9vzrjj3CFw0KFL2WeJjfzbIbdNGrYCqjtbhO8wcwG4Qsv+ZPGvxUVC2ZznAE6WneAyMFzRqqsCmcVHBOGRWGzKGHtF66Y1nVRpdOw2LXCy5Tflz9KNA/tQdS4WX7p9h/XMVdhf8A8lcP+KOnG/zbB5O/Q/oibfnQ85F/Z8z/AGooUPiF8XqPkf176klPslYv4ey/n2X5/RcwtY+tEfr9fGhWFIOetRRzACiuj6v+H34qYzQkWdwVa8GivKL68/db+9aNW8OnID4Rn8WFYfvDcG5v+trVpuBY4uuu6kXPUErr7lI9lZPUAXnONkkHSX4LD+2Rd60rCRbsQB1X+o5b+5TQcsPdzxyKNGbKdNiwKp7/AMKOubab/ibIPjnNRYoksgGn1ikei3y/BWNZ0Ty00NiCCop4xIB5EFHKMovv91fU7n9dKr+J4ESJpbMuiHq3ME/w/wBjR7HkNh4V9eZqLNbUeiD/API/P3VWie5jg9p1T3RiRpa7YrHOhFwdDc3vvcbio3Pu5VbcbwWRs4uQxs3+exOnqB7wetVDb+fIV2WHmE0YeFxOJgMEpYU1uZ3NPlPWuc3TfrQ/0tP4xVhV0UGHI1he28TfSATfKVGU8tL3Fbcaig+I4NJYiHXNYEjyIvsRS4XEZnbLo+odI/8Amlr2uzAmtqK8uRCXAAubgAe2vdOBC0KLa2UZbdLcqxHZ3hUQzOEGYHQkk205XOlbbgp8PtPyFT4t2YUpelS/+nL5KDtNETGCNgbn5Vm7VuZFvcHUGs3Jg0+kZbeG+1zWbwu4gfpSvOCyloELb6j2A2FGyKCLHUc/700agAAaAU5NMVNxskrDcKXKjRHeF3i9inwf7StFEVxiD/3+IHIpC3tysL+5VHsqamTipD56/EWtTBOJhF8afA0uQKbL0ruuXNRjdWHtD2lrhYKJgnvvv8D5/wBqfFJpcbrc+z7w92vqKG6etqnhlJXfn8jV2N2cUV511Xp46XMzEwHS9B2P7KHNfaugaDlkIkcDbQ+/euhMdPyFV3syml3OExQxEDZaqxaIatD2ZSyMT95gPYAQf+VZOTEN168hWjixjKoCkABQB4RzXXlVPFMJZQ5UGPl9jJ3K0Be2o8vfsPiWPsqsinMmKAX7MQO22dhlH9Iv/uqq4jxiVY3IaxAJHhX+E+XmaB4HxORVNmH9K+XUeZqpHhCGF2nZZIADXOW8NgOgt/t/NjTHz0P/ABX86y7cdmv9v7x+4nLQcqH/AOoZ7r4xqST4E3/pqFuAkPI+f7KtnpabiuHDQNv4RmQdMuuY+tiPbWRYUpu0+IyH6weI6+CPXcfw1mDxub+If0J+VbvTcLJGwtcRv+i57qked7XBX2MxIjjZ22VS1uthfWvPcuLrQjFNMpSQ5lawIsBfUc1sa1v0denxNb8MdBUYY8oX/9k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1828800"/>
            <a:ext cx="3048000" cy="3810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0" name="AutoShape 6" descr="data:image/jpeg;base64,/9j/4AAQSkZJRgABAQAAAQABAAD/2wCEAAkGBxQTEhUUEhQWFRUUFxYXFxQVGBQXFxgVFxcXFhUXFBQYHCggHh0lHBQVITEiJSksLi4uFx8zODMsNygtLisBCgoKDg0OGhAQGywkICQsLCwsLCwsLCwsLCwsLCwsLCwsLCwsLCwsLCwsLCwsLCwsLCwsLCwsLCwsLCwsLCwsLP/AABEIAQEAxAMBEQACEQEDEQH/xAAbAAABBQEBAAAAAAAAAAAAAAAEAAEDBQYCB//EAEYQAAIBAgQDBQQHBQUGBwAAAAECAwARBBIhMQUGQRMiUWFxBzKBkRQjQqGxwdEzUmJyszRzgrLwFiQ1Q5LhFSVUdKKjwv/EABwBAAIDAQEBAQAAAAAAAAAAAAABAgQFAwYHCP/EADARAAICAQMDBAEEAgICAwAAAAABAgMRBBIhBTFBEyIyUXEGFGGBM9EjwRWxUpGh/9oADAMBAAIRAxEAPwD2gCokhCkwHtQAqYCtQArUgHtQA1qYD0AMBSAgxuMjiAaV1QEhQWNhmOw+401FvsIiw3FIZAxjlVwgBcqbhQRcEn0BNNwa7hkjHGsPlVu3jyucqNm0ZhuFPU0bJASY3ikMRtLKiG2azMAco3NvDSkoNgFROGUMpurAEEbEEXBFIDq1PAxUgFQA1qAFQAqAHtQA1qMANajAiSIU0gOQKBiFAD0APQA1ACNACpAKmIV6BioAC4uimGQsB3Y5CC1tDkIuL+tSh8kJlbydl/8AD8Owyi+HjzHTWyAd4+VTnneHgyPDWIwnCyZIzGcUmVbAEG8n2s2vy6128v8AAi/5qBOPwYV0R2ixYDOAwByra6k61zh8GBpOFyK0SFCpWwAye5pocn8NwbVxfDGFUhioEKlyMVACNACpgK1ACoAY0CO46YjmkSEKAFQA9ADUAMaQGE9oPE8VhXjaHEELM2XsyiEKRbUNa5v51c08IzTyjlN4ZLxXj+JQjB4U/ScXa8kxVVWMHXUDu3setKFcX7pcIeWX3D8U+Hwqtj5UzqO/INjr3Rtq22wrjNKUvaSX8gj864VSvaGWMN7ryQyIh/xEVJUSfYNwfxjjGHhiDzsOyfQNlLqb6i9gRbzNQjCTY8oAwvNnDyFjWRFV9FDRsiNfoCVC61J1TEE8Zx2Dwqp9ICIpJynssyg9fdUgHb1pRjOXC7jADzRw+aWJLCR5myIWhPUEjvOo00tp41L05JNAy64hxHD4SINKywxrootYfyoo/AVzjFyeEMm4XxBMREk0RukgupIsbbaj4USg08MDzTjPOnEsNL28kSjCyO6xROAGKISPeHeBIGa58au10VzWE+RM1+H5iOMwbTYGREkQXZZVL5SozFGUEb9G2qv6WySUkAuQuI4rE4ZcRiXjIlF0SNCpUAkHM1zcm3gKV0YxltQGmriMegBUANQA1AjuOmByKQxCgB6AFagBUAc0CPPPa8TbCW37VrX8bC332q/osZZzmccD4rJw6QRY2DL9JkZjiVYNmdjpm8hcadKU4K3Lg+w08B+Km7fjaQyaphoe0RDsZSAc9upAbSuajtpcg7yNfxHBJPG0UozI4sQfxHmKrxk4tNdyWEeU8NxDx4DiuDc5hhgchPQFiCPTQH4mr7S3xkvJHwWXEsVCeBQxPZpXhjEUY70he+hVRqNL61FKSvf15H4D+ZsPJHwHJP8AtFjiDXNyDnGhPiBYVCpr1/aN9jvhfFkkXAYWbDyCOSNbSyKVHbRKskXZt1vlY/AVGyDTk0wyX3OeIy4VlABkmKwxgi/flOW9vIEn4VyozvyMz3sulaFsVgJD3sNJdfNG3I+Nj/irtqllKxeQQbzygbF8LBFwcTICDqCOxbQio09pNAzJc08KfhOJ+k4UH6NOGR49coLA3Q+Wt18LWqzTNXR2y7oDb+zMf+WYb+Q/5jVXU/5WBp7VXGKgB6AGoEI0AdRimAwpDEKAHoAakA1qeBZOVcHYg2NtNdRuD50+V3DKPPPaYks8kKQ4ed+xfMzBDlN7aIetXNLJRTyznJPJP7RcNJi8HC8EMpZZLlChEiixFym+9qWmcYze4JJ4AsdhsTK8HEMPBIs8Cqk8EilS4C6mMn3gQSPl4VKMo4db7MMPuaaHnOBl7kc7S/8Ap+xkEmbwJIygX+0Taq8qGuSW4zeP4PJBgMY8sbNiseSTHErSZNbohKjoL3PjViFidkV4QscFdFw+WGDCY7DRSdvAqQ4iFo3DOo8ARc72uPKpOxSlKMuz7BjBoeeuKDEcNYRRTl5iAsZhkzKVYFs4toB49a40Lbb3JMjj5tWHAQjsJmnVI40jeGRVE2iIWkYWAzHe9Eqm5vkB+IyDGY6CCYTokCse0jSaNWxR0OSS3dVRm12N96Ipwi2sAVHEYxgOKxSwLiZUKlcSSs0psdrOR3rDKbC+1dYv1Kmn/Q0iw5245H9MwBCTMuHlMspWGYgI8RC27up7w0G1QprahIRqeaMIuJwMy2JDxFk0INwMyGx1Bv0rhU9k0MF9m6MvDcMGUqchuGBBHeO4Oop6iW6xtAaWuIDUAPQMVADUCO0pgcikMQoAc0AU3NfHBg8O0xGZvdRf3nOw9OtTqr3ywQk8IqsDyy8yLLjJ52mcBrRyNGkd9QqKumnnXR2KEsRQksoXLuDmwbYqJhJOlxPE/dzOW7roSSBnuoPne9E2ppNAuBYTnmOSKWYQzKkOhJy6ybCNQDfMSRTlQ4tLI9wVy3zdBjCUXNHKu8Umjab5fGo2UOPLBTTJcJzH2mIfDjDzB4xmYnJlAIOQ3zfatpSdWI5yPdyBYbndHaRFw2JLQ6SKFUlfUBtdulTlQ0k2yKkWWB5iimgeaDNLk0aNRaUHqCjEWNc/SaeGT3ZKmPnxJIXmgw2JlCZhcILZlFypINx8q6Ohp4bFkL4nznDBDDM6ymOdQVdFDLc7KTfeowqcm0gydR84QGVIZklheW2QTx5VY9LNci97fdT9KWMrwGTrjXN0WGmWGWOcu9hHkTMrnwQ31NRjU5ptDOuF8zrNPJB2M0bJGJB2q5GbUhgq9baa+dDr2xzkRFwrnKGec4eNJ+0U2cNGQI/OQ30FEqZRW59gDOYeYIsGgkmEmQ6ZkQsFPTMRteowrc3hDCeEcTXERiVFkVTt2ilSR0YA9POlKLTwwJOIxStGRDIschtZ2XOB4924pRaT5A8+9mXMUr4rE4bETGVizOjk6EocjhR0FrEAVc1FKUFJEcnpV6pEhUDFQI7jpgcikMQFACtQI899sQIhw7AaLKb+uW4v8jV3R4bZzs+zccPxKyRRyIbq6KQfIgVVmmpNE0wi9RQMw3ssjBhxGYAj6Sx1AOo2NWtR4/BCJVPy0cQuKngJTFQ4uYowNiwWxyHz3tXRW7cRfZiUSx9nfF2xWIxUrjK/ZYdXHTOnaBiB016VDUVqEUOLO+Sf+JcT/nX8TRev+KI49wYN2PH2WPRZ4CZFGxIRiCfO6/eaeN1Kb+w8lXyTxPFRYGdsNh+1Andi+ZdAMudeyPeY5QdvGndGLkssFyW3tVCjh8HZqAhmjKqBYAMCdB8ajpVmbGyHneZeIdhhMH9bLFKpklUHJAAtjmk2vfWwP2adSde6UvIE3tIcri+GZVLsJTZbgFiMugJ0F/OjTr2yBmh4FxCWbEzLicP2MkVjDfKx7FxZvrFuD3lNwD4VXlFJLDGUXJn/ABbin8yfjXe7mqAFh7Vv+GT/AOD/ADCoaX5oGX/AP7LB/cx/5BXGz5saAOeOLfRsFNICA5GSO/7790fK5PwqVMN00Jnl3EpMPgcTgZ8JNHIERVm7N1YkjSRmAP2gx+VX47rISjL+iJ7cjAgEbEXB8jqKzMYJo6pDFQI6SmBwKQxxQDHoEVvMPB0xcDwyXAbUMN1Ye6wqddnpyTIyWUef8LTivDiYUg+kRXOW2qi/VWBut/A1dm6rfdnBzW5Gr4ZPj2zTYiNVCqcmEiyl3Y/aeRtBboBVWarTxEmslf7P8DicMkyTYdlzO0qkMhBv9jff7qnfOMsYYRTQbybHOhnE0DxdpM8ysWQizn3TlN833VG1p4wEcj8E4S0GMx0ojIjm7NksR32AYuFHTU9fGnZPdBIEii5djxkGLxc74KUpiTmUK0WZbEkBrtbrXSxxlBJS7As5DuG8HnWefiOJjLTOuSLDRkFkQ6asSAWtb76UrI4VcXx5HjyAcjHF4KCSOXAzsTI0i5DGb5gLqbt5b079k5JpkY5QJzOuNxuBhBw8jSSTGYhQoWJASqx6kEm2utTqcIyfI2FYrA4nD4qLHYPDSlcQtsVhe6CCthmte1zuPMedLfCacZvt2GLnQ4ibE4KWHBzsuHYSNcIL5rEqO9uBf40U4jGSbQMu34/iJcVDFHhpoY+/JK8qLdkQfs0sTqSV/KuCrjGLeRmf5dxGIgx+MxD4HE9niTdbIpYZTcAjN1rvYoyrjFPlCIuY8fi8bgsSv0af62URxQhB9WsRGdpT4sfDwpVKMJrkMlnNzHiUwkMMOExCTsIoe0kQdnGTZC97m/l99QdcXJtvgeSLmXGyTYzDRvg8RJhsO7GQ9mCJJLFFYLfVBv8AGnXFKLafPgRJ7R+CRHC5IMGWlcgo0ESjLY652GwIJFPS2NS5fASXBaez3Hzth1hxMEsckKhc7rZXUGy2N/eta4rnqIx3NxYRZqqrkxUCO0pgcikAhQM6oENQByRTAagQqQxqAKnhvHFftO1aONkmkjydoCbI/ZqxvbVjra3UChCOuN8djw0Pakhl7RY82YBFZjlvJJsig7k7UIMkXCeO9rNJE6rEUWIqDIrM5kVmOW2hAC9L33owMXEeY0jwrzixYIXWFnRXOthsTvY7Xp5DJajFpcAumbQZcwvci9rb3pADY7iyR9kB9Y87FYkQjvFQWY5tgqgG59OppAAYbmQmZo3gePKsZNypYtJK8QAUH3RkvmvqCLUxF0MXGdpEOoGjLudhv/q1AztZASQCCRuAQSPC46U+wHVIBGgMivQAqMYAVDAVACoA6SmByKQxCgR0KAGNAHJFADUAKgBUAY/inK5KSs4WWzYmaNIkyymSbVVzk27psQfFVPSgRbz8KkEEUcLqCpUyCVQyzgg9qsv8xa5I6igCi4dyO8LXR4TaaCVbo10WIuWijN+6nfso6DxpgRR8hOI3UtAW+iLh0bs27jLLJJn30FpLWGulAHeJ5SZImzHtZRKhgxCAmeItNnDHN3QEztfQ5hv4Uhl1xrl5m+jPhWSObBluyzgmNkdckkcgXXvCxuNiL0AB4zl3ESymWRoCx+iaAPYHDztKbXvuCFB08fKmADJyOxVgFw6s0cq3CkWkfEdur+7uouAdwTpagCz4Jy08U0UjuhMKTIWTMGnEjKyme/VbedySdL2oA1FIBqAEKAHoAamAjSARoA6jpgcikMQoEPegBUAcmgCr5olK4LEsrFGWCVg6mxVlQkEHprQBj5cUUYyhi7JJh3s0jWa2BeQhjroSL7b60CLrE825CwZFsHRcwclQrxJIXewuoBcC9iBpe16AIsLzVNdQ8MWrYy7CXKqJhZMhJLDqPw6UARz86ONViW0cqrLdjrG0DThotNTZba0DOOKcztLhp1VCjNhpJkk7TKDDlW0kbjvXu9ununWxFwA7i07RS4RkBfLBOxjz5FOWNDc30JFzb1oAJ5e5lGKfKsTIVGZwxF1RwrQtbrnDH0ymgRlIeY545nIkeQQNj5JopCoVsNE7LEIWI1dWCjTYHvbrTA00/MjmVIkiFjiOwdy+oBw30gOgHXW1j4UARch8WaSGKGQOXECS9ozBu0V5HW5O4a6/eKQzN4XmeeOPDSzyS9kuJx/ayXitJFCZgiZbXFuzXXTY+NMRZcc4pJIzsO1hC4dioDWU/XxDtEI3BViL+F6ALb/a8HJ2WHklWRxHGylArE9ppdiNR2RuOlxSGaVDptbTbw8qAHoAVAD0ANagDqOmAwpDEKAHoENQAxoAjmiVwVZQynQqwBBHgQd6ABv/AAuC9+xjuLa5F6DKOnhp6aUCOY+DYdbZYIhaxFkUagWHToKB4Gj4RApBWGMEZ7EINpNZP+rr49aAwVnEsBh8PkZMLETnH2QLFRZSPO2nkL0CDW5ewjIEOGhKDMQhRbDOLPYeBGhG1MYRieFQyBA8SMIxZMwvlFrWXwFhakAsDgOzkmfOW7VlIBAAjVUCBFtuNCdf3jTDBB/s7hdP93i0aRh3R70otKf8Q38aAGh5awiWywICrZgQDcNk7PNe++Tu38KAJ+H8GghIMMSxkIIwVvpGCWCDXYEk/GkAP/svhMqL2CZY2kZFOYgNJcSGxP2rm/qaYYG/2WwlgOxFguQd6T3MwbL721wD8BQGDscvYVSHEQBWTtVsz6SWPeVb2HvNoP3j40gLLP4i1AElADUAPegBjQB0lMBqQDCgDqgBGgDk0ANQMVAhXoAagZl+anOdQ9+yAuMpt3upP3UEJF3weVmgRn94j5j7J+VBJB1ACoGIUAPQA1AHQoA5NAiEuO0sd8unz1/KgRX8dxVkKjc6aePhUdybwiEm0WEObKoJtZRfxvbWpEl2JlbpQSOqAGNAHSUwOQaQCFIBwaYDmgDkmgDh3AFyQB4kgD5mmk32E2l3KubmTCqbGdPhc/eBU1VN+CHqR+yHG8woFUwskgJ1YG4UDxA1qLhJdxqaZZYbFB4xINit7bkeVRJJmP4vxQPKCwsANEY9OtqSwDjJ9lkuOWOJKwKDQFiYxuAtrlQ3zoQcruWPE+KCEqCpbNe9iBYDqb0xlgpuKAHvQA9AxjQA4oERGS5IHQ2ufH0oDIFxKNwVkVh3NLEb3I2Pj5VCT4FgDTKZ8xWx1IG+vQn7zXKMdvKB8vBaSYtVAuRfwFWIvKIyklwQcNmaR2exCAZVv11uTQESxNBMVADpTAxPGOegrFYEzWJBdrgXHgOtUrNWovCMLU9XUZbYLJRS86YsnR1X0UfnVZ6uRny6tf4CuH89TKfrVWQeXdb4dKnDWvPJ1p6xOL96ybPgvH4sSD2Zsw3RtGH6ir1dsZ9jc02srvWUC8y8yJhRYDNKwuF6AfvMfCrdNLm/4O1lu3g834pxaWc3lct4Lso9F2rRhTGPYpSm5FcZgOo+Yrr+AUWHcIhLyAp01Ntb+VVr5RUeTrVF5NTHxt8NG4Ze7IrFGXdWtYabW09azWsov6eO6yKKbCcGaYr2sl3a2l2C2AuA2bWxvf1NcVDKyzQs1ihLbBC4fxp8DKU7sisGCZ2Fw2ndWwuem24qErHHhENTJXadzgvcvBZfTMQby5EZk77g6qb6XtTe5RyYk5WxrcscoO4f7QVJtPEVH76HMPiu9cI6xLiRRr6ss4nE2WDxiSqHjYMp2I1+dW4yUllGvCyM1lMnFSyTGNGR54KPivNeHgbKzFmG6oLkep2FV7NTCBQv6hVV3K/BceGJdmikaLLa6EDX+Lzp1Xxm+CNGthf8Q6fiKjd7sVykjT5dKnKG55LquXYGbCOxz3VStiFHvf4ug/71ztpc8bZYaJQnjkUEaaGRCQ2ua5t53Wu8UkuDnnLDJ+IpGvdcLYaAd42A6LUorLJOeEYWfnbFZiUk7t9AUS9ul9N60Vpo4yU5XyTLThntBcWGIjDDq8eh/wCk6VCek4yicdT9m54XxOKZM8ThlvbwINhcEHY61TcHF4ZajJNZR4zOe8x/iP4mvOSeGeDsXvaZC0oG7AepAo2yY40ykuEd1FkJRceGSYedo2DoSrKbgj/W3lU6rHCWSdNsq5KSB+NcVN2klJZ3PzP5CvYaK6E64np9NOVy3GVxnEJHNibDwGlaSSSyzRpoTaRf8C5XMyn3HW4IkBIuxX3NegO/pWRZqZ7m48GpNU0pQayyXhuDmw+LCRZLudYQWyhLXLKx8DceNQjqI2V7Z9yGror2+rDhEftG47Lh5oY8g7FhnZrg5tbMoA2y6HzvVZ8lXT2bJKRZ4XnSFo0LrmZrIjh1UvoRmZDta1vlpXJSa4NK3TV2tTg+5lePc1NG2eOVHkzjuqoKiNSGtmIuPdt0OppRjl5ZG706qXUuW2bxuLKcKuKEckSSZe6wvkzmwzEfZ638Drauk+3BkThu9sfJUcNwzTj6sXtoba5W/iHXcaDUVQ/buRGzpNFMds+XnP8AQTwTi82EmtqDms8ROjDroddge946VzcpUyT8Dn02UZqzTfHyiw5q5ieeTNGzoigBBcqQdyxsfGq92qnZPMTbqoUY+4P4tzsz4eNI2IkZQJXtax2IU+J3v0qzPV5gku5g9VrvqjmHYyfrWfJvPJ4uTbeWdo5BuCQfLSpQm48olCcovMWbDl1w0QYkySFiADY5bbaffc1saWblHMj0mgsc605dzUA5EN97WJ6knf76tYxyamcIA4PxBJM8dwTGb28jrp8anseMkIST4KjnLmGHBZO0jLdqsgUKBfMANST01Fd9PRKx5RNwyeRjmOT91Pkf1rZjThYZyemDcLzCh0kXL/ENR8t6UqmcpafHY9U9nRDYeQqQQZjqNf8Alx1m6mPvHSsRwzzLmbjXYK1h9YWYL4Wv73/asKegcLOexj1dP33Pd2MF9LzyBpSWBN21NyPWu+xRjhI2vSUIYijSPO+CkQhi+HlsQDuL9PUVVcI3J/aMyVVerjJY9yNfp46WrNccPB51xalt/kPi4QHjuSczC6rYFSBf3r1q6ar2Zzg9Z0pSqr/J5/x7NDOVOFmUKRnU6i2/dZb2BGtbFGqnGvbN5ZrKcdyaXBp+XuaVSJBljySMRELiNlIBJzm5BJI201O+tUHKeee5etjValPOAbgEhxWPYqyxvCTK8qDMz3HZ5FVrgIQRmGu2lSgvLOWrsikq4+PJUc8QPPxSPDtIrKTGiFVyBVkNzcXPe8/SplFdj0PhmCw6BY+wRY1uGVRYt0719zUFh+SLnJPB5Z7R+Ex4fEgwqFSVc2QbAgkG3gDpU1yTTybbgizYnhaGaRAuQ7C5eOO4yOSbBjl39KTQRxGabB+VeaEhgzNGFDzfUrFYNqBe6+q7g9dqjFuJfuqVrU4vvwV3HubiJzeMvIxF0DZst9spF7lrgna2orhKhXfI6TnHTwcF8i64VC+JTPlZF1v2ilSCNxb16+VWI6LSwjnBmS1Frl3I54CjFTa4+N/T4VCXSYTW6BDUaybrcAPi3FkhQNux91fMePpWTHSPe0zydGilZY0zNQccxMslldUJ2BAyk9BVt6eqK5Rr/sqIRy0arkvmtosSFnUiRbhlGgcEefUVDb6Xvj2OSrWnfrV/E2nGObe0UpCpW+7tuP5QPxpWa3K9pyv6omsQMRjYXLZo5XjZNVZCRa+97b1f0mqt9NNrKNLpF0LKsTfJleLYqd5P94keR1FgXJbu793yr0uksrnDdA1pR29wQVawc2jtASbDUnQAeNQsnGEd0mLbnhHtHskwLx4SUNYE4hjYa2vFDofPSsC/WRsllJknWoswXNXBzODYgMrMR4HXUGq89bTc8J4ZyWjnXlmYwPLEhcZ7BRubg3Hl51zvjOEM4OM25Jxj3LLmthK8GGi1YG5HhoAL/AXqjpsxUpyM3SVS06nZYaoYpIAHfVIwL36gC3zqrVmVnBkURlZfuivJXL7UULFexcKTodGY+Bt0bppWtKE8e3B6+EElhkXGubsUiZ4sPKqsSO0mTQZfeUJ00Ot6KoTTzJk2o9kU5xmAxzjtk+hyHdohmWQnKqqFt3dNb12Fyj0Dh2BTB4WSOKF8yCSxABlk6h1ddOoHlak2R7swXD+XWgmGJ4jOkZjkzFGbNK7hRImoPW4+VRsy4tRJp8l7DzxhnkcuxAtoxBF7nW3ntvWZLTXqPD5OjcWV3FMZhMegj7RExBKiKRgR9q2V22AN6saaF0Je7sKbjjgM5H4RNC0iYnM2GZGZLNngZg4UswB+0Bpfer5xbBeYeWYFxTSyMMJhCTlQXuZFALLGn2Q2tjS7kozlgAwnNqQyf7nhRlzMTJJd53jNswLa2INtfSotZHnLyzSzc95AwlEkbbZJI3uy6EA20633rhtuXHcbUWC4Dm2LFBo+yySXDBtNQNyPO24rS00pZ9zK90cLKKLnDBMSsigkAWYjoQdCf18qjqYxk90TjWn5RTcGwjSSoANmBJHgKzrpKMWLUTUa2y95n/tcOT3+7e29s2lVaH/xPJn6PKolu7GrNZuTz75AMTxBEkCMbFhcE7b7E9K9P0atups3OmVzcG/ANxPhSy6m4I2I3t4eYq96dmnk3X2+jeq1cXFRmUw4JJnyixH756eRHjXT/wAosNNe76LW1P3eC54fwcRNmuS1rAmwA8SB41XsV+pWJLEThLU11/Hlnp3s5dfo8oBGk7A+R7OI6+etO2mMGkvorQlKSy8mRm94+p/GvFvO5npeMAMi2Y+etvDxr1XSrPVpcJGD1CvZYmiJEUPnIGYAjMdwu+9ZuvqddmyPZlDXQd+nTXdFJzNxNsRhFjw6uyfSMrMAcrtl7qg+p/Cu2lpcI+7uPp+mdMfd3OxhhgcuHwyrLj5ABJMbMkIboL6Dpqdvuq0zQ7hGFjx4zu+OBdgy9nbtFLkhbEWyjQXvbx31rm5xR0VLfg74hgBiVyYsIGBYR43DoLO6jKUmAHdjXW58t6mpI5uO0oTyxxK31ReWM5grRy3RkzWJUE+6TT4B4CuG8kszqcdMUd7ZIVIknkynK676EADx+6jIZNLglwuD+rUJnXusUVZWKm5SaZzoMoJzKPhUN3JJVWSWUit4xyjhps0ySLCrZcjpd4cq6ySz9ULG9he2gqSZDlPDM5Ly9xGG6IsrIygXiYlGS+ZbWO2l6ZLgsIuVJncvxCZlc6rF3pZnawy5kXZTtmoF24LyePGe5E2GwEadoOxDK7ITGGJZgt+8bWPS43pbkTjXKXKAsVPiobHiapjMIDlZxlYo8g1KsLHMtrfGjKfYU4OLxJYBIeBDC8RwckLCXDTyAxuNdCbMjegPWnnCIrDNBLHqw2szaeVz0rD9edVuUzT9GM6+URLCLaAKfLS5+FeiVUNVRv8AJjTSrscJdgTA8MUTtKxLP9kHW3Tf8K89qLJQXp/Rm9XTpglX8WWzsACSdALk+AqvVW5ywkecrrcpJIwfF8Z2srP0Og9Bt+vxr6BoNP6FKiz2uioVVSiy75Zx5YGNiSV1UnfL1B9K63ROeprxyi9C9apuiO9TxycfVlt2eCs49xExgKvvMDr4Dx9at1wT5OlNW58mz9jZ/wB0m/8Act/RhqnrFixfguJY4MTjePOJGsosGbe+uprOh0CLhlvllx6uWSwhn7RQ9rZraA3t8auaLRrTJoytbc7JGR5w43c9jGe6PfI6n930FVdUoyt3HWhNQwy+9lXFFSKeNgAqsshazMTmsmqgEWFhr+lcJE2jrC8KeKbFyYoHPIyiwJsY5W3DjUHp5WqE5cHSpZkkF4A52cZjmBPctYJbT7/zrI1V1kWsFTqesuhdsjwkQzOCWyiTwkVbpnRjYopbRRfXSrensk1ll3R3vVVy9RLKIMLw/JnghcdoWKqO3KNHdsyALfYDc7VYe5vJq0WaZUYnjIRiJUw0Qijk7zlhLOoYzSzDXKrbhQ1xfrenKzwZ3p11x32dgaOF1Klwsae8IkJBzaau4BBNxVKepUuIsz7erOXtr4RNDO8d5VyHMxDjVo5S2irODoAoOhrrXfztfcuU6urUtQs4l4ZNFw/NebC4hoobXaBpCqpOLBUDk2sQSQNtAKtuWVwWqKoVX7bew64RYxJiou0RmIhuZRL3AB2yk6212100qO5qPJ1sqqd3teV5OuFYdGQuCbBe/wB07gHW7anTfxrIv1NkZYRjanqlim414SJODyqS0JbtEnSUZgDlBUE5smuvQ26/CtOiTfc0pWyv0sZz7kHs4ziFUxCWjDmTCO2hLaiTJ8LnXxNWWs8FJsiTjkLSEBjcsQCQbHU9az7ulajO/HBqV2x2pMPFb+gpddCTMTVWbrWyF1a5K/jaqGr6bO2xyiT9WmdahYsg2LjMgyOzBftBQLnw18Kz4btHLLjycJ6GqKdlCy14A8RyuLdx/TMPzFaFX6gxhWIzo9akpYsRBwPh0kc5zi1lPob6Cxrcjq674bosvvU13QzEvkxIzZetgbeRJAP3Vlw1UpajC7Fp6dKjd5KLmHDO8wygtdRYDy3rX9eFUHKTwcI3Qrjls9M9kuAaPCSh7Amdjbe31UI/Ksi7X12yzH8BVq4TTaPKsepEjgixztofU1uVWQnFNMuOLXcAx2MaJO6xBOgsT8646qxQhldzm4xZmma9YjZM0PJvFJI5TEkmRJ+647ozeADMO6dSAfOuc/iWNLs9Rb+xtIGCSSJIjLIYbytM5zdxvqiG3Ub9CDbpVZN45NLWQojYpQaFBhiIywaQ3djkXJcXN7979ay7rE7NrPKdVgv3LyKaK2RgzhiG985ipADLoO6Dp6V20sszaO/RZJWteAl8EvZYmVWXPP2cJkRxIFQi7kggEb9NgQa008RNGqtWW4fYq+GiE/WnulFCQCRTlCLs501J8azdVZP4rt5Mzqeq3y2x8FjFjx9uSLce5cH43qhKr/4pmI44ftOsS+a65I2RtP2m6+YpwjjnLyST2yzkEwxVMUFj76MOzkS4b6uQWBGaygr0Jv8AarY0tknHMj11Nq1Om3L5R/8AQTLhDBgI4t2jkmT3g5tnt9iwtYgm+o0rtf8AEjVJRrm/4Gxc6xG3ayKNBdsrL94v86xVXKbztyeZw5SyivwnGoll0cNbtVz5ZPtAhSEiHe+O1zWvQtq5PRV2wjplBvlMi4RxyXDRgRCeYqvZqrxkRqt7nJswN9r9CRXeu2ClmTOl2o0KgsS5M4cLNct2Mt7393Y3vtWzHq2nSSyVf3lHbci5TmGRf2sDgdSFYH1sdKjHWad9mV2qZfGRa4fi0L2yyLc/ZJyn5Gusbq5eTk4SCHOl/DqKq6+uM6mddNY4T5Fhschbs8wzjWx0uD4eNePlTJLcZHWNE43OcVwws1KjUypllGTVbKuWUVqYe0zN0KqoHmtya0o62Cx+cns7NVH9r6jfdY/ssqztTqp3ybb4PGXXSsk8s3PILDsJNR+2P9OOrWkUtj/P+jX6dGSp7ef9GD4hhVcsGF9T6jU7GuNOrsplmLPbSgpLk8z5k0nZAbhO6D59fvrf/cSvipSMycVGWEVVQIhGAxjRSJIhAZCGW4BFx4g6GgD1HB4oYqODFFrSukmGkyqLrIe9Gb7KNNL+IFc5oE5JnCYXvhHaTMRqUcBbroxY+PpWVqsx5SRx6vFS22Y4OsRhFRgwF7faZ2Y+fd2NctLa5Pk49Glm7CWCx4/GDhCUsSSxyhVWxZLd0jcAePQ+laj+JtafCsa/JVcPjHYRN2zICi6F9AbbDOKybZv1WsZPKX7lbJYDosOBqxWW+l27PT4gVWstl2SwcpWtEeLwoOwRRbqqsPncWp1TfZrJzUs8mexWIu1owkpH7iZUBBv32vY+m9atcdizLg9T0bT3POI8NFjiY58SAJnWOO5bs4Vyi5tu2523qNmuj4Rw6hqqtGnDOZfRPBwuJNkBIPvN3j8SapS1M5fx+Dydmtsk3h8Bg02FtemlcnJvuVXZJ92OD+NDzjuRcmM3X1pBkc9aabGptMglwiPo6Kwt1UV0Vs48pnaOqshypMCfgkVu5mjJP/LYj7tqsR19sfJbr6pbF88lbxLgMpOaNw7raxbutYdLjQ12hqq3xLhF9dThb/lLfC8UFlEwMb2scw7pPk21VrKHnMOUZt2jbblXyg5U71+hAt+Z/CqrTSwV53T9L0n4YHxrG9lHpuxsK60V7n/BPSU+pNs3nsvwuTCvfVjMWPqY4v0rRps4aX2bWmtbi0uyZkGxStmdTcBm1HiCbg/Ks+dbjPDPVxsUo8HkeLkzOzH7TE/M16GCxFIzZPLIaYgzhvDZJ3CRrcn5AeJPQVGc4wWWdaqZWPET0ng3LQjgkgklYiUAjfIkq6q4Ub6gb+FUo6xSlgu3dPlCG5dwhoW93FIqzsSMykhJI11MkfQEAWA0Nxe1dpwUuSrCUPhasoAg4c3akKpUHKA8kuchZNgqqTqdj4eNJVxS4QVyqpz6ceS+w/DZC8gZ0GfL3MmcoiCygPpa53G/makmsYIx3QlvRn+KhoSUJUKWNop1OTureR0c6EXOw8ary08XLd5IWaam+W9SxICXijKAhEKnusI4hmLE6geA231rnLSr5N5/JH/w0ZvDll/wdYiF5mDzWUbdkmgt/GR71cVZCpbYcv7PQdN/TldS32lphcIBpYBbaAD8qqym5dzJ/UPX40x/bab+8Bg2HlUD51OxybbE3WkkQzkc0YEK29NrgGIj8aeAEetLAC6/CmAraihoaGO3rT2gmJkB0IBFtQbEUJyi8pk4Wyg8ruAthXiu0Gq9YWOh/kbofKu++NnE+P5LsL4X+23h/YNxRRiIQ0d7o2qnQg9QR41KuLqlh/8A2dtPXKizY/PZ/Z6f7NbnDPm37Uj/AOqKreni9rwvJ6CvRQqjt/s8RONkwuJlV75GeTMPEEtZlrvKMLVldyzGcq5YMqx1q14I+QnhuCaaRY0F2b5AdSfIVGc1GOWdKq3OWEeucv8AAkw8eRdT9purH9Kw79Q7Gem0mnjVH+TQJhwRXFLyd2cFHXuixX+IXt00rvDUzhwVLNFXY8kaIxFhZR4KANKb1k2sEI9PrhyO2EyWZdCNfX1rjG6cZZO89PCcNhQcaxwiBVb53QokIAaNiXzu7q2w6EjpWnRqdy3Mx7NBJ2KMCmhw9mMjENI+rvYD0CjoBoLeVUb9S7Hhdj1ug6dDTRX39hcUeZvKqqMr9TdWWj0zUX7nwg/w8qMnxuyxzk2/Iupoycxv0oyCHFGQYqlkQ9JsBv1oyMR60kAid6nkY9qSYhhQ2JiYbClkaK/iWEa/axe+o7w6SKNSp8/A1aotWNk+xraDWKElGzlf+j0T2VYhZMI7LsZm+B7OMEHzFb8IRjCKX0ejc222eV824MSI7W70bMQfFb6j86xtNbiePs2NfptnJ58d61jMPQvZ1w4CNpju5yj0Xe3qfwrL19rT2G10ypfNnoGEXpWYnybL7BxS1dUc85OhQLsMBQDYDxnGJFGzubKouT18gPMmwqKi5yUUJy2xbMLHmd2lkFnfp+4nRB+fnXa6aS2R7I0+n6Zxjvl3f/4Tnwqrkv2SUINy8BkSWXzpo+Idd6g9Vq5SbylwiWlkwRr0mwHoTAYfrTAX6UZAem2AvCjICvRkBClkYr1LIhxSyDGvRkBXpZGnybP2eYYJDNk0DTliB4mKIH8K2NLqJOB6XQ6qUqufBgMSly6nZsw+8j86zYvE8/yfReqVpwj+EeWSpYkeBNehTysnlJJp4PW+VYsmFhHigb/q1rB1bzYz0mijipGiha1U13NBLKLCNwRXeLOMltZ1UiA5NgajJjRieacV2s6xfZiAkfwLn3FPoNflXapbIOfl8I6aar1b8PtHkA39ars9FFYSO4xe3+tKiYX6g1PoaObz3WCwI19aR8Nk8sYfhSIse1IQjQAqaGNRgB70mIapIaEaiA4oAVMQvzoAegBCm+wjdez/APYSf3x/px1oaR+x/n/Ru9O/xf3/AKPOsQbMx9fnc/8AaqjXuf5Pqut9zhD+EYXi+FzYzJsHZB87A1tUT/4cnntbTjUbF/B6arrEg6KgAA8hoLViyzOTNqLVcE/ohHGiNSmn5V0/bp+Sv+9l3wdx8zrf3Tp0p/t2vI/3qfdBuG4+r+I9RUJVyR0r1MJcYDxigw30rg8t4LHGGzB4eQsZJSb9pIzf4Qcq/cKu38NRXgvdLj7HJ+SW9VWa0uQrCHvVFnif1pPGk2/bCwKjng+RsVCEIUgHpAMKkMRpgNelkBX/AAoyPAmpJiQ9PIhXoyMcGkIVPID3oyI3PIB+ok/vj/TjrR0vw/v/AKRu9O/w/wBnm3E5MpYdSx/E7VW25kz6npZq2zdLwuClXl+eaRcRGoyxlSbsATlN+6DvWjXbGNbiyhr6XK9SRtMoO4v61lvhl6MVJchOFQdajveSXpRxjBMYY/3V+VL1JLyR9GP0iCTAxnULb0qSukJ6eD8A2LOSNyPso5+QNOv3WIhNbIYRmsEuWKMdMg/C9dr3mbZt6GOKYo7XTSuT5LqC8F73wqDR4T9cRf7aIZUEfKRUdkAr0YyAqj2AjklANtyeg3qcVlF6jQWWR3vhfY4v1sPIfrQ8FaxRi8IRXzI+VJYIqSXg6hHRiSNO8ANPVevwND/gsVelPiXAUMAxXMpDjxXca21U61xdiTwy1Lpk3HdB5BmWxI8NP9Cpp/RnTrlB+5YFU88HMVAh708CGPhQ0NI3fIH7CT+9P9OOtHSfB/n/AKRudO/xf3/owePwwzMD7uZtD01Oxqm5e7JqdI6zNW+nN/hk+CgvEEG6Ej5m4NSznk9tCxWPLCANNa5stI4xWOWJbsbU4VObFZdGtZZVLxouHZVYpGMzlQTlHmdvhVxaMzX1D3YRDhea4i2UlgdzdSNPE26edKeiaWUOHUecMs8fIHhkKkEGN7EfynrVeqO2xZLFs1OGUUeG/Zp4FV/CpW/NnotF/hidW6GuRbJ8L7w8enrSZ5T9XVOzQt/Qf51zPjGMDflTAegeCHFT5RYbnb9acY+T0P6f6PLXXZfxXcbCRWFzudSetOUvCJ9e1aV3oVcRjxx5JzUTzbGpAkOTS7DwyfCYpo2uuo0uOjAa2Nc5wU1hl/Ra2enn/H0aY4eOZFYjQqzlhvrsL1nepKqWD1ktNRra9z8lBxDhrRanVdDmHQnYN4GtCm+M+PJ5jX9Nnp3nugKuyMloVMBr29aGM3ns/wD7PJ/fH+nHWjpPg/z/AKNrp/8Ai/swOEElmEoF8zDxutza/nauGo2b/aUNZKuNzlUE8OBV1F73upHjfaoRPT9J61O2yNUkHRw3rm+57mD9pkedcJMdVUlRa1vvOlaOm2xWGZWs3yZs+H8RwMuBMCyJGrRhWBsrK1t2HU31rRe1xwZackzCR4Zo5WZBnYqYy8ZDIyNodOl7VSlJxW3Jcjib3Y5D+CcLnjEisPqnVreCsR9nyNcrbISx9o70QsimpdgfhxvDH/KPu0qrfxYz13TpZoiSEVyL+TuOQgg+FLBQ6jplfp5Q+0WSG+vQ1zZ8F1VDptlB+GOaRVFTJRWXgqp2Jck+P4V2XY+1fp/Qxo6fwuZLLLNDpXB9z5H1OMo6qal9jmjJQDOG4Ayneygi5+I0HnXG25QRq9O6e9TLPg0qcPjAChF66kAnV7DX4VnO6ec5PW19NpgsbUDYvhSPmyrlboRoLsdAR4WFdYaiUXyVNZ0euyOYcMj5ZYhpIWFrd8nyXcfHQ0azDipo4dIsnW5UT8F5FEG0cXU99wfD7Kn4VS9Rx5Xc37K4zi00ZLjXDTEQwHckJy/w/wAJP4Vr6a9TWPJ4rqnTvQe6PYrhVpGIxqTYzd+z7+zyf3x/px1paR+x/k2+nf4v7MdiPfb+ZvxNU/Jhzy5v8sgSdcwuyggjqL1NQlk0+lxlDURk0+5eYUE70lHk+qVyW3gJZBaxFdE8EpJNFa/CISf2Yve9wNam5vBx/bxXOCxw+DRdkUfCuUm2dIwS7IknQHSkksil2Z5zgbqHQ/YlkX5Mf1rrql7s/wAGt0mWaefDJwKqmqMR86YBOBk3XodvLxFKS4Plv6w6S67P3Fa4fcNrmjwAzCmnyWNKt1sV/JT/AOv1rqfoLQxS00Y+MBWGxIGh+f61CUTwv6k/TE7bHfp1n7QWJR4io7WeEl0nVxe1wZacB4pGpyE2Ja4b7PTS/wAKqajTzkso9v0not9Gm3Tjg1EZ0B8h+BP4kVlssYwcKtteo1Hr7i/nUsiZBJCBiEa4sVdG8wgH56V1Us0tMy5UKGqU15Ld9gDoW7zn+HoKoLl5NaKyDYvDCRSrC/aAf4UBuLeB613qscJZRX1FEbq3FmHnhyMVP2SRfx8D8a3K5prKPnms07oscGRE1NsqpG89n39nk/vj/TjrS0j9j/JudOf/ABf2ePc98YZZDEjWFyWsdTcmw9K7aWlP3NHXp2ki8zkucmMac33++r6isdjYUEkez8oyH6LFnYFsu973HTX0IrLuS3PBvdPs3QDOOY/soWdbXtpfxOlcEuTYqipSwzz76e+bP2jZr3zX1rpg1dlajjg3vLXF+3iOYjOhs22vgf8AXhXOceTL1FahLKLbOLbiolbKZ5/xICPFYhbizFZRr0ca/eDXe5boRZa6Tbic6/7IlmXxFvUVU2v6PQcDmVf3h5G4o2v6DKG7YfvD5jeja/oqa7SV6ql1zLPD4pWHvC43FxXKUGj4l1npc9Dc4S7PsS5x4i360kZVeYzTKcsASCRoSNx413aZ966NqlfpK5fwc9oPEfMUYZrZTFnH7w+dGH9HNxj5HEi+I+Yow/oGo4PQuB4kyQRuSCbfOxsP8tYWqr22NJHjtZBQuaXYOU21/d1+I7q//ImuOGVcA6ToZlUm+RGY/wAosB8zc11dclU2RlUm1IsTJuW9W/8AytVNr+jpFjdodRfvNqx8F8PlT2vuRZR80QLlSVbD7FupG4b51oaKcvgzy3X9NmO9d0ZouPEVoHlcM3ns+cfR5Nf+cf6cdaek+H9m10/ir+zRSb1o09jX03xI67FpljD7o9P0rjLudKOxxjPdoj3LNfcCqR1fcJwHX4fnSkQt7BdczkgTFb/D866v4EqvkyGorsWBUwHoAkjqMjM13dCrmjKn3OZd66I9BpvgvwR1IsMegBjQhllh/dFZt3yZSl3Z2P0/GuZEjX3j6D8asP8AxEvBKfzqp5EMetMDjE7fAV0p+Rwv+DAqvGSWXDvdPr+Qq1V8S/p/gf/Z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28575" y="-2286000"/>
            <a:ext cx="3648075" cy="4762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2" name="AutoShape 8" descr="data:image/jpeg;base64,/9j/4AAQSkZJRgABAQAAAQABAAD/2wCEAAkGBxQSEhUUEhQVFBQXFxYXFxYXFhcVFhgVFxcXGBcYFxcYHSggHxolHBYUITEhJSksMC4uFx8zODMsNygtLisBCgoKDg0OGxAQGywmICYsLCwsLCwsLCwsLCwsLCwsLCwsLCwsLCwsLCwsLCwsLCwsLCwsLCwsLCwsLCwsLCwsLP/AABEIAQAAxQMBEQACEQEDEQH/xAAbAAABBQEBAAAAAAAAAAAAAAAFAAEDBAYCB//EAEQQAAIBAgQEBAMGBAMGBQUAAAECAwARBAUSIQYxQVETImFxMoGRBxQjQqGxUnLB0RVi4TNTc5Ky8CQ0NYKiFiZDVHT/xAAcAQACAwEBAQEAAAAAAAAAAAAAAQIDBQQGBwj/xAA0EQACAgEEAQMCBQMEAQUAAAAAAQIDEQQSITEFE0FRImEGFDJxgUKRoSMzsdEkFTRiweH/2gAMAwEAAhEDEQA/APZ1FRJDgUAPagB7UAK1ACtQArUAK1ACtQArUAQ4mdI1LSMEUWuzGw3NhufWklliIsNmEMhIjkRyBqIVg1he1zapOLXYHH+KwadXjRab6dWsW1dr9/SjY0sASz42JLa5EW4uNTAXHcXoUGwJYJVdQyMGU7hgbgjuDUcAd2oQxWpgK1ACtQA1qj7gPamA1qAEVowArUYEckUAdqKYx6AHoAVACoAVACoAVC+4CoSDAqAIp4lYWYAgb77i45HenHiSwIBcCRr90jYBbnWpYAXIEj7E/Orbv1Y9gMnNf7jMdUXhffiNOkar/eB+a9v05V0rbv8A4A0XHCjxcDbQCcSACwBG6N06j0qmnqWQDuSkeEFuhZSVfw9k1j4rDpv06VRNAX6hgYqMoBUAKgBrUAPTAVADUANQIagDpaBiFAD0AKgBUAMaSEYv7Qs0xWEVZYZgFYhNBRTY256v6V2aWELG0yubaOcbxJPCkcEZ+9Y2RQ+yBVjVhtqA/rRGmMnufCQOXAcyKeePDFse0auCSWBAAXpc8r1TZGMp/QTWUV5ONMIttTyKp5O0Uip/zEWpqiTDcEcdm0EcPiyODCbeYAupB/lvtVahLdh9jBuD4py8ALHLGisbfAUQk7c7WqyVNmcYFktZnLg8PEGmWJYib38PUt7c/KD061GO6UuAB2J4py1/D1Msl2VE/DJALEKCCRYC/WpqmxZQB+R4cNGSdEMa3JOyqL7n61UlKTwM5yfNosVH4sDa0JIvYjcGx2NKcNrxIDCcV8WZhhppJI4l+6JJ4Q1ru7Abm/OxNwDXbTRXJY9wNHw/xQuYYdzhmWOdRujgtoY8iQLalPcVROj0p4l0BX4FzfF4rxHxBiCJI8VkUhi6Gxa5PKpX1wg8RA11cqGKmAqAGoAVAhqAHFAxxQA9ACoAagBqBGC+18/+Fi/4v9K7dDhzaK7AfkuaPlrasZAbYhgfvCsGsCBpW3YAcqssh6udr6BcBTiPEeNmeDwzG8Okysv5XaxKX7gWqmqG2lyG22zZYrDJIhjkUMjCxUgWt7VyqeHlEmeZZCzYZsywJJaNI3dL72G/7gj5itCWJKM18kSfKsRAuQ2nK+ZJAqndi9zp0jne9ElP8zx0SCWX4eRMidZwdXgSEA8whuVB+VVuS/MraAM4czlBgcHhpcO7Ryt4TyMtkGtm0sj9723qd0H6jkpAbzPsUkGFkdgGCJsp3u3woN+ZJsK4605TQzEfZsJMHjJ8DMd2VZVty1EAtYex/SuvVJWQU0Ad+0kXw8N//wBqD/rqnS53cfAjNcbZE+XTrmGCGldQ8WMbKL2HIfkO9+x3rpptVsfTn/cYc+yebXhJXtbXiZmt/MQbfrVGsW2a/YDa1yDHoAVACoAagQ1ADigY4oAegBUCGowGTkMDexBsbH0PY+tDWAyYD7UtcyJDFDM7KwcsqEpa3IN1NduklGLbZXNEnFsT4vK18OKXWjJ5GQq/lGkkLzI3pUyULnl9hJPAMxWExGJTD4qGKRMVhFVXjdSviActBPM2B29atU4RlKGeGGGanC8awMvmWZZRsYfCcyauoUW3F+tcsqJKXaJZyBjl7xx43GTowlxK6I4kUu6IfhDAD4jtftart7ltrT4TyGDOZflEgwUGKhR1xeENmjaNhrQteygjfn07ntXTO5Obg+n7gbHOs/WfLZmEUyyOhj8MxPqEhXla3w+tclcFC5c8J9jBnDfE0WFy1Emin1xK10ML2JBLKdRFgOW/Sp21N2ZTXII7z3MfvbYPDTLKgJWWdo0fSr6QY0V7fxHn6UoQdackwB/FuC+44zCzwnEzyq34urVL+F6MBbqdqspk7YuLxgPcIfaBn0UkOHCLKxMsM1hE9xGrXN9tjtyqvTVuMpbgZstceMwzWuY5UYeYFTYgruDuK5l9MsjMz9kmHaPBOrAraeUbggkAgX372q3VyU5ZA21c4CpDFQAjQA1AhqAOhQMQoAc0IAbxFm64TDvMwvpGw7seQqyqvfPBCTwAssyGTExrNjJ5vEcagkUhiRFPIALzNrbmrZ2qD2xQkmzvIMBNg550JknjkUSo5tqLLZSjE7arW360rJKaQlwd4PjSOQTN4UqLAD4rNpAUj8vPcki21D0+Mc9j35O+HeMoMY3hrqjl/wB24sTbsevtRbp5wW4anngtLxCDifu3gza7ar2XTo6Pe/Lao+l9G4M8lJOMYzM8Iw+IMsdyyhFJAvz57ip/l5Y3N8CUghlXEUOIR2hLM0ezR6dMoPbS1qqlU4ks5B2G43jkWQxQYl/DJDgR8mA5HerPy7TXIskr8YxJhY8VIkgjcebSurw2vYq2+29EaZOTimGTluNcLeNZVljWawRpYiEa+3PcW360vQlzj2GWeIOKYcEUEyyWewVkTUpPRQR19KVVM55SYznCcUpJiEw/hTRs6swMsZQErbYX5mxJ+VDqajkREOMsOcR920TGYG2nwjy7/wAvW9Hoy27xhXOs2TCxmSQOUHMohew7kDp61XGG+WEBFkGexYxC8IfR0ZkKA/y3505wcJYYBDEhijBCFex0ki4B6EjrUUDPNOHeIJ483kw2Kn8YN+GCBpQSABl0pyG2oGu+ylOlSSI5PT71nkhUDFQIagBxQMQoEPQBhPtfRjhEI5CUX/5Ta/zrs0WNxXYavJMWsuHikQ3VkX6gWI97iuexOM2Ti8ovCq0+MDxwYbgCMNJjwwDD7wdiLj4m6V2anO2H7EILOSjiuGhi5Me8Z0YmPEfhODbkinSfS9WK1wjFS6aI7cknA2cPisY5lXTLHhxHJ0uyud7UtRWo1cdMcOyxkn/rmL/4Q/dKjYv/ABkNd4I85/BzzCNHsZkKyAfmFmFz/wB9KcPq07yHuD+GMdiY/wDEvusHiv47kNrUBWANrqd277VZdGL2bn7AuwpxzKrZM8iro1iN2W2nzswLXHe96p06/wBfCGDuIsYmJwEOBgHjYkrD5FF/CFhdnPJRY1ZUtlkpy6Ak+0yBosDgo2OpkkiUnuyqAd/ejSYdk38gzS4HMJZcX4eJwxiUIJIC1mOseWTzLsDZht71zTglD6WMCYU//cEn/wDMP2FXvP5f+QNPxf8A+RxX/Bk/6a5tOvrQwf8AZn/6bh/5T/1Gp6r/AHWgQdzbHLBDJK5sqKzfQbfraqYRcpJA2eLZ0I0wuFxcc0bYzxTLMA4LanJcXHoQBWrXuzKt9ED2jKMcs8Mcy7h1DfM8x9bisucNkmiSLlQJCoENQAhQM6FAhUAUs6yxMTC8Ml9Li1xzB5gj1uKnXY4S3ITWUedZfhczywmOOIYiEm4tut+43BU9675Oq7l8MqSkjV5TiMe58XERrEiqSIEsZJG6XYmwHpXLNVrhFiyUOCcFiYJMR42HZBNI0itqQgbkhTY89wKndKM1HHshRTRc4ZSdZ8SZcO8azS+IrFkIAChbMAb3NjULdrjHD6HFNdkmCydo8ynnCWjkhTfbeQE3Fu9gDRO3NSgCWGAcBFi48ynxRwcpjlXSAGj1i1rH4rdD9RV0nCVShnkjznJfwuUTyYw5hiY7eGpWDDqQz8iLsb21WJ61CU4qvZEYP4RbFYR8SZMFOwmlMi6TGSP8pu1T1G2yKw+g6IuIJsZjcBMhw0mqWWyRgKPCSNgPOSdySCdqdWyFiln2HkixGVYqP7rjcLh5UxCBYsRCdP4iKALmxtY2te/ap74SzCT49gwT/aCcRi4cOIcHPqVxKwIXa35fi53FQ0yhCT3SQMMYviPEO8EUWFmhaSRQ8kqrpRRu4FidyBa/rVSqitzchgTxp0zd8V9zxDQmPwtlXVsLagNXLartsXSoZ5EWczzzE4lMYows6oI/Bji0jWZJFJMj72AG3KoQqhFxe4CvkOfT4LLliOCxJmjVgLqNFyTZiQb235Wp3VxnZu3LAHXF+NxLxQ4U4eeWzRNiZFQaXUAMVTfvsfaimuMW5bv2BhXijLMOcC5TBHXKllWOJRKjMLgt2sQL1XTOfqfVIH0UfsuxeIiiGExGHmQKWZJCo0hTdirG/O5Nqnq4wct0WKJ6BXEWCoEMaAHFAIcGgbHoENQAxo77GzmjCEKjgBUYAEYPPFMk6StHEYpNAu4uy6EfUb2/jAoyBJnGdx4aB5mOpUIDaSDpLEC7H8qi4JPQb0IWStl3EHiTeGyogMaureIG1lnZQEI2Ist7+opYQZLc+dRrHI9xdRJZGZVL6Ljy7nYkc6YEmXZoskUbsyozojlSw21gEDf3tTGPmOaxwqrE6i7rEirYlpGNgo9b8+wBqP8AAZKD8RFZfDeF08krm5BJ8PRbR3vrG/pTFkMfe0/jTbn5ht770Pn2GdiQXtcX52uL29qFhewzuh4+AFRx8ANejACowgFRx8BwPQA1ADUCHFAxxQIegBjQAxoAY0ANagBUAZfMOGdbzNJokjeQzeGEtISIhGI9V+RtegRbgyqRcGkcUnhy/hs7SAOWOxdJO9wNN6BgQcDupkKPEviGNgNDaYyk/jMIxfZTy2t3oESngx2laRmhbyYtQNBOlsTIHU7/AMNrf2pgQLwc0UEoltiLR/hlQfFV9KbR3NhZkDA8+lAw1m/DZlw8SRyaJ4JEnikYXHjrckyKOasSwNuhoArZnkWKxAvK0GowSxWUPpBkKEHfnbSfrSDBFi+EndnYrBd3xDcidpogig7b2IvQB1lXCsqGDxHUmGXxfEUt4jgxlTExPNLm+/QDbagDX0AK1ACoAVqAFQAqAGNADGgBxQMcUCETQAjQAxoAq5kbQyG9vw3NwbEWU736UCMDg5yVVy5d/Cy5/NIx1E6y19+RtvQAZk4y0x62RN0gfytqt4qOzXA38ujoD3NAHMPFE+vQYonLYiSFNMhUBUjEmpiR60ARzcZuQfDjTUr4ckliVMUzst1Nt28p9N6BkycWGZbLHp8VHaJy+lSqoWffmHXbl/Q0ARGVhh8rKEsxKmxkKhz4DnzH82++9Ai/knFJxEgj8BkY+Y3a/wCFY/iAgWI1jTb50AZ/HZ3OuOliilbUuKWyPbwThkw8Uk0dyP8AaEsSoBvzPIGmAXxPF76VMUKkkYJjqkFtOKfTbYc1sfegZJwxmja2hdWOqXFskhfVcRSgFSDuLBlt7UABcbneIR8R55RGmYxx6wyWWEqhaMLa5B1N67jegRYzHPzijE0XixxmPEMrBrLJ+AWVgRzKn6GgC7hOLQmHUrE8wRY0ZgR/tD4akHV1Je/rY0hmsw7llBZdDEbrcGx7XGxoAkoAVACoAagBqAOhQMcUAKgQqAOaAOXjBBBAIOxBFwR60Bgrf4bD/uo9rW8i/l+Hp03t2oEcDKYOkMQ/9i9LkfvQA65ZCGDCKMMGLBtAuGOxa/cja9A8A3NsBh4U1rhoSdS/kA5EsPmDy7E0AW4sow7ILwRWY+IRoUjWRuffc0ATvlUBjWMxIUT4F0jSvTyjptflTAbDZeEleQHZkjRUsAqKmr4bdy1/kKAwcSZHh2Ys0ERYuJCSoJMiiyuT/EBtftQGCNeG8IL2w8QuVJsvVCWT6EkjtegCfDZRBGwdIkVlLkECxBc3e38xFz3oAjfh3DHVeFDqkEzbHeUcnP8Am5b0gI//AKXwlreAgA1WAuANYs1gDsCCdqMhgTcNYSxvCtjovzt5LaOvMaV39BQAUV/SgMnSm+9AD0APQAxoA5oA6FACFAD0AKgBjQA1AxUCGoAagZneK2PkDXMX5rbXb39qCLTCHD0rNApblche+gfDegEE6BioGIUCHoGKgDpaAGNAFeZwGW/W9vemRK+aYsIp33/WoqSZGecD5YG8JAdvL8/SmNdF1T0oJHdADUAc0AOKAEDQB1egBGgBiaAOJHAFyQB3JsKayxPC7BE3E2FQ2Myk+l2/YVaqpsrdsSLFcSR6AYXSQ3sd/hHcjnUJQlHskpxfQSy/GCWMOOvMc7WqBJcmUz3NdcigjSBcBSefrbvRlAo/CL3DOZqWZQLKxGgA3AYA6vrSHhrtBnM8xEIG2ok2tcD51IGy3BLqVWHIgH60gySXoAegYqAEKBEbvckDmOdAZKmZQMygqwBU6txtsKjLCQsZB05DSKXXqL9zYb7VTGtbnPH/AOifsgs2LUC7EX7Cr4ttcjk8FbC4kyygqCEW9z0JO1qZCLyFCaCwagBjQBis346CnTh1Df525fIda4rdYo8QMHVeZUXioBS8ZYtuTqvsg/rXO9XPJmz8vqG+8FjBccYhT+JpkHtpP1FSjrWuy2rzV0f1cmzyTiOLE7KdL9UbY+47iu6q6M0bul19OoXD5I+JeIVwq22aRvhX+reldlNLsZ0WWbVwebZrnEs5vK5I6LyUewFaMKowOKVm5AwzqPzL9RVu34BJ4zgtZZF4jjQRfncb1RfJKJZCGJJGvwubyYUFioaN7jY2KkA2I+ZrMS3cnbXlzivuA8LljT6WmkuzEWO6+Um92v3Nr+wqiMODU1OsVU9taFDmLZfP5SroSRZm2BsbaNuR2+lqrlOUOhTmtVp5PH1x/gJrjcRKddk1/GQR5SByBFSTnsyYEZXyp3NYl8fYs4Dj8g6ZohYbXTpbb4TXMtaovEjPq8vieLY9fBssszOLELqiYMOvcehHMV2V2RmsxNejUV3LMZZLhNTfHZcvsI0D/YD5vxNBhjpdrv8Awrufn2qmzUQhwcOo11NP6uwPDxMuKksjNDpF97DVUatTCx4KaPIQ1DwngJSZiqgFn1ML78udTnXufZoKzasFU4ZpeZCi1x1c1C+hTiopjhPnIo4xzddYvZtzsf61dCCisIhKWZclw4yNB5WCgcgOf0qbRLckjFZrxjiBKwikYINt1W9+vStGrTxcUzkne0ybLuPp1P4qrIvoNLfptRPSR/pHHUv3Nll/E+GmXUJFTurnSw+vOuKVE4vB0xujJHkwPWvMvhcHg5Rw8e5HJMq/EwHuQKliT6RONc5cpNnakHcG47jeoNtdkJRcHiSO45CpBUkMNwRsQfSiM3F5iOFjg90SPOs1a7Syks7EfXkPYV7LQXwsrSzhnptJZLUQyv5Mpjcwkc7my9hsK1YwSjnBp1VR4DvD3Dfjgm6MnlJbcMDvdAT62vWLffKUuOMexrzdVEdm3L7JEy2XDYtFiaMSMQuhbhCLHVvf0H1pQ1O9bZoWorpsr9at4xxj3OvtMzebDCBUClHuXN73I5pbpzJrma5fwZ1M9klL4LOWcbxGFS4DWsinUFfc/CwtawvzqpNo1raar0pxlhmc4k4nK62jmBkJsiquyjbUDfe/I371FRcpZYThVpqXWnmT7ZtsuznxMD97MTpZbuNjy2Lrv8OxNqtnlLgxZZS+kGZehxDHRZrElrHubg35cgdvUVw/l9/sK3xGnorzZiUpdY9ibDYmbBT/ABEOCLC5Gseq9R37VTOMqOUyVniHYo26Jbdv6kwxxTxIcTp0hkVV3W9rueZ26Vy6jVSta2M2dPSoR+vtlgcasuCSJS3j20s56KOTA9Tb6V0/nP8AT2+5leToujW3UZhmJ3JuTuSdyfUmuGUm3lngpuUnl9iU0JtdEE8dGo4WlDKxcl2BAVSb2v19d61tFNtfUz0Xi7HOL3M2eF8i3Yebcn59B8q7/fJtL2QKy/NEaZ4SRcjUB68re9TjBtZIxkmQ8W5zHgoVmdNQ1qtgBc3vyv7VOir1XiJPbk8bxnE7vI7KqBWYkAi5AJ2vvzrbhp8Rwyt0RZ3huI/94g912/Sh1Y6Kp6fHQaw06SLqQ3H7e9VNY7RzOLiDs+zg4ePYDWdl7e/v6V5azxrqsyujPr8apXc9GCfFFnDyXe5uwvzroUVFNJG6q1GG2Kx8GkmZsE0ckZLQSWup6EgXB/vXGkrU4vtGSlDVqUJL60bGNwwBHIgEexrMaw2jz0ouMtvuglhcrDpqJYE307bbfxXrU02nhszLs9R4iEqIb/n2MJxRh5YJrDCycgTbzIwJ5gre17cq2NLqrKq3XJ5+GbLsUsPGAzw9xascQ2iCM4VUY6GRuRLsPlzHzrjcpKXPJoXKjUQUm9rRHl+KOMzApdUZT4pmQAuNHJE5jkbHncClGPOWVam6Ea/Rhhr/ACDvtPDNjIYjKGQqukaQmguQDqHf1qwz10b7K8HFAFi8JQqGzWFma2xJPUnnSTT9yMm+jzv7VMsiiljlhUIJNepR3W1jb2NqksexNPJouA1lxGXFHlCoNUakLdgo30t0sbn5UMMpPLK/DXEccCTMyII9aqipYOWHkvbkRsN7iq03E0boQ1EVYsL7Ffibi8+KDoLOwFk1atu5tvr9Paqp1K39i1xr0kXHhyfuFMiWXFLcxyRW+IOpHS/l71006TSVx5jn9zJs1N0nydYrCmNrXB22PPakvFU25lFYHLX2xjtZSzDM1hj1NueQX1/tWPPRyVjgzyC0U7LWvl5Mq3EE8jgBxGL9BsPeupaeuK5NeOhprj1kPZHxJLh8Qi4gDUCCrryYHofQ1UqlH66yhURi1fQ/3R6PmHGepbRx2JG5Y3t7Ac6U/INx4Fd5jKxFGHzKEyH4mBvquDY6u967NBqb5puOOC7w+ojNtWdmXzuSfUFmkeQflLEketvWvSeP1Nd8MqO2S7R6Kde3ldA9a73j3ZSzuoykoxy+hfYMYXJXK3LBCd7dfnWNb5X6mq63JL3LJUQ/raQUz/KPvEdr2YG4PPe1cE/JUXPCeGUx0NlXJmcJwtIWGrTo7g3+gqF0ZxhujyUuTl9KeJfcIcVuJDDhYgS1wbdhyH6Vn6VNZskZek09mnlO27g1Ecq4dAzfDEq3J3FgOtctWZTyvkx6lK3Ub4r3BZ+1HzkeCRGeRuGa3qOV61pwtccpo9hVHEVuOs44jxojLwYeVQTp1uNVrDVYIPTqajXVNPMmWfS+gC+dYTGFRjYfAe1zNCti1hZRot153rpI4aPRsiy+PCQMsMRIuzK2zNICoYEMORHKx7VFtkW8nn44ZKS+PmE6xgMjlGYySMrXKja/YD60S6JphtePcO83m1adJsSp535Ec+XWsp6S+Mc5LXKBSzLPMHjI2ikNmJtE5U3Q3FjfoD1q7T0XQnubFJrHBJwbw/Nh8Rd28XCkSbxveMsgHndL/DzFaWclLaJOLuHoWnWZyuFw1lWTSLFmKkqyxjvsCaSaHGT6A0XEqwuf8Pw22oWkkUyyEgeYAm9gQOX6Uto23JLcaV+NnjF545YbqCupCwOocgQeR32Ncmy9dPJNuDKmX8bx4hmhaIKW2R+RPXfsa0dL6iayyi2P08FLirAtJGrILlb3tz096v1ihZzHtHNBOPLRlMHhGkYKo5kfuPpWXOSiuScpYTaNHxoAFgX842HewAH71xaPLcpPoyvFtylNvo08AIVb87C/vbes+TWWYVv6nj5KuY49IiuvYNcX7ep9K3vA1OUpM0/F0ym5P4I8bg1mXfccwR+4NbFmnshZ61XD/wAHo69XsW2fQCmyNwwCbg7G/wCX1PpTj5T01i+OJe2Pc7YQjNbohXBZGqEMTqYd9lv7VRZZq9SsSW2L/wCCqWpqqeYrLLs2LjQ2ZgD68z612afTKuG2KM2fqWycmEq+fZecnrSrKLMfXf59a9X4S12VyhL26MHycFCaa9yIKobUQLgHzHoOu9cHk6HVbsj7nFrIvUaRpdoDZ9mjYnByJhkd0Eyh3A2bbYbb87fWrNNT6ccMr8fpXTHM+GIYYZeEhw6rLj5B53I1CFW2I9Nrc66njBpdkuDwuMBaSTGsJAGFlGtb2st7jTY97VU5xRbHTykspFufDGZPCxgWaO9hiIkAlEgHwkKL6FvualGSKnXKPZnE4Rxh/wDLSCaK7BWSXSDYbkKTtztU8oa5WcFnLeCyXH36XST5UjRvElZgfhPPSLdfWhsjnPCNPhRhsESkaqzK2wQB3KHmJZDsrKQTa+4FVuROFVljwVc14dwuLDyghdhaSMb6r3klnj5gdB71JSIYlH9SMrJwnjEP/hiZYmB0PE+zRsbbi+1+1SGnktYfhKQshzCZkBA0xqTNOy2IGhBc7f3oyDeO0HngxKhY45MPgkUx3VLO7AgjxWFiRta4/WllfJZGucukVHXHQASSSJjcMml5EJDWHICxF72N6MoUq5Q/VEGZvk0SvBjMEbwPKgK/mik1DyEc7VJEM9mxzNPxpLC3mJA96wL7Z13NpmnTXGVSTKax3vcfMbV6TSuGuoxNY+5kaiDosxEpJlaNOHe5IHlHS46/6VhalTobpRxeUjspU6VhPsMXrginLpHk0m+jE8QY8Sy3X4V2Hr3Ne88RpPy9CUu2ey8XpfRpW7tlnhnHEN4bHynl6N/rXddH3LdRX/Uai1cNlUJyUpdo5YWyhFxj0ynnGO8FLj4jsK6a47mOqvezHvISSSbk9TXXhI0VFJcB+XPpL+UKBXnK/wAPVbOZHQ9XJvIVw2J8RQ+1z0HSunR6Fab6V/czdbc7JGT4xzq5MEZ2Hxnuf4R6Vz6vbO3d8E9OmoYC32VZpo8dCPKAJCVVmbottult65pFkvkunKHhxWJmxFmZ1BSxuDG5sQRfUDYAVXJ8Eo9pMnwRDSOt2BG2nkqgCwIPcg1kauycXwUea1FkLVCLaSx78EWKNy1lkDgbkeQMuwKBuQB/rXRpbnLtnV47UWaqMq7UnxwytDl8SPJFGUV33CF2BRXAtptzsfzCuxqT6NXRajTQplC1cosSSR4OExJJdmbTPKBeWRjyVH56RfnTlYzgUKop2WPj2Ky4VwFL2RDYlE1aiQLXd1HM/OuCerUv0mZf5mViUKeMfBOsrKWmU+ZWFzZrkEWCyagLxi96lXqcPDOrT+Sqtar1Hv0/+yQZemILTxynD6bnEIHZISw3Vxb8pPblXfuzHg7YVR090VZzHPZJh8BH58Sl1ljCxh0mMn4huXbtYg8veopySeTp1EKLb4xrfAslgV9wHBF7nTa9zfmeZ9ayNVqZxeE0ZGv8nbG110YjFfHZJlWLCTppJkV3MZ2tYEdQOZHftXfpZyceUdmn1Nuo0Up2ctNcsq8E4Z4pZ1db4R5iEJHOdHsth0O3M7eUV3PrJxM6zLPohiJFOrZyNVri4O/rXJf4fUWf6qXBp02JRSLitf2rW8Vp5UVYkZOtuVlpHIhvcVVr/HPUT3RYVaiCr9OyOUV8SrMukkgHnbmR2BrKlRZopbnFP4yQWh0tz31LE17exUk4ajYXRmF+9jXVD8RW7vrSwvgx35e6qxwtjyilhcmkinS9ioN9Q5bVvafyVOqj9PZoR8hVfW9vYfkxIDAdTe3yteszUaua1GI9R4f8nbRp06W37gziaBm8PSCeYsO5tWzC2EFuk8HNVZGvtlSHhyQi7FVPbn+1Zlv4gphJpLJyWeYqhLEVkqzwshswIPrWxVfXbHMHk2pQkilj8T4S3Bsx2H96q1Vqrjn3K3GL9jNs1+dYbYw1wrmckMwCS+Esnkc3sCu9gxsbC/WoT6ZfpnBWxc+s8m7w8Yhl8OWPQ7RSamdixZAQUt2C8rjn2rmw8Gr5F6V7JVP3Hw+E8rMC5Ja+gEC4IG4uKydTZ/qbDy/nIQeqe9rGExnw4AQ+ZXuRu2srdTb05gVPTSfqYRHwrX5pJLjkt4fDLpmxCuplMSxala7DVuxKtsTYitjOEayp9TUbfbIJy1YjZyrBYxpgJQlLb6n27mszVWT/AExM/wAtq3OXpxXC+C//AIkB8ciEeilT+tZ7oT5ijBlF+yZJPib/AAGFlI2u5BqKrcV9WciaXuUPGWHERNAV1JYkXBGg7OtzsBbl6gVr6S2TXJ63x961Wkdb7j0E2wggws6KQ1sQzKA3iEa11DlYA2vt2rtteVwT0c1Gbl8JlKaeOJVu7r5ReziwJH8Lb1h+nZZN8I8u4SnJtIpx53GsqkFpQrhrlGO1ugQC53rU0ycF9WEbulsrr0cqptJt5xk4y3MJMOWMKYhzqdlVl0xanJv5Cb8j35irlfBS+pnRLXeOjUouX1ATG4XEyyO7wvqclmsB1+dbVfmNLBYTOP8A9S0yWNxfhzXExgB8O5AHPSb2+Rpf+p6WX9RS7dNPlSQRw+ewsBdtB7OCv6narY6iqT+mSK3B47T/AGLyyBhsQw9CD+1O6EbK5Jig5QkpL5IkzJEZUZrFuRPL2vXiJUyefsVef0jssVsF7chEVVCyVclJcYPMqTi8rsH4nD3lVugDD3Lcq1Pzymn7Zxn+D2mg1cZ6Le3+lPIQXauTW6yWolyeQ1Oods8+xDLikU2ZlB7E1zKE30iEaJyWUh54FcWYA+9To1NlLzW2j6jKKkuTzbiiwnZFNwm3z616Ramy+ClPsy7IpSwgRSZAlw8zIyupsykEHsRyoDvg9QyjMfvcEWJlJMsbPBKQLeWX4WvsAL6d+lVzRBrHA7YJQ6o+om1riUry6tvv2v6VlazMfqWP7B5f66oXKKaSw20dYjBIhBUKbdSzM3LpeubTXScuf+MHD4a1PWJPC4C2OIbCHSfMSG02Ub6beW31rZxmJ6DTtQ1bX7gDKokGHRmdksLMdbKoINvasW+U/W2pZ/g8tqoyjfOKXuEsOqi5EniDluysP2qiyc3xjBzzlZDvAsVEGtYqvfZWH61CqTT5y/5ZWrN0svJncZidR0xES22No1VB6l+R9t61aY7FmXH8npvA6TVOzdXDh+7fBdMeInQLPKBHtdIl0A2Fhc8zUrNcuoIfkdTR4+Thu3T+F1/LLMGWRR/CguOp8zfU1wzvnJ8s8ZbrLLXnOPsXDUG8+5zbv3HvzpZI/uI9fak8ewZQ4/pTyxZZG0YNrgH0IvU9zXTZZG2Uf0spS5PCQfIFPdLofqtXR1d0GsS4OmGvvjjEv78g/MeHSwskhNuXieYj2fnV9etX9SNGHmHJr1Vks5fjWhjC4hWGnbxB51I6XtuPn2qq2mNkt1b/AIOW/Txvm50Nc+3QUjZX0urAr3BuDXLOLhw0cm+yqLq6z2R5pi/CiZ+39alTD1JYIaar1LFEH5blyyIHkuS2/wAulW22uD2o67751z2Q9gjgsekq60Nx17g+oqqdU63hn0Gu5WReDyrMJNUrsersf1NeirWIJfYzZPLZAKmRLuWZbJO4SNbnr2A7k1GdigsstpqnbLEUek5FwvHDG8cjM6yrpcb6QejBR1HrWetdumaFnjHGG5dln7pKoKYgK7E6Y5QPKyW/NpFlYDYeprpnGM+Tgrm6m4WLK919weuVsJSY0CpsdZdpGCsSPKovZvnypKtfBZC6qrmutLP9w9hcsYSMGksWVU0gK4Eab82GxJppxzt9ypQsX+p/IGzXDPEToJUEgWKeJExAJYnnaw9t6qnRGUtw7a9PqmpzbjL3aBBzN1Glig1DUFij8zb7eluVU/k4dyz/AHIQ8NRL6dzk/t2SYiJ57NiLALyjXYC/8RHM1zqyFXFf9z0PjfwzVV9dvL9l/wBhTC4QC1gAtuQ2/SuaUnJ5fZl/iT8RR02dJpFh45a6LoFhaopHzSU5S7f7iPX2pY5IIVv2qWAGtz9qMDOj19qMERd/ajACA5e1ACtyowCG71LBIcdBS5Q08Psoz5dYmSE+G/b8jejLy+Yq6FuVifR116vctly3L/KIZm+8RtE40SgA6b7e6nqDUlX6c98ei6EPQsVsOYsfAowjRTtpFrDtUvSna3KCPR1eO023fauZcmTjkkwM2+6nmByZe49a71tvidS3UzM9MbsT3JP611pYQmT5ZgXnkWNB5m/QdTSnNQWWTrrdktqPXeHsiTDx6F3PNm6sf7elYV+odkj0+l06phg0EcAqpF8mc+E6bKdj0Iv9KthfOBzWaWq7s4COdr29tqHrLHwVrQUxYnwQUXHMb1UpyT3M6HVCUdr6AOeY4QkEavFYOqLGdIZntdmHLa3OtHT6pzWZe3Zj3+N+vFXv0A4YTcyO2uVramPQW2VR0Udq5NRqXaz1Xj/Gw0kMr9XuW40u3pXMjh/EfloaDStx/XLhL/lhACw9qD4pbZKyTnLtjdaMlYhSyAh/emgFUhD/ANqTYDHrQmMVADn+lADW5U8gOOtGRCYUtwFTMsF4oFjpdd0ccwe3seoq2q7Zw+jt0mqdEs+3uQZZitYYNZXQ6XXsfT0POvV+OrgquPdnor7vV2yj1jgo5/g/Ehb+JPMvy/0rzOku2zwep8rpPTbSPPn51uGMujf/AGc5eAjTHmxKj2HP9azNfbztRs+MqX6z0HCLWWuzbfyENNqtRVnI4pkcCAoH+5TzbFrFGzubKoue/wAvWquZy2rsTnsi5MwalpHM0g8zfCP4E6L/AFNX2ySXpx6X+TT8fpnBerZ2+vsTH965jSeFyy3Atl9aeT4l+JfIvWa6TzwuETA1HJ5wVGQEaWQF/epJgNRkB/7UMBN/WhMBE0ZAV6MgPfnTyIQoyAxpZGIcqOwz7ArNsmWZg2oo1rHTtcdL/rXXRrZ0x2o0dNr51R24yWAOh5EG/wD3865odrB9h8zDKTPMMZHpdhysT9LmvSQeYpnjZx2tpnqnB8OjCxDuC31JNYesebWej0EcVI0sRtXGuGaOMhCF7irUymcWuju1WERybVFvHIvgxfFuM8SZIB8CgSyepuQi/UE1OlKNfqPt8FlFXq6hQ9ks/wA+wOqnPuekX3O0F/eomV5rU/ltFZZ9n/kIdqR8Em8ttitSZAc0gEaQDWqQC/1oAVDGL+9NAKkAlpCEBTQD3piFakMe1MQ1qXI8tFE9T6VOK4PuvlG5ShWYfiGDVigv8WgX99jW5pZf6OTzvlKtuq2/ZHpsZWKMDooAA9qxpfXLLNeOKq0QjNZBvo27bmrfRi/c5fzVq9h14jN/gan+XXyNa2Xui3huINR8ylfelKlrplkdWn2gkmMDDauWeVwzrhOMllGHVy8k8pN9UrAfyJ5R+xrqu+mMYL4OvxMcRnN+7/wd3qg2HyWcMfMKizyX4xscPGyx7tL/AJLlqjk+MiFACvSAc0AhUwFQNHN6GA/+tLIDE0ZAe9ACvTEP/SgBUAPQI5Jp5Q0DsZJpUevXpVsYn23T3Rvvc2/2Bh4ZlxJEysi6D+YnzEG9hatCi5Qg4s4/J0epcpRNio2F6zm8M7Vylks4YC9VuTLFFY6LBK9h9KN0vkPSXwiGTDI35RTVsuiEqYfBXcaAbdAT+hoT3SRCWIxePgyeXH8JD3Fz7sbmujUf7jRr+NWNPH9iUbH0qrs0Eizgz5vrUWjyH41g3454+U/8MvVA+OMVAhUgFQMjlmC2HMnoKlGJpaPxtt6dnUV7vocX62+X96eMHJaq4vEOfv8AItHv9aiVppHUSWPMsPff5Gh8l1c63/urj7F2DA+JcxsDb8rCzAD9K55W7Hho0KvFR1MXKiefsVpYipswIPrVkZxlymZ1untqf1xwcEVZg5xxTIiNPADUhiJtRgMHMkAse3UdPerMvB6Xw/mbKrFVc+H/AILGAgBj0D8pNvY7g1NPKPfwtU3l5LKrYVWzsT5IcbjxEt2NShU5sVtyrWQZh8ykl1siMURSzNyUAf5j1rujoljLMmfkXu4KmE4pBkCaJNVibWDGw5nbpSnok1lMa8lKLw0G48UsqFlIIKnl3sdjXIq3CaTO31I2weGZzLf9jH20ipaj/cZu+O/9vBfYnI+lVGgS4f4hekzz/wCJaXd42yK7SyEDVZ8MxgVACoAixM+kep5VKMcm94Dw8vJalR/oX6mR4OOwJ6mnJnf+KdVBWrR1cQhxhdNlo1E8n3yzmkB1eo7hqL+GOkhU3U2I6+9DUZRwy+m6ymanHh/c1WBkXEILgG7eYdgorJtUqZcdHttNZVr6t0kn8gvMcoKjWm67sV6qt9j6iuujU54ZheQ8LKpb6uV/wCb12/seda9hjTQhX60xje9JoMFXI8PLHEFmIYjl1sOxNdeocXLMTr1ttU7N1YQwQ0Ou552+R6VVE3vE+avlbGpvjoIpD39ai1yfQ63mOTM8YZVM41ILi1gB+td+ncY9mXrI2S6NHkfEmDOFED/h+TQ6EWPKxIPWtHfBxwZOyafRj/uZWXVB5yAVWQXU6DcWI9jXDN7U1ng7q254+nkv5Lkc8Tl//wAbjzDpy2IHeqLrYSgku0dFFFkJNvplLLhaO38LOv0YiqNR+s9T4x/+PElIqo0R1Yg+1Mqup9Wt1v3TCUT6gG+tVSWD4F5PSS0uqnU/ZnZFJGeNTAGYwkufp8qujwj7R+DtFGnQKfvJchCA+UVRLs+Zefg6/I2KXy3/AHZ3QYrWCzgcJ4jEXsANzVN1mxGl47QPVWYfRqo8IiDSqi2/MXv5RzPuay3dKXOT2tWhqqio7UR4rBI1wVGwO42NwAB+tOF0lyV6nxtN8XujyD8ojaHEGI8nFr+29/3FdN8lZVuRi+NU9Hq3TLp9GiSLUfc7/wAi/wBzWZvwj1OEkZ7iHLec0YAUmxUdP8wHbvWnpNR/TLs8t5nxOM3VL9wCK0UeVaGPegDkjvRyMsE99verUuSEYuTwkU2zOEMAZEBB7irlVP4NLQUW13Qm1wmjR4LzC97g7371HDzyfVqppxyi4Vqa4LJPJQlw8RNiEve9ri96k5Mr9HPOC/BAo5KB8qrlkcUk8HcwuKXA5PtI87W6zYleizvt6MA39au1Sztf2NDwz+icfiX/ANIkFchsjEf6Ux9comwclj6Hp60mso+f/jXxG+C1lS5jxL/sv1UfLRU0Ndgh73NXH6A8MlHQ1qPwiXD4jTseVRlHJifiP8NR8gvVq4mv8lwYhT1qG1nziz8N+Rg1H0n/AByXMrzaONiGuQ22roPeqb6HNZPXeD/DupoplK1YZsYJAwDA3HP3Ba/7LWLKDg9rOlxcJbX2c6d7n3/5d/3Ip54I++SvmEXmhN7MrgE/zAlqupfEkzM1lKdtdnumGL+W3LV+iCuB8yz8GmkyNkuNhfUCqr2XkT8/61OLcWn8DlBSWH0YzNsGIpCo+Dmv9R8jW7prd8cnz7y2jentzHplFjV2TLRzt1p5YcmY44x7BljBsttR9TWvoqk1uZu+Joi4b8GOeQ1opI3ksro9k4HQrhIwTqO5v6HcDf3rKv8A1mz4yxzry/2CmdYoxwu68wNveqPc3KI5mjzdpGJ1Ektzvfe/vVhs+nFLo3PCGaNLGyubslt+6nlf1quSMvV1KDyg+DtUH0ca+pmEz6PRjXHSWNZP/cpKn9hV9i3UqRb4u3bqJQ+VkrKa5D0iHoARFBCyuNkHGayn7F7CTXFr7/vVbR8Y/EvgZeP1G6P6Zdfb7Fi9LB5boFzpZmHrf5Grfg+4fhTV/mPHQ/8Ajw/4IqD0q4HtQJrjlCFMGlwbXhNy0FifhYge3/ZNY2uSjPJ5PysFG/CDIW539z7DzH+lcZnbSrPLeSJD+ZiT7KNTH6kCrq4fRKYOlWLPwEy17k7Ai59FHT51yYxwEOhtZvtszf8AxWmDB+fYcPDcc0N1/wAx/N8rV06SbjZj5MXzWkVtDx2uTHmtk8Ehr0yR/9k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28575" y="-1828800"/>
            <a:ext cx="2924175" cy="3810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4" name="AutoShape 10" descr="data:image/jpeg;base64,/9j/4AAQSkZJRgABAQAAAQABAAD/2wCEAAkGBxQSEhUUEhQUFBUXGBgYFhcXGBQVFhwUGBgXFhcVFhgYHSggGBwlHBUUITEhJSkrLi4uFx8zODMsNygtLisBCgoKDg0OGxAQGiwkICQsLCwsLCwsLDQsLCwsLCwsLCwsLCwsLCwsLCwsLCwsLCwsLCwsLCwsLCwsLCwsLCwsLP/AABEIAQAAxQMBEQACEQEDEQH/xAAbAAABBQEBAAAAAAAAAAAAAAABAAMEBQYCB//EAEYQAAIBAgQDBQUFBQQKAgMAAAECAwARBAUSIQYxQRMiUWFxFDKBkaEHI0JSsTNywdHwYnOS4RUlNFN0gqKywvE1NhYXJP/EABwBAAIDAQEBAQAAAAAAAAAAAAABAgMFBAYHCP/EADkRAAIBAwIEBAQFAwMEAwAAAAABAgMEESExBRJBURMiYXEGMoGRFKGxwdEj4fAzQlIkNHLxFYKS/9oADAMBAAIRAxEAPwD2dRUCQQKADagBWoAVqAFagA2oAVqAFagBWoAZxM6RqWkZUUWuzGw3Nhv60JN7biGsNmMUhKxyI5AuQrBrDlc25VJxa3QHH+loNOrtotN9OrWttXhfx8qOSW2AHZ8bEltciLcXGpgLjxF+dJQb2QDmHmWRQ6MGVhcMDcEeINJrDwA5ajAxWoAVqAFagAWpAK1MA2oAFqMAC1GBAIowB2opjCKADQAqAFQAqQCoAVMAUhBpjGp41Yd8Agb72IuOR3oWRGf+z6NPY4nAXUe0BYWvYSyEAkdN6vus+I17foJbGTkJ9glOqHsvbztbvX9pH4r2+nKurH9Vf+IGn41A7XAWKAnE2UsARvE/TqK56GcT32/dAy7yS3YhQYyVJV+z9ztAe9pHTc3t0vVE9xk+oDFQAqYCpagC1ABpgCgBWoAFAgGgDpaBiFABoANAAoAFAGL+0PNMThFSWGYBWbRoKKbGxOoMd/hXXawhUlytFU20c4/iOeBI8PGfa8bIobZAqorC41AH9bU40Izbm9IofM0XmRzTxYbVmDxq6klmuAAnMaiNrjcbeVUVFGU/6ew02lqRpONsIttTyKp5SNFIIz6MRapK2qPb9f2HzFlj82gjh7WR17Frd4AupB9AdqqjCTlhbjyVeD4ry5QFjliRWNhZCiEnbnptVkres91qLJMzOTB4eINMsKRFtvuwULEbHugjl1qMVOUvLuBWYvivLH7PU0cveVE+7JsWIUWLCwHKrI0Kqzj9QNBLJBhYiWMcES3JOyoCTc/EmqUnN4WowZNm0WKj7WBtaElb2I3U2OxoqU5QfLLRgYTivi3MMNM8scS+yJIIhrX322ub3vYm4Btau2jb0px5W9QNHw9xQuYQMcMyxzqN0kBYIx5EgEalPiK56tF0pYlsBH4FzjF4vtHnMAjR3i0orBi6Gxa5Nrc9qlcU6cMKOQNbXMMNACoAFACoECgArQMIoANACoAFAAoEYL7YP9li/vv/ABNd1h879iuoQMmzSTLX1Y3Dke0MCcQrBtrDStugAHKp1IRrf6ctugLylpxDiBPmmEwr7whe2K/hd7MUv4gaeVVUo8tGVTrsN6yNlicOsiGORQyMLFSLi3pXIpNPmW5NrQ8z4fZsM+ZYAktGkUjx36bfxDD4itGriahUW+UiCWNB3JsTAuQ6ZyveWUIpsWMmo6NA53vaiqp/inygtixy/DSx5C6zgh+wkIDcwhuUB8NulVSlF3S5O5LoQOHs3j9hweGlw8jRynsnkZCsY1FtLI/U6tIqyrTl4k5J7a4DJueIcWuHwssjAMETuqwDan91FseZJIFcVJc00kMxP2biTB4ufAzHdlWZPDUQC9h02P8A0muy7xOCqr2AuPtQ/wBmh/4rD/LtBVNp87x2f6AzPca5E+XTrmOCGlQ330Y90XPh+RuRHQkV0UKqqxdKp9GBd/ZLNrwkr2tqxErW/eINvrVN4sVEvRAbauMAigYqAFQAKBAoA6FAxCgA0AKgAUCOQwN7EGxsfI+B8KeMBkwH2piSZI4YYZpGV9bFUYpbSRYN1Nd1k1CTlJlcx3jKF8Xli9lDLqVo7oyFZO6NLEKdyN6jbSUK/me4Ty1oVWJweIxEeGxMMUqYvCKiujqU1qvIoT73I3H9o1bGUIOUJPyyBpvU1eF4zgZe8syS/ih7KQyauoUAbi/WuWVtNPC27kuZFMMveOPG43ERus2KUpHEoMjKhFkVtN+8diegq7nUnCnDaOr9QM3gMokGBgxMMci4vBk6kaNhrjZyQACO9senia6ZVV4soP5ZCSNlnefLiMtmIinV3Qx9mYpNQkZeXLdf7XKuOlTcKyWVo9/Qk9is4d4liwuWIk8M+uJTdDDJYkEspuRYDlv0qyrRlOs3FrV7gd51mBxbYPDYhZUuVlxDRpJpEmm8Uavb8zAluQtSpx8NSnHXogK3i/A+xYzCz4c4qaVW+91dpMey5W1WtyLC1WUH4sJRkkl06agWH2jZ3HLBh1jWViZoZrCKXaNHudXd2Ox251XaUmpSbxs1uBtLx4zDm12jlRhZlKmxBG4bcG9cusJewzMfZHh2jwTqwYETyjvAgkA2vv6VffSUqmV6AjbWrkAVAxUAI0ACgQDQB0KBiFABNAFZxHm64TDvMwvpHdX8zHZVqylT8SfKRnLCKLLMikxUaz4yefXINQjicxIindQAvM2tuaunVjB8sEseupFLKyzvIMBNg58QjdpiI5FEqObai690xsTtqtp3PO1KrONSCeiezBLB3geNY5BMexnRYAxlZtFlYX7mxuWJFtqcrWUcarXYOcc4c4ygxbdmNUUv+7k2JH9k9fTnUattOms7ocZpkleIgcT7N2E+sDVeyaNF7CS+r3bj1qPg4hzprAc2uCGnGiGZ4RhsUZYxd1CKWC+Ozbjccqm7ZqKllYFz+hY5VxFDiEdoS7MnvREaZQfAo1qrnRlF+YlzZKzC8cxyiQxYfFyGO4cLGCVbfunfblVjtXFpNpZFzDr8ZxJhIsW6S9m472hdWhr2KvuLb3FKNvJzcFv/AJsGQHjbDfdiZZ4lltoaaIrGwPLvbjfzo/DT1xrgeSTxBxVDgigmWaz2CsiakJ/KDfn5VGlRlUy49AycYLitJMSmH7GeIujMGlQxglbHSt+exJ+FOVBqHNlMZwOM4DiPZtGJ7a9tHZNe35ufu23v4Ufh5cvPpgRaZ1myYWMyyiQoPeKIXsPzMByHnVcKbnLCGNZBnseMQyQiTR0Z0KBv3Sfep1KcoPEgTJ+JDFGEZCvY6Sw1AN0JF9xUFjOWB5tw9xDPHnEmGxU/bB/uwQNKCQDWuleS9Qa76tGLt+eKwR6np16z+pMVAAoEA0AdCgYhQAaBGD+2BW9kjIvYSi/+FrX+Nd1g14mpXV2NXkWLWXDQum4aNfoLEfMGuSpFxm0SWqROBqHoSML9n0YaXMAwBHtB2IBGzN0Ndt1pGD9CEOpCxfDQxk2PaMlMRHODE4JG4jU6SfC/XoasVfw1DOzWv3I8uWxzgXN5MTjXMwtLHhhFJ5ssh3t0PjUbimoUly7N5HDV5JWSn/XmM/ul/wDCo1P+1j7jT8wxnh7HPcI0exmTTIB+Id4XPjyHyqVNc9tLm6PQOpXcKY3ExnMvZYO2ftmsdaKFYa7XVjdvhU68YS5Od4BFtx3IrZM8iKEEnZuVA099mBe48b3vVVsn+Iw3sNlfxLjExOAhwOHBnxJWG6KL9nYC7u3JRY2+NWUoOFaVSWi1Ad+02BosDgo2OtkliUn8zKlvqRSs3zVJtdmDNHgMyllxnZ4nDdkoQSYctpc61usneUkDZ128zXPKEYwzF57jKaD/AOwyf8MP+1auetqvcOppeMf9hxX9y/6VzUP9SPuMhfZt/wDG4b9w/wDcand6VWCLrOMeuHglmblGjN8QNh87VTCDnJRBnimdrGmFwuKinjbGdoZZgrgvqc61uBv3bAfGtem5OcoNPl2RD1PbMpxyzwxzLykUMPiNx871kzjyScWTRLqAxGgRyaAOhQAhQM6pCIGdZYmJheGT3XFrjmCNww8washUcJcyFJZWDzvLsNmmWMY44vaYSbgDdfUWN0PiOVaE5UK+JN4ZUueJqspxGPkPa4iNYUUEiBLNJI1ttTNso8q5akaUfLB5fcmubqV/A2CxMEuJ7fDsgmkaRW1RkDcnQbG996ncyhKMVF7LAoJrJN4XSdcRimlw7xLNJ2isWjIAChdLaSTc2qFZx5I4ecIcc5eTvA5Q0eZ4icJaOSBO8LbyhjqFud7AH40TqZoKL3TGl5mUeXx4uPMp8UcFMY5V0gBotYtpsbarb6frV0+R0VBS1RFZTyTsHk88uMbMMVEV7NNOHw6lWk6i7G+nVudr9arlUjGl4UHvuySTzlldwd7VhJMUZMFOVmk7RdJjJBu3dN286tueSoo8sloiMcob4gmxuNwEynDS6pZrRxgKOzjiI98ki5Yg0UlTp1U+ZaL82NtnGKyrExey43CYeVcQoWHEQnSNaKtixsbWNrX9PCpKcJOVObyt0xj/ANoTYjFw4dYcHiNSyCVgwQWtcaCdXO/0qNryQlLmktsAW+O4ixDtBFDhZ4WlkUPJKi6UQd5wLE3JAIvyqmNGEVKUpL2HkpTNOucPi/Y8SYTH2dwo1bADUBflcVdywdBQ5llaiH80zrE4lMYow2IVBH2McWgF2lcau1fwUDbY9ajCnCDj5lvlvsGRrJM+nwWWrGcFiTNErAXT7u5Jsxa/LcbU6tOE6rlzLGQydcXYzEvFh8K2HxE28TYuRIxpZRZ2RLc9+fpaihGCcpqSW+BMteJ8qw5wTlMES0iWRY4VEqsRdS35bG16qozmqi82w3sQPsuxWIiiGFxGHnTSWMbstkCncqx6G97etTvIwcueDQotm/riLBUCOTQB0KACKBhvQIF6AOSKABRoAqAFQBUYTPEMk6StHF2UmgXcXZezR9Zva37QC3S1Ah3OM7jw8Ek7d9Y7BtO9iSB3j+EDUCSeQ3oHkiZdxF2k/ZOscYMSyK3aq4ctIyAIRsRZL363FAEuXPI1id7gFRJZGdFLdmSO7udiRt60APYDNEeKN3ZEZ0RypYXGsAgb7nnan1AWYZpHEoYnUWcRoqkEtKTYIOl9jfwANR6BkrpOJCs3ZyQOlkkcnUrEiMoAEA2bV2g3v0IqQZLn2yPf7xNufeXbpvvS3AcEovpuNVr2uL28bUAd0eoCpjBekIVHsMVHXQA0ACgQDQARQMIoANAgGgAGgDmgBUAKgDMZhwz2jTNLokjaRpuzCWkJ7AQiLUTYggX+NqBEnCZVKuCjjjkMc1o2d5AHZm7pdJdt7gaCRQBSpwKytIyNAusxkKI20xss/bsIt+6p5bW338qAHk4LbtCztA3dxoA0Ns2KlEqtufwkW8/KmBHPBpjglEunE2j+6KhjMsmmOwiB2FnjVgeewHSgC7zbhsyYeFI5NE8EizRSsoIM4vqaRRa4fU4NvzUDIebcPYrEgmVsMGMEsNlEmkGRoyG725toPhzFAHGK4QZ3ZyuG7zYhjcE3E0SxqD3d7FbmgR1lHCckbQGSRCYZTL2i6u1YNGUMLE80uep5Ku1xekM19ACtQAqAFQAqAFQADQADQAVoGEUAI0CEaAAaAI2Yn7qTcjuObg2IIU7gjlQI88y/EFkhkMhkcxZa5LyMdTNrLat+THn/AJUAXkvGelNRjU9yB+6xawlSR21AC9l7M3IB2NzyoA6h4mnL6eyhbViJIUKyFQFSIShmJG/X50AMS8aO2oRRxkqcM2ouSjQ4iRkuhAuWsh3tY32vQA9DxaZ0GiPSJo3eFy+lSioWfcC4ddhttvsdjQM4DsMPleglmJXYyMoc+zu3fP49997770ATcj4qOJkEfYtGxGvvNf7mzAyAgWI7RSlvjQIocVnM646WOOWTUuK2RyOxOGTDRySxXI9+73UDvdeQNMC3l4vcohihUlvY27z7acU+m2w5rY+tAA4TzZtZgkDsXlxjJIz69oZgpQg7gAOoH7vSkMp8dnOJVsR35giZhHH2gaOyw2jLRBbXIOpvPcb0xE3MM9bE9i8XaxRskzoytZXBw7OpBHNlNvEA9TQBIwnFwSBSsUkwRUR2Vh+1vEhVi34iZLjfcAnba6A1uHcsoLLoYjdSQbHwuNjQMcoAVACoAFAANAM6WgYaAFQIVAAoA4kQEEEAg7EHcEeBoAi/6Mh2+5i2tbuLtp9223Tp4UwORlEA5QxDlyRRyJI6eJPzpAEZZCG1CKMMGLA6RfWRYtfxI2vQGCszXL8PCmtcNCTdfwKORLDl4E7eBNAEyPKMOyC+HisxEhXQpHaEbt67n50APvlUBRIzFGUT3F0jSvTujp8KYHOGy4JM8gY2ZI41jsAqKmo923jq+goDBy+R4YsWMERYuJCSouZQLCQn81tr+FADUfDWEXlh4hup2XqjFk/wkkjwvQA/hcmw8bK6RIrLrKkDcGQ6pLfvEAnxpANycOYVtV4EOqQTNz3mHKQ7+9sN/KjIYOP/AMYwlrdggA1WA1ADWCrAAHYEEi3LegMCfhrCWN4UsdN92AultB58xpXfn3R4UAWgfy2oDJ0pvuKADQAqAEaAOTQB0KAEKADQAjQAKABQAjQAL0AA0DM7xWx7ga5i6gG12/8AVIjLYn8Oys0CluVyF/cB7t6YItKBioGIUAGgBUAFTQAjQIjzOAyX63t67UCbwRs1xYRDvv8AWlzRzjJCbaR3lgbskB22+PPb02polHYlqelBI7oAVAHJoAIoAQNAHV6AEaAOaAOJJABckAeJNh86eMibwVM3E2FU2M6fC7foKsVGb2RB1YdxvFcSRaAYHSQ3sd/dHUledQlCS3Q1Ui9iwy/GCWMOOvMDflUSaeTK59moeRbjSBeyk8/P1pLHUWG9UtidwzmilmUCyMRoANwGt3t/M0Ieq3WC5zTMhCBtqJNrXA+O9MTJcEupVYciAfnQMcvQAaAEaBiFADbSb2HTmfWgjkiZlAzKCrAFTq3G2w+lRm0ovINZK6dg0iF18L8rkgbn+FUxprm52tV176b4CT2RbNi1AuxF/AVfGWVq1n0FJqOhGwuIMsoIuES9z0JO1vOmRjllnegsFQADQBis247Ckrh0D2/G17f8oHP41xVbxQeI6mBdcaUZctFZ9WUUvGWLY++F/dUD9a5neVDOnxe5fXHsSMBxxiEP3gWUeY0n5ipRvZL5lkspcarRfnwzZZHxHFitlOlxzRrXt4r4iu+lXjV+Vm9a39K4Wm/Y44l4hTCqBYNI3ur0t+ZvAV2UqLqP0OipV5DzXNc3lxBvK5bwXko9BWlClGGxxSm5bsrTiFHNgPiKs16CSZKyyLtHGgi/O43+FUV5qMHkspxbka/C5s+FBYqGje42NiGUGxHS2/WsxRTT7nbTy5xj64KLCZa0+lppLlrWPeXuk6rtfxNr+gqiNPKyzYub10qjp0kktntr/ZBhzFsvn7pR0JI0s3dDWNtG17Ha2/S3Wq5zcNiM6ivLebSXiQWfdFmMXiJjrtGZPfII7pA5AjyFTj4nJr8xgRdw6OXjm/Ik4H7QCDaaEW5XjO4/5T/OuWN7h4mvsZlPjLUsVYfY2WWZnFiE1xMGHXxB8GHSuynUjUWYs2KNenWjzQeSZeplwjQMps54mgwx0uxZ/wAibsPXoPjVFW4hTeHq/Q4rm/o0NJPL7FPBxMuKksjPBpF99Pe+I/SlSuoVZYWjKLfiELmXLHR+vUs5MxVbanLML78udWTgpNPbBoKqo6MinDNLa7Ko5r1c+Bqq4oKrT8Pmafdb6EqdRqXM0KOMc3XWL2O5G46+dXwiorBW3l6k042NB3WCgcgOfyqTJKSRiM04xxHasIpWCA2F1S+3PpWlTtoOOWjknXlnRj+XcfTr+1VZR/hb5jY0Ss4v5XgI3Uupscu4nw0y6hIqHqrkKw/n6iuKdGUXjB1RrRkspnk9+teZemx4KUWnyvoNSTqvvMq+pAqWG9kTjSnNZjFscVgRcEEeI3FQ2ZCUXHRncUhUhlJDA3BGxB8RTUnF5Q4TlBqUXqN51mrEtLKS7n9enkBXsOH14VaUUtH29ep6e1rSuYc/XZmUxuPkc7mw8BsK1owSWXuaVOlDCL3h7hztxe8bJ3SW3DBt7oD8rnesardVHPmTcd1j9zZqujbw8Pl5nlNNaL2Y4mXS4bFqIjEJGIXs1uEIsdW9za1r/G4qNG5U4eHWWX3I3VOhUh41LTph7+519pmbz4cQKiroe5c3vcjnGR023v5VyvqZ9GbpzU1unkkZXxvEYVLrrAsiNqCPztpZbWAW4N9tqqTlF4Zq1rehcLxYTSb3XZmc4m4nK6zHMDITZFVbhV/ECWF77A36kmko87y0OcaNrQnSXmlLd+nobjLc67XBe1mF4+7dlFjsNi6nnpNibVc8paLLMSeUny79Cry9DiGbRZrElrHxNw1+XIHbzBrO/DZysZYq/Bre3oSVTz1J6prRR9P4Y9hsVPgp+ZVwRYXI1C/Ig8wbbjpcVVVhKi+eOmNyVfg/iYuOHR5VHCkm9+/+dS44q4jbE6dOqNVXdb/jPM7dPCua6vHWkuR4Rs29Dw4Nz3JC8bMuCSJS3b7qzkXsg5MD1Ntq6Y3r8JJfMZXFKFxCm5UFn9UvYy5a+5N773O9/MmuBt5PAtttt7hU+FNNrYim0ajheUMrlyXYEBVJvzHO3XfataxqSlFuTyej4XVlUg+d5aawjZYUFFu1tW5PLby+Vd2OptLRalXl+aoZnhJFyNQHn4ett6mqbxnoQhJZwMcW51HgolmdNQLhSABc3BO1/Sp0aLqy5Yk+XOx43jOJ3eR2VVCsxIBFyATsCb1uRt8RSbK3bxzljuF4j/3iD1X+VOVF9CuVvpoXOHmSQakIYfp6jpVO25yyi4vDK3P84OHi2A1nZT082+HhXlq3DXTqpf7TOp8MU6+rzH/NDBPiSzh5LuSbm53PlfpXQo4WFobypqMeWGnY0c7NgWjljJaCSxKk3sSLlflyNcaSrpxl8yMqHJeqVOfzx6/ubONwwDDkQCPQ71mNYyjzkotScSywuVB49TFgTcLttt+YHn6Vp21tB08zX8o9TwaM6FJzTa5unTTuYTiaCWGYgYSXYAm3eQg8iNF7X8K2rW7qUabpzfN2fX6mzKpGTTUUvQt+HeLViivaIRs4RUYhWRurOw+HMWPO9cPNNPD1NGt+HuIKo3ytYTX13+w3l2JOMzDRqVWU9qZkAL9z3UTcgbGx53Aogm/M9yu7qxhT/DwalFPKaK/7TtbY2KEzalKrpGkJpZ20nUOp86tM1bG/yvAw4cLCIkCobMAArNbYlj1J5/Go/Ui286nnX2qZZDFNHJCqoJNV1G26kWa3xsfSprJKLNFwEkuIy4q8wVAWjUhQWCjco1zaxvbxApMHhMi8M8SpAk7siCPWiosekOXF0v4MLaeo8d6rjmLxuadzTjcQVeGI9Mfv9Rribi9hKD2ZZ2AsmrUNPRiR+O21rbWFUypRr77Fs6dOyi4NKU3tItMiSXFLcxyRW94OpHS9x+Yb110bSzpRclDL9THq17iUkm9PQ6xWFMbWuNxcHntUP/ibesuaOV6E/wD5CtT0eM9yFmOZpDHqbnyC9S38vOsedlONV05dOvoeOjZValZxfvkyjZ/PI4+8EYv0Gw9eprqVvTjHbJsxsKFOHy5L7IeJZcNiUXEgagQVcbBhfkfI+NV+Go4rUXtujmVvCP8A1Fs9t1+p6PmHGepdMUekkWJYg29AOdOfENPKtQrcZTj5I6+piMxhMh99gfeupIbV43FdPDri6cWqeHjXD657F3BbmEnJVt989jL53LPqCzSySAX0FmLD4A8jXpeH3FKvByjHlktJLsz0U6fL6royvFd5S0dg0tOoi5wmSyFbltBPTe/le1YlTjEXJqlSc0tMlrt4LHiSSfZlnn+Ue0R2vZgbg8/ga4KnE7avhNuONm9ij8BVp+ZYfojMYThWQsNZUJ4g328vOlXhUp0+eKyu6KuZzfKnh+pP4ucSdhhYhdrg2tyFrD+J+FZtnopVZbGVY21W1nUrV1g1Ucq4eMM26xKtyb2so6+tctPmlUzFdcmLS8SpX54LPmz6FV/+0ruQIToPLcM9vMHa/hatipCo9YySPZwjheY7zfiTHBC8GGnQE6dbrqK2GruoOW19zVdOlU5k5z+i2ZN8j0SKGfOsJjCoxsPsz2uZoRu1hZV0Ecjub+Qrq9iOq2PRchwEWDgdIYiwuWVu6zSAqGuGFrEcrHlUWyLPP14b0zdvmGISIBkcozdpKytdlGx5bafnRLPLhE0y8Tj3DyTG4fTp2NjzJAsRz5dayXZV408RlrnuXOUM6ohZlnmCxcbRSnSxuInZTdWvsSeg8fKrqFtWhV523j33FOUeXRDnBnD8uHxF3YS4VhICYnvGWQe+633Ubj1rSyUtnfF/DsDziZymEw9lV9IALMVJV1TwOwJoTFF6FRBxIIm/1dhdtQtI6tLKSFsyg72BAvbpvSayNI0rcbSRrqnjmhuoK6kYghh7twRsd9jvXIoV46Jp+5N+HL+xCy/jiPEM0LRBS2yPsLnnv4Hw3NaNq580eZlNVJRfKiFxXgWkRWQail7gc7HqPSui7SqJOLTa+5zQzHVr8jKYXBtIwRRe5/r0rKnNR1ZZKfLFy7Gj41ACwL+MbDxtYD9a4rFtuUuhj8JbcqkuhqIAdK356Rf1tvWc2svBiVGnN47siZlmCQlNfJri/h5mvQcApOUptdl+pq8IpSnKTXTBxjcGs6i+45gj9Qa1p204VfFovEmtU9mego3bpx8Oa0X3KKbI3DAIb3532t5nxFNcW8PMbmGJY0xtL29TujCNRc0HldfQtMFkaoQxJYjffZb+nM1VUne3UHGSVOMv/wBY/Yqlc0aTysya+xNmxccZszgHnvz9TXZb2ypU1CC0Rmz8StJzazks6+eJ9z12xFlFmPmL/Hka9XwOrOVKUJdMY9mYPFKcY1IyXUaCqG1EC4B7xtsvXfpXBxWgqVblhtJZwcF7B3Fi8/NF/co8+zR8VhHTDJI6CZA7gd1u6bAW3tcCrbWi6cfN1IcNtZUIefdnSQDLwkGHVZcfILvId1hVtiB4bHr6105NHcewmCxis0kmPbtAGFkBkW4FluCNNrczb41BzS6F0bapJZUWSsRhGmTscZadAbLiIUAlWVRbQwA/Zrckn0pqRVKEoPGDOrwfjGH/APNIs8V2CNHJpDWFmIUn4VLKFzIkZfwQdY9ul0Me7HEjdpKzKR3P7II5Hz6UZDmNPhfZsCSkShnVuSBXkKMfdmlOyshubX3AqDkTp0albSCb9tiLm3DmFxYaVWA7thJEN9V9Uk+IQ2IHQW8akpEHmLw0/qZabhLGxm+GLTRMDokiewaNjbcXFgeoqWR5RKw/CEhZTmEzJcDTGpM2IZbEAIgvsv03pZQubGhoHw+JXTFFLh8Ci6CUQB3IKsO2YAXFwNwfA70spE4QlLPKmyCwx0CiSSRMdhk0tKhIa19gLMNV9JDU00x1KUqeFOLRWZ1k0StBjcCbwPKgK73iluDo33tTK+hss0T76Swt3ibeu9YNxKVO4k4vDyatGMZUUmQxHcG438Rt8a9LaShfW/8AUisrR/yY9xB29XEdv80IK5WjTiR7sQO6DuLjr/lWBc89Dmor7+hxcXXh2yq0FhSeGXN64Us9DySRieIMeJZbr7q91fPxPzr3vCLR21uubeWr/g9nwu0dCh5t5av+CTwzjiG7Jjs3u+TeXrXbWj1Rbd01jnRqLda4p0oTlFtZa1RyQqSimovRrUhZxjuxS4947D+ddEI8zHSpc7wzIO5JJJuTzJrqxjY0lFJYL+XPpL90KB8687S+HqKj5pPJ0u7nnOxa4XE9oofbfaw6V02VjG0TjnOXky76vKrPVYwZLjHOrkwRnYftCOp/L6DrXPeKM6yl2WCdsnGnh9WW/wBlOZaO3QjugCQlVZm2sttult7c+dc0y2SJgyl4sXipsRZi6BksbgwyMVIIvqU2AHlVc3poOOuESMHZpHW7ahsF5IoAsCD4kGse8qzg8rRFPHLirCv4UHiMUlvjoM4o7tZZBIBuf2YddtUYbkAbC5HjXRa1pS+Zr6HXw26q3vNTr4zjytavQYhwEcbyRRmMO9yELupRXAto6Na27D412PmexrcPurOnQca2+e2/pkeeSPBw9ksnfdiuIlALTOxHuRve+kEgahf51OVR5wjOhTpRi61X5ei7/wDrqRlw0llL2RTuY01liwFtUjoOZ59fWs2d2pZjF69/4My441KrHw6D5V6df7kgSOpaZTZlYEkBrkWsqSagNUY51ZTuUmoSerOyhxKnXxSuuu0luvccTL48QxnilOG03OIRWdISw3SQcu6W6C4HPxrv5uaOh2KjC1uI+L5odGtn/wCjuDBp38TGNMkarGHSYy/eG5d+osVPLpvUYOSi+Y6bmNvXuIQpSym9cLZdF77hyaBXuQHBF792wIJ23bmfMVjXV3UjosfuYvEOKVlOVKj5I56YyO5Pi1WdNDGRXcxnbTYEciBzK2525Vo2sptLnWGd1vdVrjh8nWeXGSxnfUh8EYZ45J1kTVhHmYIxHPEI9l0rzB25nYFRXdI43od5ln0QxEikts5BNri42PnXJW4JdVG6sUmnrvqaVCrFQUWTFa+/T+t61OE20qNDzrDeuP0yZN/VjOq8bLQblQ3uLfpUL/hsrmopxeNOwUrmnGm6dSPMmRsSrMNBLAHna248AaynQq2FRVJRT7N7ZIqwtKz56EeWaWiexFk4ajIujMu3Wx+Yrpp/EdeL/qRT9jGfGbmjUcKsVlbkHCZNJFOl91BvqHKw/Q1v2/EqN1DyPXsaMeIUbik1HR9jQPiQrBTzN7fC16zLm6mrnyLyQwn/APb+DsoW0ZUG3u84+hWcTQM3Z6QTzFh4mtqFSFNOVR4SOajVhBPmeEQ4eHJCLsVU+HM/Ssyp8Q28XiEXJdzkqcZoxeIpv1I00LIbMCD51r0a9KslKnJNehsyjKLwyFj8V2SXBIY7D+dV3VXw4ZW/QrajLdGbZr1hEi54UzOSGYBJTEslkk3sCvQNsbb9el6hNZRdbumqsXU+XOvsbyFBFL2ckeh2ik1s7ly0YIMdrG6heV151zR5sPJrcTlaeSdGSbytEtl69wwYXuM4MhJa+gMF2IG4uKyLmf8AW5Xj3aPL8cpw/GScsa4eXppg5kgACHvKxYg6mMhA0tY+HMDfpU7Wb8VrTGOiwR4HOP4yMIJPfb/ETIIF0zzq6mUxJDrRiWXXcuSrbE2sfga101GJqwo+LceGurKjLY4jZiraYxogJRmS3WTbndr1mXlSb8kH766nBxe7c5+FBeWOmm/1J/8ApEC/aSxn0UofrXB4Gfki/vkwZxb+VS9R3EYnV7nYsp5Xax86jGnj5sp+wmoZ3x9CvaZYZ4mgK6ksStwR2Z7roNWyi17edq17KrNxzPvueu4dXV3ZulL5oaxfp1RaeyLh8LOiEHTiGZQG7QgMupdtgptf1F676mq3J2MsVXJ9Iy6EKfERxKt3de6L2cWBtv3W3rz8YVKkn5U/p+55WMfElmCz98kSHPI1lUqzShXDajG7bad7BALnf+rVq2sPDh5kl9TftKtOlYypTeJN5SbG8tx8uHLNCmIdtTsoYaYbue992xvuD6gi9Xq4pqXmksF8r7hcaKi5ebqykxeExMju7wvqYlmtpHP41tQ41aQSinscS4pa9Jonw5piYwA8DsAOek3t8KFxKzk9JYKVVtZvyzRYQZ9CwGpuzP5XBXf1O1XRuKUnpIg4S/26+xPWUMNiGHkQf0p1YRqQce5GEnTmpdhlMyjRlR2sW90nl4Wv0rwzozw2tkQ+ILOU6ka1NbrX+SyqqE5U3zR9zyybi8orsTh7yo3RQwI8S1rVrfjo1FLm053Ft/8Ajv8Ac9zYXkZ2XjSfyJp/t9ywUW9a5L28nc1Mv5VsjxlxcSrSy9hmXFIpszKD4E1yqM5LKRCNGpPVJnU0CuLMAR51OjcVKL5qbw/Q+pSSno9TzbimwnZFNwm3xtc16RXVS4hGc9zLqRUZNRKikQHMNMyMrodLKQynwINwaAPUcpzH2uCLEysTLEzwzEAA6Zfda+wUX07jlvVc0RaewHwQDqkmsk7ErKV5fiY3u3he3Ssq9Tj5lj7ZFxleJSp3CimkuV511Q5iMFGhBUKSOrM7vex925rmta0nLXP0SOHg1bN7COmH0wi2xzBsKxU3YlW02UD3bDRbfzv5VsPPJoeitOWF7y50eVnT/MGfymFBhkZpGjsNLHUyqCCR5isa4lPx3FRT+iPJ3UZK4lFRy8vf+xY4UKLsJe1HLvOrD6CuarKW3Ly+xRKc49EvuHFxhrbqvjsjA/OlTlJd39ytVXLf8mZ3GYrUdERE1tjZFVB5lxsfTetSjHk1qeX6vP2PT8BtbyVfxadNtYa8z6MnPFiMQgWeULHtdIRoXYADfmeXpU6l/n5V9x8SuLbhjcebnq9ovRe7/gkYfKoY/djW4/ERqb/Ed64p3FSe7PF1b2tUessLsticaqbOTOoj1o2QdgN19KO2BII/hRgDgxg2BAPqAallrVMmqkotuLZBmyWA3PZhTfmncPzWr4XdaG0mdVPiFxHTmz76/qV+Y8OFxZJSdthINVvIMN/nerqV6lrKP2NCHGpSadVbaaP9iRl+OeGMJiUcadhIvfQjpcjcepFQq0Y1JOVJ/Tqc1e3hXm50JLXpsy2jdX0ujBl33BuD/W9cjThmLWpyc9WlCVCWmWsr2Gs0xfZRM/hsPU7CnRp+JJIhbUfFqKBX5blqyIJJLsX3+HSrqtXllyrTB13FxKnPkhokWWBx6SprQ3HXxB8CKqqUpU20z6DTqxqLKPKsfLrldj1Zj9a9FTjyxS9DNk8tjAqZEmZZlsmIcJGtz1PQDxJ6CoVKkaceaRbRozrS5YI9JyLhaOCOSOVndZU0uN9Abo6qOZB5E1wRv8zw1hGjU4W1TzF5kiV7JIgKYkLI7ELHMAdLJb8YAshAFgDzJ2rqnFSWVqcFGp4WYTjmL3TK9MrPaExoqoQCHLtKwViV7qgWDed7WqKgun6FkK9Gll0qUU+5e4fK2ErAy2LKqaVVXAiS55sO6xJ6VJSSfL1OfkqY8RL6+pTZthniY6SVBIXvL2kLMAWZj+Ww2ttvXPUtoTeca/ZllWlbXklOo3GfV9/oiobNWUBS0feAYLDGNTAnbytb6VV+DhnLzp1bIR4NQk1zVHNtaKO/s9NPqOYmF5yGxFgF5RrsN/zEe8fpXPGcKKxS69T0HDPhejRXPV8z7afnj9i1w2EAtsAtuQ2rmcnLfczfif4lVqnZ2eFLHma6ei9SYBtbwpJHzFybeW9wkc/SljUiL+VPAAtz9KeNACevpRgQT19KMAIDl6Udw7gtyp4GK/OhRyHYI6Ck11GnjUr8RllmMkB7J+tv2beTp/Eb1eqra5aiyvz+jOynd5Xh1lzR/NezGZZBiI3iddEoFyp5bfiU/iU01DwpKcdV3/n1LIw/DTVWDzDv+z7M6wMbCNFO2kWsD0qyNGdWTcI5PTUuHWsFz10m5a6mUjkkwU2+6nmByZfEeddmIXEP80Ohc9CeDOzG7E+ZruQMfy3BNNIsaC7MfgB1J8hUZzUIuTJ0qbqTUY9T17h7Ikw8ehdzzZupP8vKsKvXdR5Z6e0t40YYRoI4BVKWS9nPYumynbwIuP8AKroV6lNYTOara0a2rWo2qOdr29LD9KbvKz0K1w+hHXAXwQUAjmN6oUpxlzZOh04zjyY0KHPcwEO41dqwdUWM6dTPa7ONxYW51pW9056y6bsxq/Df6ihR1beiKOCA6jI51ytbU9rbcgqj8KjwrkuLh1Xjp2PWcP4bTs6acdZPd/x6EqNLt5da5kji+I+LLhtq5RfnlpFfv9CwAsPSjJ8QlJyeXu+outGSIvClkBCmDF/Km2AaGxAPWjIxeNIBH+FSyArcqMiCOpobBgbwpZBETMsD2oFjpkXdH6qf4g9RVtKq4PXbqu512ty6EsvVdV0YxleL1hg4Cuh0uvgfEeIPMV6vhcIKjmL3eT0t1X8ZxnHbGhCz/BiSFvzJ3lP6j5fpXmLWryzXqep4raeE2vseevzrdMRG/wDs4y8BHmPNjoHoLE/X9Ky7+pqofU2+F0lhzfsehYRbVlpm09iwK2FXIpzkIoAQFGgZIWb4tIY2dzZVFz6eXiaracpKC3YnNQi5vZGCQtI7TSCzP7o/JH+FfXqfM1dVmkvDjsvzZqcOtpQXjVF5pfkuxJrmNHTqSoE7vnUsnxH4m4l+N4hKSeYx8q+m/wB2PA/Wlk86C9JsAmkIQ/jTyMH+dGQDTYCY/rRkEA/xoyAb0ZDAb86eRCFGQBelkaEOVCeWGdSqzfJ1mYNqZGtYldrjpf0ufnXXb3s6KcYmjaX86EXHGV6kgDoeRG/9fGuaD7H2LjMU+Vv1PMMXFpdhuLE8/C+1eli8xTPFyi4vDPVODodGEh8xq/xEmsG8easmeksI4oxNLEbCuPY0VgsIZLjer4vJTKOGd1MiEm1RbD2MVxdiu1mjgHuqBLJ63tGvzufgKdLyQlV6vRfuToUvGuVTe0VzP36FfVbZ6NI7QE2HW9RM7i10razq1u0X+ehYeBpH5/b7gtSEdEUgEaQApoBf50wFQ9wFb9aaGCkAVpAIU0IN6YCt0pAECmIFqiPJBPU+VWQ2PufF25ShTRiOIINWLC/n0C/rZTW3aT/oZ7ZMHi9LlvOT0iemIVhjAt3VAAA8BsAKxnmctepq5VKmvQZGayDfRt4bnar1Qhtk5PxlXfGgl4kN/cb60/w66SGr9veJMw3EGo2ZWX1qMqMl1LIXkXusFlHjAw2rkqNrRnZBxksow0bl5J5b31SG37idwD6Guut5VGn2X5s6+ERfJOq/90vyWg5eqDYeupIwx7wNQZ5P4zqcvCppf7nFE2lk+MsQNCEK9LIBNIAVIA0N6Ac3/hQ2MI/nSyADRnUA0ZARNPIhD9KWdAFTANGRAJ8KaeB4K7GPpUefXpVsY5Pt1tVVa4dSe/RFWeGpcSyzIyKEP4zYsQb2FvjWhRrRhBxfU5OKUHUrqUem5slHL+t6zdjsWqJOGAqDkyxRWMEhivgPkKOd9xKmhmTDxt+EU1UkiMqMHuiO/cBttYE/SlnmkiuSVOL5TJZX+xjPiLn1JJP6103H+rJGvwxcttD1Q8Nj5VVud6WCRhD3h51FnkfjaDfC5Y6Si/1J9QR8cFf60dBCFCAVRAblmAsOZPSpxTaNKy4bWuYup8sFvJ6Jf39AqD1sPIUPBy1vCjLFPLXd9fp0Fp9fnSTKlIMSW5ksPAnf4GiXosF9OdLP9SP2JsOB7QExsCRvpYaWsB8jXPOr4fzLBoQ4UriDlbTT9HuR5oWU2YEG3WrIyT+VmbWt6tF4qRwcVYspalAhQmIJqQAJox1AV7UsZDc4lgW3Lu9R09RVjf3PR8G4zUo1I0ar8vTvH+xJwEAKaB+Em3o24NTzzI+hQq8zbkSALCoPc649BrGY4RLdjRTpOo9BVqypxyysgzKSUOyIxRFLOwsFAH9o8z6V3qzWMmTLiT59iHg+Kg0gTs5dVibWDGwFye70tSlZJxzEa4lKMkpIu48WsqFkIYEHl6HY1xcjhNKXc7XVVSm+XsZzKv2EXhpFWXH+rI3eGf8Aaw9iQR8qqyd+R3D+8L/D+dJmD8S0HX4XWit0s/Zlh+oqB8LFSARpgM4qfSPM8v501DLNzgHBp8UuVT2gtZPsu3uzjBx2BJ3J69acpdDT+LLqKuFY0Fy06WiS7vdv1JJqJ5AH9frSyNBvUdOgJPdHSSFTdTYjqPOk0pLDL6FepQmpweGarAyLiEGoA3bvjwCismqpUJPl+h7m1q0r+jzSjnuvUqsxycqNaXK7sV6qvQ+YrsoXaflluYHEeBuinOhrHquqKoH612nncANMQL9aYxDzpPUCLkWHljiCzMCRytuQvgT1rquJQlPMDpvqlGpV5qSLDBDQ67nnb4Ha1Qjueg4Txy4nXp0Ztcu35FikPjVb3PodN+UzPGOVTOLoNS2tYfWtC2lGO5mXsKk3lLQ0eQ8R4Q4QQSfd2j0OhBBvaxINt60uaHLjJj8s87Mx5wJSXVB94VBVZBqRtB2sw9CRXBNcnlUtDQhJ1NZU8tE/JchmikZ+SP7w5C/QgeIrnr1YSp47F9tQqwqOT2fQgZWLRAflLqfgxFVXP+pn2/Q9RwqX/SxXuvzY+RVJpBViPUUEKsFUg4vqsfcsYn1AN86rksH5+4lZSs7qpby/2vT26DhpHCCmBWYskufl8Kujoj7T8GWMbfh0amNamr9uhOw57o9P8qpktT5j8Q05Q4nWUv8Ak399R2lkxcEnA4PtGIvYAbn52tVNWt4ayaPDeHu7qYzhLc1UeFVF0qBzPS/JQNz6msl1ZSeWz29Gyo0oKEIrA1i8GjXBUbA2I2OwCi3xvUoVpLDyV3PDaFePLOKz3RAyiJocQYjycadXLYb3/UV03ElUo8/YxOGxqWV5K2ns/wBv7GhSLUbdGO/92vL5ms1yws9v1PVaGe4iy73powApO6jp/aHl41pWdxtTm9e55XjPCUl41Jesl+6KGtJHlQefyoYAPnQsh7Egn/3VpBJvYhnNIQ1jKlwfzCro0p9jSsaValXhU5XhSRo8ENW/MHr5VBR11PrFOaayiYRVhNsgTYeImxCXvy2vUnIq8FPoT4YVHJR8hVcicVg7mW9LQJaM86QFJsSnRZmsPJgG/jVl1ryv0O/gsn4c4vpJ/mkx1fpXMzbAR/lQgQ9g5bE+B6edOWx8++N+EeLTV7TWsdJeq6P6E+qT5cKmBUNff+utXM/QvCIqNjRS/wCEf0HcPiNOx5VGUcmD8SfDEeJYrUWo1F32kv57EwYhfGo4Z81q/DfE6UuV0X9NUS8qzeONiCCQ1hq8OfTw3rmr28qiTT1R7HgXw3d29CUqqSb6b6GygkDANe4O9/EE3/RaxpR5Xhl7i1LD36nNt7n1/wAO9vmRTzoLqMY+HvQm9irgE/vAl/4VbQlpJd0/y2Mu9orxKVVLVP8ALYtr923Iv9EFcONfb9TVSyxtluNgCWBCjwTkT8amnh69P1CUU1ysxmbYMRSFR7vNf4j4Gt22q+JDL36nz7i9l+Gr5ivLLVfwQWNdGTLSBfxppsPYy3HOPcMsQJC21G3U32rVsqaw5M3eD0IOLqPfOPYx7vWkkbyWT2TgdSMJGCb9QfI7gfWsqthyeDX4VV56Xs2i1zrEmOF2XmBt68r1QbtGKlNJnm7yMW1Ektzvfe9TNtQSWMG54QzRpY2Rzdktv1KnlfzFVyWplXdFU5KS6l8p2pNHEu7MJnsXZ41/CWNXH7yko3001bU81GMuzwX8KnyXM6f/ACWfsR1Nch6PTodfpQL3OSKeRThGpBwktHuu6J+Dmv3Sdxy86hKPU+LfEvAJcNr88FmlLZ9vRkioHmGsaFVOlmYedx6HcVcz7h8J3v4nhlLvDyv6bfkN0HpFtgVAZaCKBPTY2vCUhaCxPusQPToPqax79JVcrqjyfF4KNy8dVqXIW/P1PoO8f4CuL2M7GNSLPMDJEh5sxJ9FBZj8yBV0ItU5T+n7BKjzRcuxZFr3J2BFz5IOQ+NcmMaL/GNaALm+2zN/0rRhddv3FLBX59hw8BIG6bp4t+b6V1Wc3Grjvv6GLxu18W3l3Wq/cyB+tbR4NABp4Gf/2Q==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28575" y="-2827338"/>
            <a:ext cx="4524375" cy="58959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6636" name="Picture 12" descr="http://www.pampetty.com/koreancinderella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743200" y="1066800"/>
            <a:ext cx="3590925" cy="4524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22860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jealous</a:t>
            </a:r>
            <a:endParaRPr lang="en-US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95800" y="381000"/>
            <a:ext cx="403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Wanting someone or something belonging to another person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304800"/>
            <a:ext cx="449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jealous</a:t>
            </a:r>
            <a:endParaRPr lang="en-US" sz="9600" b="1" dirty="0"/>
          </a:p>
        </p:txBody>
      </p:sp>
      <p:sp>
        <p:nvSpPr>
          <p:cNvPr id="22532" name="AutoShape 4" descr="data:image/jpeg;base64,/9j/4AAQSkZJRgABAQAAAQABAAD/2wCEAAkGBhQSEBUUEhQVFRUWFBQVFBQUFBQVFRUYFRUVFBQUFRQXHCYeFxkjGRUUHy8gIycpLCwsFR4xNTAqNSYrLCkBCQoKDgwOGA8PGikcHyQpKSkpKSwsLCkpKSkpKSksKSkpKSkpKSkpKSksLCkpKSkpKSwsKSksLCwsKSkpLCwsKf/AABEIAK8BHwMBIgACEQEDEQH/xAAbAAABBQEBAAAAAAAAAAAAAAAAAQMEBQYCB//EAEAQAAEDAgQDBQUECAYDAQAAAAEAAhEDIQQFEjFBUWEGInGBkRMyobHBQlJy0QcUI2KCouHwFSRDktLxU3OyM//EABgBAAMBAQAAAAAAAAAAAAAAAAACAwEE/8QAIhEAAgIDAAIDAQEBAAAAAAAAAAECEQMhMRITQVFhcSIE/9oADAMBAAIRAxEAPwD2ArgbhOlNjcKDKIepjfwTuHCbp8fBO0NytQrHkIQtMBI54Ak2AuSdgqXtZ2qp4CgalTvOJ006Y96o7kOnEngvHM07b5linHXVp4ek6RoEiQfsmO8eRkrLS6ak2es1P0g4QOcA9x0mJDDpJ6OMCOuyWr28w7Wlz9be7Ilsh3Rrmkj1I3XkuAycuZL3tHekOdLA7uxYXkcVcswYNJzHVGOY4Q7SHm33hNwRO4SeZTwRocT+k3Ue5Ta0Di58+E2AB6KRgO3xO7GOH7j4PlIMrA0OzVJo1Bxqxx1CGgcSHCRxvBClf4WPsgNnYtggngQQ0fEc9krkN4o9by3O6VYdwwfuuEH8j5KwXiuXZ25lQNedJJ7jzJDoOzjvPXcTx2Xp3Z7PPat0vs4W4b78OkQeKdMRxovEIQtFBKhIgAQhKgBISwhR8bmDKTdVRwaOpQBJhCzdHtg0yQxzwSQ0tjhznZXmBxoqsDgCJ3B3HQrE0waaJKExjca2kxz3mGtFysTjO2VV7jA9mz7HM9XckOSQJNm9QsFhe0dQHvsdHMGR4rSYLP2ksaTIdYO68isUjXGi5QhKqCAhIlQAIQhAAkSoQBBK4G4TpTQ3Cxjofp8fBO0N0yw7+Cdw61cFY+omZ5mzD0nVaphrR5nkAOJKlrzj9JWat1Bjnd1gDoG5duY8oE8PNY3SsErdGT7T5o/FVTiK0MaKbzSpDvOaxt4ngSYmIk9As5QxrXubVa4aQDqY5okFo90ngJjhtKbxnaP2kOAhuks6w6xt4z6qrp0HF8sseNu64c/FS70v/DTYjOjJBEiwBFxBEEnkZm6rKmY1Hv0t1NZN2jY23J3632hP4fLqh2aHE89Qjab/AN7K2wGRwQXMg2sNko1Mi4PEOD7OaA3jdsc5cbBX9LNmRIeHHeWAPk/wnvHy81AzfswX0zEi0258ysdQqPp1HUnv0O2kyPPqjoPRtcwy1tUamcYDmwWwR7j2z7rhtHERyCvuzWOdZjrVGW/EP+/TzWE7PivTqAOqNqNcYlrw7uzcOH1Fuq1OLq6Hsqi3B3Qjc/16LTGesZditbR4eqmLNdn8xD2giPDrv8d1o2PlVTsi9CoSoWiiISoQaQ80zJlCk6o82AsOZ4ALyTNO0NTFPpGqYa4uAaNmggjzOy0H6ScxJrNpA2YzXHN08fIfFYtkO0AfZqNI8CfzUZvdFoLVmg7L4uabmcWPjxHArT4fGPY4aA48yHQPCFhsuY9lZxaJa4yY4XIWzwTipN0yyVrY724xr62G00hdveeCYs29is7hKX7NpqECVocxoa26QJkEEzEKoFBrgGPAOkQRvcLW76YoJcLbLabCBpIjpsrNmCYIIABBmyocFhWmg5rCWEmARYjwlW+FqaHimXSQwSTv0lajJLRq6R7o8F0uKB7o8F2ulcONioQhaAIQhAAhCEAQiFwNwnCmxuFjHQ6wp2m4A7pkcVIp0hC1Cs6NYc14n+k8sbUdUDrVnkF1yXaDGhreJkRHRetZ/iTTonRGtxDGE7Au3cZ5NDj5LyL9IeGBo0Wt96kakHjLmtc4/VJP4HgYOrmTdfsqdNogQTvHMWt/Z5LZ9ncgBbNyDEfvdSeSzPZLBsrPPtGhwDW6RAA3cCYEcRHkvVMuYAAALcFOXaLRWrOcJlkRtHGOPRWWGwQm67anae6Qagq4SQeoXlPbfA/ttem7Y1COHAr2ELO9rcgbXpOIaDUAJb+9x0k9UJg0eU5G6MSXR3SAGhxJ1PO4aJAADdTiTwbzK3QxDH0tW4EBxHKdLH+lj4rzbE0AKwLZBLdIEQQZEgnYbEHxW+7I5MW4d/vGHU296AD7wLA3lpnf77dpgPL7JoucmzYU3tGwJ09DHA9ePqvQ8ox2ttjMfDoV5lh8qBL2nYFg+MtPjsJWl7O4wteSNifUE3/mlbF0ZJWbsFEJujVBFk4qkRIRCVcuKAPIv0gPJxL3NvDg3+WPRZrKBqu33mkgtPTdq1PbSk2ni3am2fDrSTPArF4qrUo4xzhTIBjUDZwIG8eC52dC4a7IsZIcNN5ueXkrrBZjFjM8oWXrVHhjcQ0+6e+2IJBWmw2KbUY144gJGiyZOOYwCXCAOJWYrdoadWq64aDaeccQVZdpGl2HIbvxWeyPsfUrUwCAOp+cLUY2anD4xlNrG+0L9RBDdyeinZRk7m1n169QOL9qbb6R9kT4LnJextLDgW1O+8bny5K4qPYwS4gDqYWivZfYGo0sAadlIVRkb2vJcwyNlbrojw5ZqmCVCRMKKhIhACoSJUAQyE23cJwptm4QxkOjipNLZRhxUmnsEGMpe19OaLOQqA/yvA+fxXiXbzMz+sMpg7Tq/wDY4zB8GhjfMr2ftrjtFAAe9IMRsADf8v6LxHMcGKlR+ogFtQmTty73TulRm9lYLRVdnqpp1gCOLgPwuvHkZ9SvUsorawIWNxXZ53sm1WAam3uRDh+Ib8b+PWImB7ftow00y4kSHMs0xOxfE7EWS03wqmkeqsbzRXxLWXc4Addz4BUGR59+tggBzDveNkx2gyNx0uc5zgHXEuAj+HzHmloY2GGxOoSAY5mwXVZwKweTdiKHtzWJcQXam0y5x0m/2yZI723QSTC29LDta3ugAJmkjDzntjkTDWDhYucCSPvcTHUfNaPKWezo06M6i1mt/wC85xJcf/keCh9r6wZpeZ7rg4+R2K4yHEGGcS1ugjcVGCTSqMPMNLmubvfpdUzJIn4wzWIbIOmmXfia1hHz9VIyXE953CDI6ajIHhaPJRM3w7/aU6tKSILKgG4+1JH2hsLXFjsSm6mY+zqagLECfA3/AOQ8ltino+X1+6Dy+Cs1jcoqPhpk3G3COAPP+i19F0j4K0XZGSOoRCVCcwzuLyJr8YKzxJEBvIACfms3277KMOmuHaajiBB2NivQ3MEysZ2z7QYcFrNRfUaYIaJAB31HmpySSKQts88o4eo1pbJcA7YXseCeyzHPoHRUY5rXbGJAPC4WxFEC5YR5LipiG7R0ghRcX9F00QaVQuIDpIn1WmwmJYGaW2dwCxxqOaYDaRAP/k3B8ld4EkuEtLfOQlWmO1aL52De9pBeW2sW7ieIWBGXVKeIc2u5z3A2LiTI4OHC69Gy7EA9078OvRQO2GXj2Qq/aYRfm0mCPqurJBShcTmhJxlUjvs1i9DgDs6x+i1q8+y6pYFbrBVtdNp6XU8T1QZo/I+kQhWIAhCVACJUIQBEcm27hOFNt3CGMhwcU+x1vkmRxUfMa5bRqOG4YWt/EQBPqR6LTDHdpcQ6q8uBlgc6m3950F0/yjwBYOJWBzCkP1iqBwkR0sR5+96r1HNspaWMaCAKLGuAt7xeA57uZJknqvNKlH/MVHH3XA6jyAaSfRob69FDIqZaD0Rclx72OfRuab7Ob90ujvN5GSD10nmmcpp/ugkF2l3KTfTynorXCYYU6D8RU4y4Tx4geHdA9VQ9jsUR3X7gmfGb/FTui0ds1+Qs0V2ji4ST4LXY12lsnZZV9f2b21QCYBkC+/JXVLNn1gNNNsaQf2hIdB2gD6rdjUGHe2bWHJWJfZUjsOacGfp6JvGZ9obsXbWFt7bnZKbqtFb2ygsM7D6LI9isS91ctk6S17WkkRdpeCRwEtDfB6tczbVxrgKZLWh3fJaNPUayY/2glcUsq/VnNAqanzJaxxgASZe7lBcST13gJvgk+mxwDtRNN8gPI0m8seBafjvyKazLBltVjSN2GTzIc5pF7bgn1XWXV2Vme1a6XNIDiB9oaYmYncX/AKqVicT7epqaSAwNDgACST3y0E8QXtv0KzgvyXmXCGtM93uweUgGD5ytFRtvy/v5rO4DCh4a0ggBzSW2PuA7x/dgtMN/JWhsnIdSQkalVBCs7RYo08NUc2xiAeUmPqvKK9CLr1Htc3/KP8W//QXmeO2subK9nThWj0miyabfwtPwCpM/gANtJ38Fb5djG1KDHtNixp+AlZzGV/aVSfTwC6ssqj/SGONyKqpgNXdBI5QwR5zumcow9alUN+5PumYB4lhPA8lf4XKC863T+6L7eCsKWV2AMkDYHgpQwt7ZaWZLSI+FzIOMbO9Fb4mp+sYd9J0B7mHSeBPDzlU+Y5MS2W2cLgqNl+ZT3X2cEO8T/DFWRfpDyXF/ZNiLEciLEeq3PZ/FWLD4j6rD47LS2oatK8mXN68SFbZLmkOaeRuPmoxfiyk4+UTdIQ0ylXUcQiVCEACEIQBFKaAuE4UMQMhRxXL22vsT/wAbfNKoeOrEtLQdrk/IfP06rboCiz2q5j3N4loa4njF2vHOQ3yOpZStlzTL6h002i/CZudXSLeHitBj6zqhLnOBPu028hvfqSPkqHPK7C/2FQkQ2dW7SbB2pnESRcX6brmm7ZaKpFR2wpmpLLhha1rWjgIDnCBxJAHgSslmGI/VKrahEte8h8bg3uPMHx9Fv8Th3F1MmCANwQQSCYg8Zt6BYntDgnVaIIbMEm0GPe/NEe7H3Wi+/wAXLqYNPS4iQQ4kQRuDaQRyIlPYbOqukaqgZFu5T1GOQJ/JefUssxdL2eIDiXVqpY4OJOoz9s8Zuei9Dy7LcTMMpFztOowRpiwJ1EgC58U0oVweM76c16pfd1Ss7iNTi0eTWgfFQKuPe8+xBmS2TyAMmT6K+xmQYuxqNa1tre0aXGQTBiYFlX5blLg5r3loGsgtEzYX87gyeSWmDIf+LezcKbWOdZwkOhwAsIAEgk3twHFd4l/cAp0qwqVok02e0cQCe5qeG6TIJMRwUbEY5zKr3UxBcSXvi8SWtYDwB038uEqDk+fYoVC1hZEmabg1zXDgSPqCD4rETZu8myV+HpaQyq9zyNQPeIuDfTYAaQYvJV3gcuDSAWbyZ1AAEmTrBuTx+o4s9nQatNrqlJrHaR3NT3Fp4AOcZLYEwdpA6rUUctJALztsOKdQbN4ScCIj52+illsJmlTiOAHxT4arRjS2Sl06alhDBASwgmVnaGlOFqj9wn0uvLcY7ulerZ9bDVfwO+S8fzCtaBcmwXPmW0dOHjLvsvrpYGS/U2tUqaG/ca06XDzI+KtsuwmuoDwF1ncup+zptbJMSfMmTHmtDk+LAcfK3FPjfnJfhk14xf6almHsl0BN0qxI29U6GHjC7TkGqgELJ9o8LpPtGCCN+oWwNNV+Y4LU0pZRUlTGjLxdmWwWayBKsGsa4zseY3VbW7NVQS6kNQFy0b+SawWOvBsRYg7jouCUXF0ztjJSVo9KyTEF1ETu3unrG3wU9UfZerLHeIPwV4rxdo45qpMRKkQmFFQklLKAILqoC5bXCV7JXAo9VtGiVa8iBudvLmoVesIjiCTfedMAx4/RTTRE8VEzFrdMbmRubC9yeSSS0MjMMcGyCRrO09d3k+OoeSh5nRaRJIg+9aTYyIKtKOB11HcWwCIMjVJ2HK3H0UTtDkDiyWAujhxte3NRUZNWXVGZx+PI0+z3LnQ3eQ0Bokcbnfop+EwxYxgfLiffgDxtxKg5fS0VAalJ7dNOo3X7N5DnPLYLiAdg0x+JaVuMY7ToDnEEmzSAJ4S6AB5p4KujMbw2U06lAtYAQHa22ghzSZBBuDuIVng8PBAkgEQYMSN4PRd5FhXN1OfEveXEDYSAAOtgFPr0IPnZdC4IyDmmGDaVpm0XJ2sBH97lZHOnmlRc6CNQJOkapLrCOPELb1qep/Rvz5rLdsMC51JopkhzHBzdJFxEFpHnx5KWRfIyPO6X7QFxe5gmWtcA0NLiO646pcCYMxPyWt7O4OlTo94sGoOmqOF47hIgWIM+95LP4sHT7B4ALodDGNbGkg3cAJPCBG+5TnZPKX18a3Ckn2ZIrVhA0tZT1A/xO1hn8UqKTboHo9b7K4Itw7HOIJLZDhtDrzfiRA8AFoWX8ExTbPgNgpAK7EqEY40ALsLhoTiGSZyglD02XJDBnNxOHqz/AON/yK8cpNvqO/DovY8S3UxzfvNI9RC8dxdMsJadwSPSyhl+Dow/JNwffe1o3JAHmYWtdhwzEODIDRAgcwBO/FZbs1gjUeSDGkT4ngB1W2w2GDBqfDeZJEFV/wCeNKxM73RLpPj/AKT7aqisxNM7PafBwT7afKfK66TmHwVyacpGePwKdYEAOYKhpJKg592Xp4nvCGVRs8Dfo4cQrWnsu2FRnseLa2iJlGWChTDRc7udzKnSkKRLVA9ipUgSoAEIQgCGVyxKkamAIv8A19VTY+u2XB5sHbgSXHkB0EDkFdrJ42oH1HOGxJjwkn6k+alkdIpjVsljPhMCk6Oepot4bfFLUzr7tP8A3Oj4AfVV7WpzQpeyRakduzF5B7jRNt3Jv27yANLLR97h5rpoTrAjzn9m0jhmJqcC0fw/mV06pUdu8+AAHyC7ATgCzyk/kNEb9UneT4kn5p5mDHJJUrwoOIzprNyB5rKNOs27M0MQwtq02PHUXHgdx5KH2A7G0sC7EOpz+0exgLjMNYJIB3gud/KOSlUM6LxLWkjmbDyndS8NjnBsADcmb8ST9U8ZKPyY1ZoA8ASTAFyTYAcyeC4bm9GY9tTmQPfbudgs/Xw4qOmoS+Ng4ywbGzNuA4KTTpDkPBM830jPFGlo1A4S0gjmCCPUJ1qzDcCAdTJY77zLHz4HzCdo9on0qgZiA3Q6A2q0EQdhrbfc8RsnWZPuhJY38GhemHhO1jsmi1VoiNOesN2o7JPqVDUokHUbsNoPEg8lta7gNyB4lMG/I+CSUVLQ0ZOOyko4VmDoTElrQPxOKzWLxL6rtTzPIcB0AV52tr//AJsF93ED0H1VIyg472+ahke6RfGtWNNw6l4es9nuvcPAlcOYAmalMH+lipXRSrNHgu0tRtnEPHWx9VosvzRtUW34jiF53htQB1Xg2PMfmrLA1SDqaS0jYgq0M7XdkpYU+HoRNvNdNKzpz6p7GYDnC5OxIG9hxVJis/q1hGssbyZb47qksiWyaxPht62Z02GHVGg8pE+ibdndEf6g+K88bhQ0zrcpFOtKl7mU9KN/h81pPs14+Sl6lhcJWhaHLcdqEE7fVUhO+iTx1wtzUQ2p0hR2Gdk8BzTkqImpDHJTRPJdNwx6JjCvz6sW0bcXAOPIQ4/EgDzWbY5anPsP/ln9AHehBPwlY2nUXPl6dGLhYNK61KK2qu2vUyhJanWKOxyd1haA+1QM0zinRbLnAcuZPIDcnwULGZ4XSyhDjsXn3G+nvnoLdVHwmVhrtbyX1Du91z4D7o6BZYURKmMxNc/s2+yaftVPe8RTF/UhPYPIWg6nl1R3N8QPws2Hz6qycY2SUak+qV2zR1rVIYFHDk416ygJbFKotUBlVTKFRMYTGNUDPdIpyfvNjxmfop1MpvGZY6sAAQAHSZnlbbzW03pDRaTtkXA4jEVaLRRsWEtMkDumCw38HBPtyvGHeoB/F9AFdZXloosgXJ3PPwU2F0eP2c08n+n4mUqdkar7vrifwk/MqO/sxiaYIpvDhyDi35rZQhHghfYzzmtlOJDoNB5PMQR6yk/wPEn/AEX/AMv5r0dGlJ6kN7meYtybEOdpFGpPVsD/AHGysqfYrEFsk02n7pcSfUCFvkiPVEHmkeW4nBPpOLarS0jzBHMHYhO4arq9xrnfhaT8l6YQkawDYAeAhZ6kN7/wx2DwFY/6TgI4wPmqbD9iMZJn2bRJiak2kxsOS9LhIWpnBPovtZgx2JxJ3dT/ANzvyVnguxAaO/UJP7oj5rVNCCELHFGPLIpmdmKI3Dj4uKmUMsps91rQpoCITpIRyb6NwUQV3CWFpg0lXMolMAPEgg3BEHqDwWRzDsk8OJow5puGkgOHSTY+q1peudSWUVLo0ZOPDBPwdVh71N4/hMeosnKWFqHam8+DHfktx7Xqm6mKjc7KfqX2U9r+jz+tm4a7TB1DcOBaRyJDhMeSjumr7zpb9xtm+fPzWgzyh+tnvCGtBFMkDUC6xdO4tMBQsp7KUqVIUz3oJh2z7km7hc7rPUyvnoj0qAG1k8Sp47PtPu1KjfNrh/MJ+KSr2eqAWqNd+Jpb8Wk/JHqkFory2UBiWvhqjLubbm1wI/P4JinmTD9oD8Ut+cKTi0aSGBBlFOq07Ob5OCkMpE7AnwErKNoaZUUyjVXNPLHnZp87fNWGHyF32iB8VqhJ8RtpDlB9t1JyvH6i4REH1HNVzsI8VHSQabKdyJHfJdDQOZBb4R1UyjT0vY7oAfkrY4uLsx00X9N1kpTdK3huu5VWjifRUiClCwBQESklIEGCohEpUAIiEspEAKklCEACEIQAQhCEACSUqSEGkeVzKJSSqUYI5y4JXRXBKyjTl6gYx2qAP76qa5yjPAmVtDxGKdIEeidbRXTQnAUDnH6uu2hwXYXYQaNihO4+Kbfl9N3vDV0vCk6J3TjWLTSBRyii27KNJp56Gk+sKUyj/ew9AnwEqKQWDKcLiq8zpbvz4NHMpXPmw35p2lTDR8zxK0VuiLicOGsDRzk8yeJKQ0+6OidxR2S0haEtbHT0P0TYJ0JoDhyTwKxkJCPNkvBcuulabpRQO66KRu6QGUAdNQUOSArAFRKJQgAQhCDAQglCDQQgoQAIKRAcgD//2Q=="/>
          <p:cNvSpPr>
            <a:spLocks noChangeAspect="1" noChangeArrowheads="1"/>
          </p:cNvSpPr>
          <p:nvPr/>
        </p:nvSpPr>
        <p:spPr bwMode="auto">
          <a:xfrm>
            <a:off x="6350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4" name="AutoShape 6" descr="data:image/jpeg;base64,/9j/4AAQSkZJRgABAQAAAQABAAD/2wCEAAkGBhQSEBUUEhQVFRUWFBQVFBQUFBQVFRUYFRUVFBQUFRQXHCYeFxkjGRUUHy8gIycpLCwsFR4xNTAqNSYrLCkBCQoKDgwOGA8PGikcHyQpKSkpKSwsLCkpKSkpKSksKSkpKSkpKSkpKSksLCkpKSkpKSwsKSksLCwsKSkpLCwsKf/AABEIAK8BHwMBIgACEQEDEQH/xAAbAAABBQEBAAAAAAAAAAAAAAAAAQMEBQYCB//EAEAQAAEDAgQDBQUECAYDAQAAAAEAAhEDIQQFEjFBUWEGInGBkRMyobHBQlJy0QcUI2KCouHwFSRDktLxU3OyM//EABgBAAMBAQAAAAAAAAAAAAAAAAACAwEE/8QAIhEAAgIDAAIDAQEBAAAAAAAAAAECEQMhMRITQVFhcSIE/9oADAMBAAIRAxEAPwD2ArgbhOlNjcKDKIepjfwTuHCbp8fBO0NytQrHkIQtMBI54Ak2AuSdgqXtZ2qp4CgalTvOJ006Y96o7kOnEngvHM07b5linHXVp4ek6RoEiQfsmO8eRkrLS6ak2es1P0g4QOcA9x0mJDDpJ6OMCOuyWr28w7Wlz9be7Ilsh3Rrmkj1I3XkuAycuZL3tHekOdLA7uxYXkcVcswYNJzHVGOY4Q7SHm33hNwRO4SeZTwRocT+k3Ue5Ta0Di58+E2AB6KRgO3xO7GOH7j4PlIMrA0OzVJo1Bxqxx1CGgcSHCRxvBClf4WPsgNnYtggngQQ0fEc9krkN4o9by3O6VYdwwfuuEH8j5KwXiuXZ25lQNedJJ7jzJDoOzjvPXcTx2Xp3Z7PPat0vs4W4b78OkQeKdMRxovEIQtFBKhIgAQhKgBISwhR8bmDKTdVRwaOpQBJhCzdHtg0yQxzwSQ0tjhznZXmBxoqsDgCJ3B3HQrE0waaJKExjca2kxz3mGtFysTjO2VV7jA9mz7HM9XckOSQJNm9QsFhe0dQHvsdHMGR4rSYLP2ksaTIdYO68isUjXGi5QhKqCAhIlQAIQhAAkSoQBBK4G4TpTQ3Cxjofp8fBO0N0yw7+Cdw61cFY+omZ5mzD0nVaphrR5nkAOJKlrzj9JWat1Bjnd1gDoG5duY8oE8PNY3SsErdGT7T5o/FVTiK0MaKbzSpDvOaxt4ngSYmIk9As5QxrXubVa4aQDqY5okFo90ngJjhtKbxnaP2kOAhuks6w6xt4z6qrp0HF8sseNu64c/FS70v/DTYjOjJBEiwBFxBEEnkZm6rKmY1Hv0t1NZN2jY23J3632hP4fLqh2aHE89Qjab/AN7K2wGRwQXMg2sNko1Mi4PEOD7OaA3jdsc5cbBX9LNmRIeHHeWAPk/wnvHy81AzfswX0zEi0258ysdQqPp1HUnv0O2kyPPqjoPRtcwy1tUamcYDmwWwR7j2z7rhtHERyCvuzWOdZjrVGW/EP+/TzWE7PivTqAOqNqNcYlrw7uzcOH1Fuq1OLq6Hsqi3B3Qjc/16LTGesZditbR4eqmLNdn8xD2giPDrv8d1o2PlVTsi9CoSoWiiISoQaQ80zJlCk6o82AsOZ4ALyTNO0NTFPpGqYa4uAaNmggjzOy0H6ScxJrNpA2YzXHN08fIfFYtkO0AfZqNI8CfzUZvdFoLVmg7L4uabmcWPjxHArT4fGPY4aA48yHQPCFhsuY9lZxaJa4yY4XIWzwTipN0yyVrY724xr62G00hdveeCYs29is7hKX7NpqECVocxoa26QJkEEzEKoFBrgGPAOkQRvcLW76YoJcLbLabCBpIjpsrNmCYIIABBmyocFhWmg5rCWEmARYjwlW+FqaHimXSQwSTv0lajJLRq6R7o8F0uKB7o8F2ulcONioQhaAIQhAAhCEAQiFwNwnCmxuFjHQ6wp2m4A7pkcVIp0hC1Cs6NYc14n+k8sbUdUDrVnkF1yXaDGhreJkRHRetZ/iTTonRGtxDGE7Au3cZ5NDj5LyL9IeGBo0Wt96kakHjLmtc4/VJP4HgYOrmTdfsqdNogQTvHMWt/Z5LZ9ncgBbNyDEfvdSeSzPZLBsrPPtGhwDW6RAA3cCYEcRHkvVMuYAAALcFOXaLRWrOcJlkRtHGOPRWWGwQm67anae6Qagq4SQeoXlPbfA/ttem7Y1COHAr2ELO9rcgbXpOIaDUAJb+9x0k9UJg0eU5G6MSXR3SAGhxJ1PO4aJAADdTiTwbzK3QxDH0tW4EBxHKdLH+lj4rzbE0AKwLZBLdIEQQZEgnYbEHxW+7I5MW4d/vGHU296AD7wLA3lpnf77dpgPL7JoucmzYU3tGwJ09DHA9ePqvQ8ox2ttjMfDoV5lh8qBL2nYFg+MtPjsJWl7O4wteSNifUE3/mlbF0ZJWbsFEJujVBFk4qkRIRCVcuKAPIv0gPJxL3NvDg3+WPRZrKBqu33mkgtPTdq1PbSk2ni3am2fDrSTPArF4qrUo4xzhTIBjUDZwIG8eC52dC4a7IsZIcNN5ueXkrrBZjFjM8oWXrVHhjcQ0+6e+2IJBWmw2KbUY144gJGiyZOOYwCXCAOJWYrdoadWq64aDaeccQVZdpGl2HIbvxWeyPsfUrUwCAOp+cLUY2anD4xlNrG+0L9RBDdyeinZRk7m1n169QOL9qbb6R9kT4LnJextLDgW1O+8bny5K4qPYwS4gDqYWivZfYGo0sAadlIVRkb2vJcwyNlbrojw5ZqmCVCRMKKhIhACoSJUAQyE23cJwptm4QxkOjipNLZRhxUmnsEGMpe19OaLOQqA/yvA+fxXiXbzMz+sMpg7Tq/wDY4zB8GhjfMr2ftrjtFAAe9IMRsADf8v6LxHMcGKlR+ogFtQmTty73TulRm9lYLRVdnqpp1gCOLgPwuvHkZ9SvUsorawIWNxXZ53sm1WAam3uRDh+Ib8b+PWImB7ftow00y4kSHMs0xOxfE7EWS03wqmkeqsbzRXxLWXc4Addz4BUGR59+tggBzDveNkx2gyNx0uc5zgHXEuAj+HzHmloY2GGxOoSAY5mwXVZwKweTdiKHtzWJcQXam0y5x0m/2yZI723QSTC29LDta3ugAJmkjDzntjkTDWDhYucCSPvcTHUfNaPKWezo06M6i1mt/wC85xJcf/keCh9r6wZpeZ7rg4+R2K4yHEGGcS1ugjcVGCTSqMPMNLmubvfpdUzJIn4wzWIbIOmmXfia1hHz9VIyXE953CDI6ajIHhaPJRM3w7/aU6tKSILKgG4+1JH2hsLXFjsSm6mY+zqagLECfA3/AOQ8ltino+X1+6Dy+Cs1jcoqPhpk3G3COAPP+i19F0j4K0XZGSOoRCVCcwzuLyJr8YKzxJEBvIACfms3277KMOmuHaajiBB2NivQ3MEysZ2z7QYcFrNRfUaYIaJAB31HmpySSKQts88o4eo1pbJcA7YXseCeyzHPoHRUY5rXbGJAPC4WxFEC5YR5LipiG7R0ghRcX9F00QaVQuIDpIn1WmwmJYGaW2dwCxxqOaYDaRAP/k3B8ld4EkuEtLfOQlWmO1aL52De9pBeW2sW7ieIWBGXVKeIc2u5z3A2LiTI4OHC69Gy7EA9078OvRQO2GXj2Qq/aYRfm0mCPqurJBShcTmhJxlUjvs1i9DgDs6x+i1q8+y6pYFbrBVtdNp6XU8T1QZo/I+kQhWIAhCVACJUIQBEcm27hOFNt3CGMhwcU+x1vkmRxUfMa5bRqOG4YWt/EQBPqR6LTDHdpcQ6q8uBlgc6m3950F0/yjwBYOJWBzCkP1iqBwkR0sR5+96r1HNspaWMaCAKLGuAt7xeA57uZJknqvNKlH/MVHH3XA6jyAaSfRob69FDIqZaD0Rclx72OfRuab7Ob90ujvN5GSD10nmmcpp/ugkF2l3KTfTynorXCYYU6D8RU4y4Tx4geHdA9VQ9jsUR3X7gmfGb/FTui0ds1+Qs0V2ji4ST4LXY12lsnZZV9f2b21QCYBkC+/JXVLNn1gNNNsaQf2hIdB2gD6rdjUGHe2bWHJWJfZUjsOacGfp6JvGZ9obsXbWFt7bnZKbqtFb2ygsM7D6LI9isS91ctk6S17WkkRdpeCRwEtDfB6tczbVxrgKZLWh3fJaNPUayY/2glcUsq/VnNAqanzJaxxgASZe7lBcST13gJvgk+mxwDtRNN8gPI0m8seBafjvyKazLBltVjSN2GTzIc5pF7bgn1XWXV2Vme1a6XNIDiB9oaYmYncX/AKqVicT7epqaSAwNDgACST3y0E8QXtv0KzgvyXmXCGtM93uweUgGD5ytFRtvy/v5rO4DCh4a0ggBzSW2PuA7x/dgtMN/JWhsnIdSQkalVBCs7RYo08NUc2xiAeUmPqvKK9CLr1Htc3/KP8W//QXmeO2subK9nThWj0miyabfwtPwCpM/gANtJ38Fb5djG1KDHtNixp+AlZzGV/aVSfTwC6ssqj/SGONyKqpgNXdBI5QwR5zumcow9alUN+5PumYB4lhPA8lf4XKC863T+6L7eCsKWV2AMkDYHgpQwt7ZaWZLSI+FzIOMbO9Fb4mp+sYd9J0B7mHSeBPDzlU+Y5MS2W2cLgqNl+ZT3X2cEO8T/DFWRfpDyXF/ZNiLEciLEeq3PZ/FWLD4j6rD47LS2oatK8mXN68SFbZLmkOaeRuPmoxfiyk4+UTdIQ0ylXUcQiVCEACEIQBFKaAuE4UMQMhRxXL22vsT/wAbfNKoeOrEtLQdrk/IfP06rboCiz2q5j3N4loa4njF2vHOQ3yOpZStlzTL6h002i/CZudXSLeHitBj6zqhLnOBPu028hvfqSPkqHPK7C/2FQkQ2dW7SbB2pnESRcX6brmm7ZaKpFR2wpmpLLhha1rWjgIDnCBxJAHgSslmGI/VKrahEte8h8bg3uPMHx9Fv8Th3F1MmCANwQQSCYg8Zt6BYntDgnVaIIbMEm0GPe/NEe7H3Wi+/wAXLqYNPS4iQQ4kQRuDaQRyIlPYbOqukaqgZFu5T1GOQJ/JefUssxdL2eIDiXVqpY4OJOoz9s8Zuei9Dy7LcTMMpFztOowRpiwJ1EgC58U0oVweM76c16pfd1Ss7iNTi0eTWgfFQKuPe8+xBmS2TyAMmT6K+xmQYuxqNa1tre0aXGQTBiYFlX5blLg5r3loGsgtEzYX87gyeSWmDIf+LezcKbWOdZwkOhwAsIAEgk3twHFd4l/cAp0qwqVok02e0cQCe5qeG6TIJMRwUbEY5zKr3UxBcSXvi8SWtYDwB038uEqDk+fYoVC1hZEmabg1zXDgSPqCD4rETZu8myV+HpaQyq9zyNQPeIuDfTYAaQYvJV3gcuDSAWbyZ1AAEmTrBuTx+o4s9nQatNrqlJrHaR3NT3Fp4AOcZLYEwdpA6rUUctJALztsOKdQbN4ScCIj52+illsJmlTiOAHxT4arRjS2Sl06alhDBASwgmVnaGlOFqj9wn0uvLcY7ulerZ9bDVfwO+S8fzCtaBcmwXPmW0dOHjLvsvrpYGS/U2tUqaG/ca06XDzI+KtsuwmuoDwF1ncup+zptbJMSfMmTHmtDk+LAcfK3FPjfnJfhk14xf6almHsl0BN0qxI29U6GHjC7TkGqgELJ9o8LpPtGCCN+oWwNNV+Y4LU0pZRUlTGjLxdmWwWayBKsGsa4zseY3VbW7NVQS6kNQFy0b+SawWOvBsRYg7jouCUXF0ztjJSVo9KyTEF1ETu3unrG3wU9UfZerLHeIPwV4rxdo45qpMRKkQmFFQklLKAILqoC5bXCV7JXAo9VtGiVa8iBudvLmoVesIjiCTfedMAx4/RTTRE8VEzFrdMbmRubC9yeSSS0MjMMcGyCRrO09d3k+OoeSh5nRaRJIg+9aTYyIKtKOB11HcWwCIMjVJ2HK3H0UTtDkDiyWAujhxte3NRUZNWXVGZx+PI0+z3LnQ3eQ0Bokcbnfop+EwxYxgfLiffgDxtxKg5fS0VAalJ7dNOo3X7N5DnPLYLiAdg0x+JaVuMY7ToDnEEmzSAJ4S6AB5p4KujMbw2U06lAtYAQHa22ghzSZBBuDuIVng8PBAkgEQYMSN4PRd5FhXN1OfEveXEDYSAAOtgFPr0IPnZdC4IyDmmGDaVpm0XJ2sBH97lZHOnmlRc6CNQJOkapLrCOPELb1qep/Rvz5rLdsMC51JopkhzHBzdJFxEFpHnx5KWRfIyPO6X7QFxe5gmWtcA0NLiO646pcCYMxPyWt7O4OlTo94sGoOmqOF47hIgWIM+95LP4sHT7B4ALodDGNbGkg3cAJPCBG+5TnZPKX18a3Ckn2ZIrVhA0tZT1A/xO1hn8UqKTboHo9b7K4Itw7HOIJLZDhtDrzfiRA8AFoWX8ExTbPgNgpAK7EqEY40ALsLhoTiGSZyglD02XJDBnNxOHqz/AON/yK8cpNvqO/DovY8S3UxzfvNI9RC8dxdMsJadwSPSyhl+Dow/JNwffe1o3JAHmYWtdhwzEODIDRAgcwBO/FZbs1gjUeSDGkT4ngB1W2w2GDBqfDeZJEFV/wCeNKxM73RLpPj/AKT7aqisxNM7PafBwT7afKfK66TmHwVyacpGePwKdYEAOYKhpJKg592Xp4nvCGVRs8Dfo4cQrWnsu2FRnseLa2iJlGWChTDRc7udzKnSkKRLVA9ipUgSoAEIQgCGVyxKkamAIv8A19VTY+u2XB5sHbgSXHkB0EDkFdrJ42oH1HOGxJjwkn6k+alkdIpjVsljPhMCk6Oepot4bfFLUzr7tP8A3Oj4AfVV7WpzQpeyRakduzF5B7jRNt3Jv27yANLLR97h5rpoTrAjzn9m0jhmJqcC0fw/mV06pUdu8+AAHyC7ATgCzyk/kNEb9UneT4kn5p5mDHJJUrwoOIzprNyB5rKNOs27M0MQwtq02PHUXHgdx5KH2A7G0sC7EOpz+0exgLjMNYJIB3gud/KOSlUM6LxLWkjmbDyndS8NjnBsADcmb8ST9U8ZKPyY1ZoA8ASTAFyTYAcyeC4bm9GY9tTmQPfbudgs/Xw4qOmoS+Ng4ywbGzNuA4KTTpDkPBM830jPFGlo1A4S0gjmCCPUJ1qzDcCAdTJY77zLHz4HzCdo9on0qgZiA3Q6A2q0EQdhrbfc8RsnWZPuhJY38GhemHhO1jsmi1VoiNOesN2o7JPqVDUokHUbsNoPEg8lta7gNyB4lMG/I+CSUVLQ0ZOOyko4VmDoTElrQPxOKzWLxL6rtTzPIcB0AV52tr//AJsF93ED0H1VIyg472+ahke6RfGtWNNw6l4es9nuvcPAlcOYAmalMH+lipXRSrNHgu0tRtnEPHWx9VosvzRtUW34jiF53htQB1Xg2PMfmrLA1SDqaS0jYgq0M7XdkpYU+HoRNvNdNKzpz6p7GYDnC5OxIG9hxVJis/q1hGssbyZb47qksiWyaxPht62Z02GHVGg8pE+ibdndEf6g+K88bhQ0zrcpFOtKl7mU9KN/h81pPs14+Sl6lhcJWhaHLcdqEE7fVUhO+iTx1wtzUQ2p0hR2Gdk8BzTkqImpDHJTRPJdNwx6JjCvz6sW0bcXAOPIQ4/EgDzWbY5anPsP/ln9AHehBPwlY2nUXPl6dGLhYNK61KK2qu2vUyhJanWKOxyd1haA+1QM0zinRbLnAcuZPIDcnwULGZ4XSyhDjsXn3G+nvnoLdVHwmVhrtbyX1Du91z4D7o6BZYURKmMxNc/s2+yaftVPe8RTF/UhPYPIWg6nl1R3N8QPws2Hz6qycY2SUak+qV2zR1rVIYFHDk416ygJbFKotUBlVTKFRMYTGNUDPdIpyfvNjxmfop1MpvGZY6sAAQAHSZnlbbzW03pDRaTtkXA4jEVaLRRsWEtMkDumCw38HBPtyvGHeoB/F9AFdZXloosgXJ3PPwU2F0eP2c08n+n4mUqdkar7vrifwk/MqO/sxiaYIpvDhyDi35rZQhHghfYzzmtlOJDoNB5PMQR6yk/wPEn/AEX/AMv5r0dGlJ6kN7meYtybEOdpFGpPVsD/AHGysqfYrEFsk02n7pcSfUCFvkiPVEHmkeW4nBPpOLarS0jzBHMHYhO4arq9xrnfhaT8l6YQkawDYAeAhZ6kN7/wx2DwFY/6TgI4wPmqbD9iMZJn2bRJiak2kxsOS9LhIWpnBPovtZgx2JxJ3dT/ANzvyVnguxAaO/UJP7oj5rVNCCELHFGPLIpmdmKI3Dj4uKmUMsps91rQpoCITpIRyb6NwUQV3CWFpg0lXMolMAPEgg3BEHqDwWRzDsk8OJow5puGkgOHSTY+q1peudSWUVLo0ZOPDBPwdVh71N4/hMeosnKWFqHam8+DHfktx7Xqm6mKjc7KfqX2U9r+jz+tm4a7TB1DcOBaRyJDhMeSjumr7zpb9xtm+fPzWgzyh+tnvCGtBFMkDUC6xdO4tMBQsp7KUqVIUz3oJh2z7km7hc7rPUyvnoj0qAG1k8Sp47PtPu1KjfNrh/MJ+KSr2eqAWqNd+Jpb8Wk/JHqkFory2UBiWvhqjLubbm1wI/P4JinmTD9oD8Ut+cKTi0aSGBBlFOq07Ob5OCkMpE7AnwErKNoaZUUyjVXNPLHnZp87fNWGHyF32iB8VqhJ8RtpDlB9t1JyvH6i4REH1HNVzsI8VHSQabKdyJHfJdDQOZBb4R1UyjT0vY7oAfkrY4uLsx00X9N1kpTdK3huu5VWjifRUiClCwBQESklIEGCohEpUAIiEspEAKklCEACEIQAQhCEACSUqSEGkeVzKJSSqUYI5y4JXRXBKyjTl6gYx2qAP76qa5yjPAmVtDxGKdIEeidbRXTQnAUDnH6uu2hwXYXYQaNihO4+Kbfl9N3vDV0vCk6J3TjWLTSBRyii27KNJp56Gk+sKUyj/ew9AnwEqKQWDKcLiq8zpbvz4NHMpXPmw35p2lTDR8zxK0VuiLicOGsDRzk8yeJKQ0+6OidxR2S0haEtbHT0P0TYJ0JoDhyTwKxkJCPNkvBcuulabpRQO66KRu6QGUAdNQUOSArAFRKJQgAQhCDAQglCDQQgoQAIKRAcgD//2Q=="/>
          <p:cNvSpPr>
            <a:spLocks noChangeAspect="1" noChangeArrowheads="1"/>
          </p:cNvSpPr>
          <p:nvPr/>
        </p:nvSpPr>
        <p:spPr bwMode="auto">
          <a:xfrm>
            <a:off x="6350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2538" name="Picture 10" descr="http://www.bestwayguides.com/wp-content/uploads/2011/08/Child-Control-Jealousy.jpg"/>
          <p:cNvPicPr>
            <a:picLocks noChangeAspect="1" noChangeArrowheads="1"/>
          </p:cNvPicPr>
          <p:nvPr/>
        </p:nvPicPr>
        <p:blipFill>
          <a:blip r:embed="rId3" cstate="print"/>
          <a:srcRect l="18258"/>
          <a:stretch>
            <a:fillRect/>
          </a:stretch>
        </p:blipFill>
        <p:spPr bwMode="auto">
          <a:xfrm>
            <a:off x="838200" y="2362200"/>
            <a:ext cx="4800601" cy="35237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Picture 12" descr="http://www.providencecoaching.com/wp-content/uploads/2011/01/jealous-children-200X2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702875">
            <a:off x="5727743" y="2832142"/>
            <a:ext cx="2649091" cy="26490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1752600"/>
            <a:ext cx="769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 When have you felt </a:t>
            </a:r>
            <a:r>
              <a:rPr lang="en-US" sz="5400" b="1" dirty="0" smtClean="0"/>
              <a:t>jealous ?</a:t>
            </a:r>
            <a:endParaRPr lang="en-US" sz="2800" b="1" dirty="0"/>
          </a:p>
        </p:txBody>
      </p:sp>
      <p:sp>
        <p:nvSpPr>
          <p:cNvPr id="21508" name="AutoShape 4" descr="data:image/jpeg;base64,/9j/4AAQSkZJRgABAQAAAQABAAD/2wCEAAkGBhQSEBUUExQSFRUUFBAQFBUSEBQUEBQUFBAVFBQUFBQXHCYeFxkkGRQUHy8gIycpLCwsFR4xNTAqNSYrLCkBCQoKDgwOGg8PFywgHBwpKSkpKSkpKSwpKSkpLCkpLCwpKSkpKSksKSksLCksKSkpKSwpLCkpLCkpKSwpKSwsLP/AABEIAMEBBQMBIgACEQEDEQH/xAAcAAABBQEBAQAAAAAAAAAAAAADAAECBAUGBwj/xABCEAABAwIDBQQHBAkCBwAAAAABAAIDBBEFITESQVFhcROBkaEGIjJSscHRBxRy4RVCQ2KCkqKy8BbxFyMzNGNz4v/EABkBAAMBAQEAAAAAAAAAAAAAAAECAwAEBf/EACERAAMBAAIDAAMBAQAAAAAAAAABAhEDIRIxQQQTUWEU/9oADAMBAAIRAxEAPwAAbdXIoQBc6INM0XzViOznWN/HLwXoNnEkCNOXn1c+iNDhLz7QIC0qTDhewdmLZBakcwBLSL+am+R/B1C+kMGw9oFviFtDZYdFUiBBvYdynG9zjciwG8rnb0ulhZZGb5KwxiGCoTVoYl9jdItg2ViGx1WX9/uBdWYahDDF00rbWVDE6cticcjYG1+id2JgGw15KtjlaOyNzbLO+/kjKegprDz5zrlIpPdnkmXonDg4KmChqbVjEwtLC475+KoQx3K6H0fp7E36jqpXWIpE6zeoMOBAJWrtABAp9LIjY1xN6daWE+0Uw6ygBZIuQCT21VrJdkX1PBFcVVqDdFAZnxVZcSCLb08tOHgI8jRbQBQhab7rKmiYZFZQi2Q7uKxZKY30suzfCCb2us/EWjp3Kk2xKhHLmm438EFwVqqmzOeSpuK6E2c7SGUko9c1KRybQYQcUlEpLAM4OV+nJJFhfmqBjtqtHCgdoW6pK9FZ9mjPV2GywWO87+t0ehMbTtOk11vf5KmGOL3bwbjTwQA1ctvOkdELe2dQ/GIAPaJ6MPzsgv8ASCO1gH+Q+a5xPZSLeJvn0kysI/F35KjW+kbLgPa9l9HD1mHllmD3Km0ppGBzbOFwdyyZnKZ0VLVRvjBY5ruOy4EjqNQpjEBYgHTJee1tC6F200kt3OGreRt8U0WKP3m/XXxTKl9EcP4dzNiFhdntc8wsyve9zLuuSTx07ljU+Ld3XP4LUbWF19kgjuP+ytLXwhSf1GbscFYionOBtuFzfgr8EJBzA5ncrH6WbsFpAFwRlbgqO38EUr6c+VNiG4p2lVJl6ifZ4uLhdZhlPsv5WuOK5bC5rO0vfLpzXUU8lgD/ALhc/KX4zeY9TDlSjqFcbIuU6CRcUPtM0pZMlV7VExd2roEjc0zJUi+6xgL2XKIIL6qbRYIUkiICMjrLmcWrCSQNy06+qNjY6LCqb81aEStlB7UPZViRh4ILNV0pnO0MFFxRWgIciIAaSmSAkjoMKnaA9VqYZRO9rZNvJZLAWG+XxWxRYy5oG9qle50VnN7NeJluayK6K0h4e0O/NatNUtcbjfmqeKAGxHMH5fNctI6ZZQsnCYp2tSFSYCQTWUgiYlsgjMXByIOhWFiWEGO7mXLN43t+o5reCkHIYE5BrkVkljcXB5arRxTBrXfGMtS0bubfoshpQ9BNOPGJNnZJ2hz18dVL72Drl1+qzmlTunm3PonXHNF//MtFJqoMfbMfFHZUHfY+RV1zr6iFfjv4y/T1BY64Wg3Fs8hrryWM2dp5dfqjxPtnkfMKmzXok1U+zraStyFt3HVacFeFx+HV/rWO/K5WuBle/mo1BWaNiauGiZky54VmatUtRtOsEvjgfLTebKoioF73VIuzA4+SnLALJcG0uipB3oVROAFn1MwboqklcSUykDoDiNYd2nNAw2YudYlNiFSy2ufLis2nns66up1EG+zeqyGArEnq9rcE89S52t7KqU0zgKrR9tMXKN0lQmEskobSSxikXXVlmgvu3Ks1hV6nYeCSiiLFLNbcj1laAwl2XAbyeSysRxARj946D5lc9UYk5xuSSua6RaEzp2Yiw8fC/wAEZtZH73iCFx7a5HZiPNR06DsGSNOjmnvCN2a5BuIo8eJW5dDb4I6Y6fZS2Vgx4wfePjf4qwzGDxHeB8kQ6bLVl4pgu1d8eupbudzHAqTMW47PwVyHEW/4Qtmm05ZuSkCuhxDDmTes0gP6ZO5H6rn5GFpsRYjcUrnApjhSCGHKV1hid1Jj7aZIYKV1gl6GrtqAfI/RaEWJA77cjl56LB7VWRSSlu12cmzrcRutbjeyb9jXsR8M16NGoluVbwatax3rE8uHeuUOIkH1Tblu8FYbiO5wI8vIqq5pax9Ea/Gue57O5nrmnNrh3Ky2e7Neq4mKqBGR7tCrwqHssbkJ/BP0yLpp9o25KoLGqavM2Un14I5qm8cSnmc9k6rSIN1NrUqa189EZ2yqNiJEb80F6m4oRcijMYuTbSYlJoRFJhJGZEdwSS6HCFTGdw8FVEzhkcr8V0NNCHNSmwoHUKCtLpl/A5Cpw3tHFxe4aDQECwQHejh3SeLPzW9W0Ww4cCgufnkp8qnNX0px7uMxT6Nv99ve0hR/07Lucw97vot7tFNrlDC+HOHAZhuaej/qo/oqcfqHuc36rqA5SC2Gw5Q0Uw/Zv7hf4KJZKNWSfyO+i7FjFWqcTY3T1jy07yjhjlDUvGocOoIUf0m7ituoxB78ibDgMh38VW2UuhwzhjDxo4+KhLib3G5c42yFyVomBvAeAUTRs90eC2sOFBuJPG+/UBFbi53gIxoWcPMoE2HA+ybdcwtrNgZmLjePNaVG3aF3NdY2IAsDbjc6BZWEYd6+1KAWt0G5x58h5+K0Zq+SeUxQ5b3vPstHE/IKPJytdI6OLj3tm3TYxBTkWiBkOTRcySE7gL/EKzsVdTJeSTsIgcw115OlxkD1OXAqOF0sNI3bDdqS2ckmbzxt7o6eaPBTy1LtqRxii1DQB2rx3+y3mc/iuVtv2dKxeglZilNRtLmiPb3u2QZCbalxzuuIxn07kndZzWmO/skZ9QdxXoNc6nhYQI4zYfrtDr9dq9+9ea49RMlf2kIazc9oADL7nNA04Hu4p128F/0IyoAsWm7Xeyd/Np5haEOIOAte44HMfksGiw4g+u8ttmNmIOBPE+uFoCED9oP4o5B/aHLshtHLyY3/AIbLaoHl5hEHj0WO1ltJYj/FI3+5gRY5XD3T+GSM+QdddM89L32clcEv10arSiBypxVR/WafC/mFbZOwi17HnkrrmlnO+GkOSoEqTh/m5MrIiRsjRNRqDDjI6wyG8rpDhjWMFhchTu0uh5hsyKWNxCS14aUWub3KSg6KKTOiGyjOrslnTuO3YG6uUsQ3hBodMoYjVXBy0WS0rq6vD2HPNZNZTRZ2yPVI15ehk/H2ZgcptKE9ttM0KSoIGTCTzsAlcUvhRXL+l9pQJsVY3T1jyPq+P0WVM6R+unAEAKApzy8UPG/iN5z/AEsT175NTlwGQ/NCaE7ac8lMQHkt+q38N+2P6RAUgpCDn5Ijaa+/yR/Tf8N+6P6AKStGk5oseHg7z5fRH9NG/dJmlSp6cyO2Wi58gOJ5LRdh7P3vH8lzr/Sxsb3NjbkCRcnNxHyU+VVC0rxVPI8OtZ6MvkAawhrdHPPtW37Ld58FtUWEQ07QxgAAzO9zj7zjvK82b6fz2tcActVb/wBfFrQWjaedS7QD6rgc19O7V6R6Q3DWkhxBy02rW6gfVCxWuETCdOa82/4iVF8yLcPzXV4H6bse0Fzg3kTZDGjdMq0eAz1j9uQuihve5HrOH7jTr1OXVdXS0tLTM2Y2AcXOsZHdXH4DLkqz/SiBw9oX6rBxn0hZsuzGiKRqplXH5Y3yDs2gHM+oAAR0G/ms4QHgfBZuDVLn1QN9z+4bJ/JdOQvR/H4fOdbPP/I5/CsSMv7qfdPgl9xPurUARI4yTYLp/wCaf6c3/TX8Mb9GH3fMI9Ph0oPq3H8QW9HQ3OZV2noGjee5L+qF9Zv3W/iKdHhlR+0c23DaJ+RCI6heNQ3Ln/8AK6Ono3WG9XhQX1AKVV4jPa9mdhNNlll3LTfHYKzDTBqmWXU3WsZTiMmQBJXnUgSR8gYcpsgOOhKVPVZ8giVVhnZY1RVZ5FVS0k3hvTzZclz1VN65zv3JxXnS6o1LySniMFqtHPinaLquCrNNJYqr6EQGSJDIWlUwi11RLM0U9A0QATgKfZp7IgGa1WqZo71XCLE5BhQZ0Wan2lhZWYqQObe5BQTFuSamNhXK81xim7Ooe395xHR2Y8iF6Y+POy57049HXdi2pAyBEb7agH2HHvuO8KX5C2dKcLyjiA5MCmumvmvPw79DOdknhchgqbEApllkhGYKMypc5wzN9OqA3RSa8tII3G6A+nVegeHkvkkcDZo7MficbnwA81076ck2AOuWSv8AorSMOHxPjaGlxkc/U+vtm5ueVlr0tPs6kdF3cNeMnBzLyowGYI7UkBaVHRtaDaxIF1ddHtuyGihS0xaTcam2ao7bXZNSkCpaLadmNf8ALroKbCGixIzCDQQ2K1muUaplZlDCIJbCfaUlMcE4Jg1FITELGI2Tprp1jHH1NASsapwcgrtHALNqyArTbRKoRxboC12h8FZdRhzb3sVq1UrQsyeXgrqmyOJFdlEb8VKWnsbb0oakhFknvqm70HRJjPVsQhmEXSFSfBQ7S6yTMyUltFH7vwUL5rWo4bgG2izfiZLTPfROA08FKmpTfRazy4mwCt09MAQT4bkj5OhvAqMpi1tzbuVCQm9wFtVMDje3SyznYY/UfFCX/Q0hYXRdq6xv1XVVGBRywPhcPVkYWHlcZEcwbHuWJh8b25W7109GDbPgpcr0pxro+Z8Uw90Ez4nizo3uY7qDa45b+9VCvSftnwPYmjqWjKUdm/8AGwZHvZb+RebLlaw6UyTUZqExFakY6DtTFJpTrIJ659kNdt0ssR/ZvDh0eLHzb5rsqjDwRkvLfseq9msezc+J3i1zXDyuvYCqwyNrsyIadzSiOjucxmtB0d0KKAjVU0TCUUeSMAiMameUoSIU7qLVIlYwrpimumLljDEpJrpLGMV0yz6lwVMSvvqrUcV81bMJ7pXfSByz67DzqDlwW0SQgTOBTKmhXKZzbqcjUIW0uiliBB0WDPFYq81pGlhAORYHKuFJqfBdLbrFXqGW2QzWaxalLTZbQ8lOvQ8+zSDLkG6UshuAM+ilA24R48NLje9ui59wthdo6XaGfmrAwlpO/uVulj2QArDSpOimGdBhAab3JV21gjPcqkr0NbDmHNfaJhonoJha7mDtm9Y8z/TtDvXz+vpySMOBB0IIPQ5FfNNfT9nK9nuPez+Vxb8ktDSQaitQWlFa5TKIO1EshsKJdKOdR9mcuziUf7zZW+MTvovbGBeB+hc+ziFMf/NG3+Z2z819BsaqwStdjNaptCkAmcnEE4oRKk5yC9ywCTprKIqEB7UwCJiztqLnoJKjtLGDNenQmhJYBz88AOY1TwNsM1Jk3FRe+6oIDdLuVCqu3oUeZljcKdgRmnXQr7Md05AzVWWQHqtPEYctFmGnV5z2RrRnw5XyPRSpqUuV7D6XayW3T0GzuS1yZ0GY0w20JC1qCjJH+WU5aUl4WtRQbKjV9FZgejoNkWKvxRWUWlP2ig3pYLdIPQDIm7RAxYdIgPKgZEMyImDAr5sx+YOq53DQzTEdDI4r6AxnFhT08kp/UY5w5u0aO9xAXzjI65J45pWFDhyI0oQRY2pB0WIyiKDAppSiNv0JozJiFM0D9tG88msdtuPg0r6IAXmX2MYMAyapcBcuEDDvAaA59upLB/CvTC9UklT7JWQ3FSLkKQphSL3Ku+YKE0qpufdMAtdtdTDlVjCsBYAzypRRpCNFAsgERyToT3JLGMh8YVeWwQnVJsgNqLuVkiTYB9QS618lehfdS+6NdnYJjS2OSLaYEmggow5WBhjB+qDz3qVOrrCptsokipBhrW6ZI7YkcFS2Uuhwq/dxe6tMamIUS5AJNzkIyJnPQ1jE+0S21EMTHJYw5eo7SiUCtq2xRukfk1jXOPQC6wDgftYx/JlM08JZLf0NPm7wXmJV7GMRdPM+V/tPcXHlfQDkBYdyopGOOEaMITQjsSsdBmKbUNq3fQ/CvvFbDGRdpeHP/Az13eTSO9KMe2+h2F/d6GCO1jsB7/xyeu7w2rdy1yVF0qFJMrIiEfKq8syDJOqz5kQEpH3UWtUdpHhjuiANBErAYosUroBGumJTufZVpJFjCeE6EZEkQHHtqr6ILyb3CpxPsrcUoHVd3jhybpsUc5tmr8Ul1iw1IVuOoXPUllRrXT9qqTapCdV52SeI/kajZ0eOoWC+cqcFQVnAPI3TIouKpxTqwHJcH0YojMkggTTIGJPmQ2G6AXosBWMWmwkrgPtaxjs4mU7TnJ/zH29xp9UHq65/gXoRrAxpc42DQXEncALkr599KsbNVVSTHRzvVHusGTB4Ad90rYyMYpJFIJAk2hGaEJqM1KUQRq9L+yHC85qg7gIGdTZ7/IMHeV5q1e4ehNF2FBC3Qub2zusnrD+nZHcjK7Bb6OgfKq8k6FNMqr5VUkFfMmbmq+2pNkRFL0cauR2AWWydT+8rBNPtEg9ZgnUmzrYbS/I5A7QXQXT5Ku6VE2lt8qSzzMksDTjmojUkl6BxFqLcrsaSSlRWQ+8KG9JJTGJDRSg+aSSxi9ArsaSSkyshQqsySSUIAo0SSSBkUvSj/saj/wBMv9pXgkupSSSUOgZSCSSRjIK1EakkgUQUL6Apf+kz8Ef9gTpJoJ8gGVV3JJKpNkQphJJEUcKYSSWMSTtSSWMO5BekksYGkkki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6" name="AutoShape 12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8" name="AutoShape 14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0" name="AutoShape 16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2000" y="3657600"/>
            <a:ext cx="76962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 Pretend like you </a:t>
            </a:r>
            <a:r>
              <a:rPr lang="en-US" sz="5400" b="1" dirty="0" smtClean="0"/>
              <a:t>jealous </a:t>
            </a:r>
            <a:r>
              <a:rPr lang="en-US" sz="2800" b="1" dirty="0" smtClean="0"/>
              <a:t>of your friend because they have a new toy that you want.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8288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flustered</a:t>
            </a:r>
            <a:endParaRPr lang="en-US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14400" y="152400"/>
            <a:ext cx="7239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flustered</a:t>
            </a:r>
            <a:endParaRPr lang="en-US" sz="115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09600" y="19050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Upset and behaving awkwardly (not normal)</a:t>
            </a:r>
            <a:endParaRPr lang="en-US" sz="3200" dirty="0"/>
          </a:p>
        </p:txBody>
      </p:sp>
      <p:sp>
        <p:nvSpPr>
          <p:cNvPr id="16394" name="AutoShape 10" descr="data:image/jpeg;base64,/9j/4AAQSkZJRgABAQAAAQABAAD/2wCEAAkGBxQTEhQUExQVFRQXGBQVGBQXGBQXFRYYFBUXFhgYFxUYHCggGBwlGxQUITEhJSkrLi4uFx8zODMsNygtLisBCgoKDg0OGhAQFCwcHBwsLCwsLCwsLCwsLCwsLCwsLCwsLCwsLCwsLCwsLCwsLCwsNywsKyw3NysrLCsrLCsrK//AABEIAPAAtAMBIgACEQEDEQH/xAAcAAACAwEBAQEAAAAAAAAAAAAEBQIDBgEABwj/xAA7EAABAwIEBAMHAgUDBQEAAAABAAIRAyEEEjFBBVFhcSKBkQYyobHB0fATIxRCUuHxFWKCBzNDcrIW/8QAGQEAAwEBAQAAAAAAAAAAAAAAAQIDAAQF/8QAIhEAAgICAwACAwEAAAAAAAAAAAECERIhAzFBE1EEMnEi/9oADAMBAAIRAxEAPwDU0MaIuEbSxTCh34MFCPwZGivbRxDguaUKaIcUrqhwXcO94umTQGOzRAG0LJ8ex4JgWGwGp+yK4rxItaQ42GvX/b+dFgeJ8RJcb3OvQbAclDknekdXFx+sMr4zOYEAC3S3+URTf/MdB7o+qTYPxOybAS7tsPNMDXvA0HxP2CkdCCnvi512CHaC830G/L+6qzFx3HXc9ApVKkCB8FkFlGNrj3Rpoh2N23PwCsgC58goNf116fmidaFeyxjxeTbnyG/wUP1p8W52uYH+IUpmRsIm2pnTsFw1DJvpsB90bBQThQT4Rv8ABHYjEQZ2EAjYza6WtqRvJOvSNSiG3A6nN6bn4LMyG1WjnyuFjr1aWmQ4H1QGHxz8NX/XY0lshtSnpcax5NNvJE0H+IaxEDy+pIlW4tsHNEtMEgDWRc9xlH5pNlUfYuA8TZXpNqUzma4a79iOaq4thMp/WYLj3gNwNx1F7brA+zVb+HcX0j+y6727N5O6CDqtoeK6k6AgOG8GIcOX+UmSBi0xtQxGdoI1ie438wuUa1ywnlH0/OhSpr8rvBG5jYPA26OBHayliqmdoqM0NwORHvNPp8OqFgxHH8SBY6ryX4bGB7Q467915HM2BnaVbYqwhV1KKoNct1XoHmHKwkwu4moGNJi+w67KzC1A66zvtdxNrXBmu3m7/HzScksUPxRykZr2q4nfLMxfuTqfzosrhWOdLtT8J6lEcS4hNR0AdyJ7RKlhy6oZkkBcqZ6FUEYYZG5dSbuPVFssI33Q7QG6XPPZG4eidDdx2/NUTI6DA1jqq8s3IgHQbkc+yJe9reTnctgo4emahLj+dkjdDpAtan+c+gXaVGPE7s0DU9kbUYJkmGj49Al+Kr/qEgEgCxI2H9I7o2BoiXz4WQLwTsOgO/dTAggN7k/nNRpXIawQB8huihTDe/qmQrBsNh7uMTIiOmtyinNkwDyk8/7aqh9ck5Wje/Ifco7AjV29rcvySi2BIMbRIgbWR1LxCdOXSLfULtGnb83V+EAEjS+u2n9lJstRfw5v6RFRvu3DgB7snly+8LVigHszgSwgteG2LQRIcOnMdbLM8Mr/AKbp1buNQOq2PD6YogPp+KiYteWA7f8Ar8oKUWWhJgK5HhLpezwE6ZgDLXeU+hKZ4asP1DFmVQC4f0VBfMBycNewWe9pqX8NiGVG/wDbq26CbD5t9ApmvmayoDE5g4DlF46tPiHOVjdl+Mruovcwh2s2nf8AuCvJnh67KjQXFpI8JPbe/MGfNeSBsg0yEBiSCYUjXyhQwbJly9U8cqxJFJpcTAaCV8v4xxAuqB7pLnuBjk2dB1I+i2ftpi5yUdneJ/Zu3mvneNrl9Qu8rbNGw5TC5OaVyo9D8aGMbOOoNDnFxnWwO0mDPqjWOMQAGgeiDoCfEdfhP2AUy4vMbff6pEWYfgnTJGn9R1PbkERUxMDK206nc8/JAurhtrTy2AVLsVy1Op/PkswIYtuY336fcplnDGxySvCHLc91TXxckk6C8JKtlG6QVjKmaJOVvxPYKujQLxAENG/Xv9d0DQGc5nnXUD5TyTX+OAEAQBaE1UJdluUMbAt9fJL6tQknYaAbnufsvVMQX2bvYKbaYbG557D/ACimaiVKnFh5lOsIy0pbR0t0TjDN8FuvwQkwxQdhzI+CtbSknnKEw9S/efUI6iZup2VA3OLSN+Y59louCcaLGQHWnwl2l/5XjrzSjENBN+9vigcHVLHZCZYZEG410+M+SCYJRs3ftVgm4jCOyaDxDm0jUdCLhYzgOKzh9MkB5y22DxMEdDEeic+ynFwJovJkOygkzcW320+Kz3HcKMNXFTL4CRofdGhtuWn/AOAmJpUEVsRVaYpsMaxmgg7jS8LybYRpqNkm4JaTAMxv0tFl1AIXj6UqzC2bCm9uZUkEL0no8hIwntjW/equ5AMHpP1WQw9HbmZ8tvXVab2lg1HjaZ9b/RJaYiSdST5DVcEntnrxX+Uimu7Ro/APkqm1srbb6fdQLpExqfh+fND161/h2WRmcq14+6swVz0QNV351VtGplaSUwiG2KxewQf6gi95vGyWGpJuuU6l+iKVAbsbjEn7DkrmukQPyfz4pZQuZTBlYDRZmQ3osaxsk3hcubn0+qXNrz9ymmCBcUjKIKpWbKY8Kr+808pHl/lCNZsq7sMjqksehlRqX+PmmNOp9UloVBlDuqKZXsgFDJ1S0zcEQluJqgk/yua4Tax6xtH1Gi9UrWQlWuc12ucTu3WOv9Wv91gllbF5az3D+YNd5gf3WqxlMYzCtdqY0n+YAfAi3eFgqrznIkSDEaajSD2Tr2R4qaTm0nAkVARl6jTvuiSZBgqQA1zwWgNdG5aIBPXLl0XFqsX7Ntquzte2DsWtJBkkg5iCLk2XkLMNXCFGu208kyqYDOM1N7XjaCEk4pX/AE2OBF9PNei5qrPMjB3R8/46BncVnsVUs4chfpJ+wTjjuJy31cdB35pCWG/WFwM9VFTrCOQKUPqTPeUfi3+J46FKXfX5poiSC6bpUcQ8WGyrwgzWXcRSId2+qZCs4QTorBSA39EMDGmvNFU3ZRa5TCF7BaBor6VJV0ah0lEsHMwOZ19EGMi6gyTZaLAUCLpZw8A9UypV4KlJlYjBoVGOZ4fzeysFaAvV6oDZSD+C6nViWdSfKEYKkOvyCVky4uRjKo/m1T0LZfUxPogMZW6K3E0RaEHinGL+qZIDkL6rpNj5G22x3+Cj/GOBnQtvcc9ZChWokdyhKoMwTbvpKNCWfQOGe31PJFfNTqgwQBmBjcSbA8lxfOKmJLTrGh0afmvIYo1n2nFew2JoVTUw1duU3yXaR5yl3HOKVC0Cq4nLOsSedx5La8f4oWMcAdjc7NGp6r5rxCarw0W3O9gNz6+q02JxR9EFVhe7O7nbkqa5EiDojMW0yY29EvsT5JDoFdUeI9vogzT1R2KHiPl8lToQUyYjR3h9CAif4aZRGBpgjomLcJIt0jnf/COQGhAME1vmvVqlJmpRuP4e8nkOdvgFHEezk0SWAl4IJ5kDknWyck0roXU8Yz+r6I/DBp2tzlLDhWtiYMj8kc0ywPCXMpBxtmuByCaUaQsJWxzha7WgDRXmqLJYMIQvQd1Gi10Nf4u35KGxGNG500CErtIEhKn1C6dUVBGcxk/iPJDv4m7+yExGDqGm52kckvGBMXnSZkyqqCJS5DS4fH5hrJKIbULhB1CzXD8FVIc5skNMRJE9im/DcWRY3Ha46ELONBUrDiyR1SnH0zeNVpKbJbKR8Xbc9kgxnHtJMryMpYey8lyHxZ9k9ocXmaf9xA8vyPVJeGeKnWrbe4DzvLiPSPJQ43iYp+oHpfzsrKJyYJrRbNBSMWOlRn8UfCes+v580upN0PO356ozHP8Ad83H0t9ENQbYefwQ8KsExNPxnqgMW4tH5zTPHNvI2MHt+Sl/EW57jzTRAw/AVYjkVo6UZQfP4rPYSiQ1siNI9SB8itBh2CGjn+fVCQUTFEuJO1rIsMGskFHcLpNawbT80eMGx2t0uRRRMu9jQZysk75Gyi8M3NqwHuE9/wBNYBsusw40GnTdbIzpeCJ2FDyRoPsoDAAJ00Nb4YUKbATzWvYuBkeLUosB3VHDKAEgjZaDiuHa10pW94L2kdirJ6JyjTKqFZoGW/J2l/JBVcDSJsaoHIZT2gnRaZnCQ8SQjafs83UBDOhnCL7RnaeIpNYGNblaI31nmuYbI5x8ItvzTfiPsuC0kG4vHNKbNiAbaplLISSrzQfmGgFuqQ8apgkA22lO8K/M0QCBe5S3G4f9SoB39dkr0ZbEgadhZeTprctiLixsvKVlDQcbwJIcwj3QD36hBVKn7LG9IEpgMWXMplxkwZ7AwBfVIeJYi5PKw7lPIjx7F+MMuPLl0H4VfSpXAHKFTSp5nDy/ymhw5BFtZIG/dKUFWIZBPWyXsZBv8UX7VVMgaBqC428vsp4nCloGbUgT5j7z6I+A9L6z/wBvqXs8oB+6cYehmDWixOvYJJh2ft84+ic4KtDXOGoEj/ldbsKGtV4bDRtZFYaoTN4WdpYsD3jHU9Uzw+IEGD23kpWi0ZBznEnLnN5sjaWIaxt9tOaz2BY6b9fNF8VrltMncApX9BYv4jxLNUaBOsJnwzFeKI5RGnVZyjhS5zf9sZin1VjDcEgjQg9E+kKi7FkVc0rOGjkPSZ6BGupucD4soERPzlX0aYygO1mD1nkn1Qj2xvw6qAzmmNKrZJMNQgJk4w37KVlUguvUlqxOIwpL3CYB15rSUcTmDptB+Y/skxql1R5iw+QVoEuUixgb4RayFxDXNfI8uw1ReGbPiOpkev8AhQ4hLnBjfP8A9uQKTkYkATFVMzpDT1iYleWm4eRSZkdlDhrO5N57LijkUpmfbiwG2BsIFjHeQlONdJAjnb6p0A1zcueOmgJ7qvF4drWiR4nPJm0QAbDzV5MlHojwjDCQ55yi0G0LUcYw7X5KgidC0bwJJnrAQGGwgAFztIGh7tVeOYWiAIJ0jTrZSGMX7RUc72Od7uYkk9x/dar214cWCk8QWVB4SNPBGo5wQlvtJw4OayDOUERaRmj10XOI41z8JTaT7hiP+JHyCfsAHgac0ajrQC2038c6Df3T6o3AvhsDkB6H+4SugCKNQ9G/H8KOwgIptdESJ7g7ohYzpYcPbG8yrKtANyRYCZA1C5gi17cwMHfui6bQ7UpWykQ/D02gDc80JxKnLDadjHJSo0nAeE26o7DCR4tOSVfYxkafAar58RA6Eg+caq+pwrE0mSDnHPe61VRxg5RZMMOJaN09jKOj5zW4biaguYjZE4LhdeQXkx1iTC2ePw0idD90PS0uNOabtWI1RThWwBIv3Rb3hL6lF53AGq5UeALm5U6GUgau8AVPL63+KWHFFocImY36JoDIIjZLX4M+6L9eqvEjyOyVKof0SbiAB2k6yjMTSYz9NrCS6xIF5Ezt3PqisFgwaT2kWIuel/7qjhlKsfCwB5Fsps63I7rn5JWzQWhxSqW0HZ2o6LiicdihY0PUGV5ToYyFDDyOfYxr0grlbCvkZnQAdz8hqUvpVfjunnDsXl8FUEscJER5Fsgghdcujkg1YbSrk+7J6jVGUsPUBDjA6Ov8NlXwhzsjiwRFnNmTGzmH6L2Io4j+vO0+RHdp+iRUO2/DvEqIqU8gAm5kWXz51Uh0EyPstlxDEfphwm5t26LIYzCmC4C255SguylUhi1sUcsEkxp0NlbjsaG0/dLQBET00HUqvh/E3Ophg25mPjshcVh3VHACTaSYgAdBy+aKQX9hfBcQ8tLiIEweUpr/ABd4sFL2bytrUmkCJy5dRf5qzilBrKrhYAOdHICUzjqxFPdEzjiLNhcbi6o1DXdJLT8ZQ8AjbuvU5IjVJ0VTCTxeo3/xntIVmH9qstn03NHPUfBL6mFq6g+RugatHEE2IjsFtHZHkVfqaH/9ex3MdwVfQ4tTfuT0AP2WewlKto5rT5JvSwpjl0FkypEuSafhOpixmgZ/OFP9FpgrlPDwi8Ph0OyH9K8NhZm0IzCcNLzlbvYTpJBgTtKhXxrWWFzyH15JjwCsHf8AcJy28IMA33KMpUqQKvZS6iaYOYQIy5iR4XG2Vw2017rmNwDqbw8C1jY8uRC2talSqN8Jk8tZ6SVjuKkh0M/baLEmCSfz6rmaCmWN4uDrWdPWJ+LV5K3Yuh/Mcx3IAXkcUMfPwLKVLEuaC0HwzOXUdxyPZTyKt7F2nChtwjHQ7Tty+KJfjw87t1sCfheyR4arlcDyKMrQ2pN8sk26jQoOKDk0wam41DLg4RzMok03OEEBrBo0XLupTfjTabKmRrgaZNnC8gAEGEoxQGYkOEbXBnqgood8gqfhnUn5hdvZaLCfvN/aaTpmOrieULmDIDHEgFu4duo4Xhba1RrcOXsqO/oP1tZbFroPyJ6ei3g4NOu19RrmhpkktIyjqU+4R7O1eJ1X1mRToAlrXvBOY7kNET6pxwv/AKctDw7FV6mIjSmSQzzErdYzHswtIQAIENaIA7ADRUwdbJ2r1tny32t9nqWB/SptqGo4hznSAABIAgDSfEs5Qe5hkXby3HkmntFi3Vqzqj9SY8ktAhQm9nRBUhl/qAcFGhVDkt/VKto18uyWkXUxzScGiSrxWBCSu4gBsqX8Re6zfCPj6o0jOVjvEYunT94y7Zg18+SCq497xA8LeQ19UDQoeZ5pvhMCTstYtA+Hw6f8NwZ1V2C4dGqf4DhxfpZvP7IYt9GcsSmi2YaOd41THGcAp13BzgWxa0ZjyumuEwLWaC/PdFhqvHgrs5Z8t9GPxPsWQf2gwtj+YXndeWxLivI/BEX5ZfZ+bsQyCh6jEyrU5QVVqZxJpgZCNxd2sd0hCkI0D9rsfmggsorYnKBMkQbTz5IYMkZgJHcfEaqriJlwaugBFow1a+KVtSQAF9P9h/Z4YWn+q+9Z4v8A7G6ho681kfYrhgq1WSJFPxEddvr6L6oymSeyrCPoh3+IyNc935yCxvEsc6q4vf1yt5DmnvtM+Gtbz+QWZLJUubl8R0cPH6xNi6WYoR2EK07cDKl/p4XJkddIyTsMVS7DlbH/AExcHCEbNSMcMIeSNw3DidlraPB0ww/DwNlrDoRcP4NuQn1DCBqMbR5JrguHxd1zsOX3TRg5MSfIooGwHDJu7Tl907p046D80XQANfRdmV1xionFKeRKV3Mq2iVTiOIMpnKTmf8A0Nu70280XSFSb0gsMXkEMdUNw1oHImT8F5Lmh/jZ8Na2WhC1qMhFcPd/KUQ7DpifTM1VZBV+EMteOgPoicXhTdDYZsZh0KWthsTVqviJRWDZmcEtL5dC2HsDwj+IxDWn3Rd3YLNbC+j6f7AcE/Sol7veqGezdgtU5kQArabQBAsAEHia+Vr38gSnbpAS3RluN1873Haco7Nt90DSYrq7YgKyjTXBPZ6ENKiVNiIbTUqbFcGoUNZBtNWsphdhWATYao0K2RDVbQol1h67IrD4Am7rDkmLGBoiI6bq0OH1kJ81aRThcIG9Tz/NESDy9V1rJ19FaYAXQklpHM3e2QDALm6gTNyYA35L3vHoshxvibsS80qRii0w4j/yHl2WlLFDQg5ug/GcbdVJp4fwsFnVdz0Z91fgcO1gtruTqe53QuDpBoAAiEdSXPk3tnTSWkGMevKsLyID4PSxMQntGsHtB33WfdQRPC68Og7rpaOdocupAi6UPwmWoAdJR/6sGFzGCS080rItmJx2GaKzgzSV9u/6VcGFHDGqRDqkG+wGnqvleD4MamKZT/rcB5E3Pov0EKYYxrG2AAEdAikhk7Ra93hS7iJ/Zd1IHxCLxD7BUlgcC0ixWktUNF07Ms9suRNJiau4Jyd6hWM4Mf6h6LlfFKzsXLGuxfTarWtmwv2TWlwto1M/BG0qQGgTrh+yb514KsPwwn3rfNMaOHa3QeavcVECVVRSIym2eHT1+ykympAKRKYQ8SqHGfovPMqbG3R6MI/ajGFjG0WHxVJkjUN3PmleAwoY2AFZV/crPqHnlHYWRIauPkllI7oRxjRxpuiKbkOVJrkAMODlxVAryNgPlAwoIsltWgWORWGxhamUMrATAPNdto5egDFjQ84KIwfiDR3XcXhi1gB23V/BWyZ5KPNLGDZKb0aX2R4YP1g8i7RbzWyqPkpL7N+653kmYdZD8ZP41YIaiTqmVKkTuJ6j6rlMK5ghXHLWO6FWByrYVYChQTq7KiSorUY6LlXBUtcrcyxjsqDypqLVjHQ24UMQ/Kxx5A/JTJv5KnF+47sUrCuxBh6UAK7KusC6VxncUuC4CpOUVjFgcuqvMvIin/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371600"/>
            <a:ext cx="2143125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AutoShape 12" descr="data:image/jpeg;base64,/9j/4AAQSkZJRgABAQAAAQABAAD/2wCEAAkGBxQTEhQUExQVFRQXGBQVGBQXGBQXFRYYFBUXFhgYFxUYHCggGBwlGxQUITEhJSkrLi4uFx8zODMsNygtLisBCgoKDg0OGhAQFCwcHBwsLCwsLCwsLCwsLCwsLCwsLCwsLCwsLCwsLCwsLCwsLCwsNywsKyw3NysrLCsrLCsrK//AABEIAPAAtAMBIgACEQEDEQH/xAAcAAACAwEBAQEAAAAAAAAAAAAEBQIDBgEABwj/xAA7EAABAwIEBAMHAgUDBQEAAAABAAIRAyEEEjFBBVFhcSKBkQYyobHB0fATIxRCUuHxFWKCBzNDcrIW/8QAGQEAAwEBAQAAAAAAAAAAAAAAAQIDAAQF/8QAIhEAAgICAwACAwEAAAAAAAAAAAECERIhAzFBE1EEMnEi/9oADAMBAAIRAxEAPwDU0MaIuEbSxTCh34MFCPwZGivbRxDguaUKaIcUrqhwXcO94umTQGOzRAG0LJ8ex4JgWGwGp+yK4rxItaQ42GvX/b+dFgeJ8RJcb3OvQbAclDknekdXFx+sMr4zOYEAC3S3+URTf/MdB7o+qTYPxOybAS7tsPNMDXvA0HxP2CkdCCnvi512CHaC830G/L+6qzFx3HXc9ApVKkCB8FkFlGNrj3Rpoh2N23PwCsgC58goNf116fmidaFeyxjxeTbnyG/wUP1p8W52uYH+IUpmRsIm2pnTsFw1DJvpsB90bBQThQT4Rv8ABHYjEQZ2EAjYza6WtqRvJOvSNSiG3A6nN6bn4LMyG1WjnyuFjr1aWmQ4H1QGHxz8NX/XY0lshtSnpcax5NNvJE0H+IaxEDy+pIlW4tsHNEtMEgDWRc9xlH5pNlUfYuA8TZXpNqUzma4a79iOaq4thMp/WYLj3gNwNx1F7brA+zVb+HcX0j+y6727N5O6CDqtoeK6k6AgOG8GIcOX+UmSBi0xtQxGdoI1ie438wuUa1ywnlH0/OhSpr8rvBG5jYPA26OBHayliqmdoqM0NwORHvNPp8OqFgxHH8SBY6ryX4bGB7Q467915HM2BnaVbYqwhV1KKoNct1XoHmHKwkwu4moGNJi+w67KzC1A66zvtdxNrXBmu3m7/HzScksUPxRykZr2q4nfLMxfuTqfzosrhWOdLtT8J6lEcS4hNR0AdyJ7RKlhy6oZkkBcqZ6FUEYYZG5dSbuPVFssI33Q7QG6XPPZG4eidDdx2/NUTI6DA1jqq8s3IgHQbkc+yJe9reTnctgo4emahLj+dkjdDpAtan+c+gXaVGPE7s0DU9kbUYJkmGj49Al+Kr/qEgEgCxI2H9I7o2BoiXz4WQLwTsOgO/dTAggN7k/nNRpXIawQB8huihTDe/qmQrBsNh7uMTIiOmtyinNkwDyk8/7aqh9ck5Wje/Ifco7AjV29rcvySi2BIMbRIgbWR1LxCdOXSLfULtGnb83V+EAEjS+u2n9lJstRfw5v6RFRvu3DgB7snly+8LVigHszgSwgteG2LQRIcOnMdbLM8Mr/AKbp1buNQOq2PD6YogPp+KiYteWA7f8Ar8oKUWWhJgK5HhLpezwE6ZgDLXeU+hKZ4asP1DFmVQC4f0VBfMBycNewWe9pqX8NiGVG/wDbq26CbD5t9ApmvmayoDE5g4DlF46tPiHOVjdl+Mruovcwh2s2nf8AuCvJnh67KjQXFpI8JPbe/MGfNeSBsg0yEBiSCYUjXyhQwbJly9U8cqxJFJpcTAaCV8v4xxAuqB7pLnuBjk2dB1I+i2ftpi5yUdneJ/Zu3mvneNrl9Qu8rbNGw5TC5OaVyo9D8aGMbOOoNDnFxnWwO0mDPqjWOMQAGgeiDoCfEdfhP2AUy4vMbff6pEWYfgnTJGn9R1PbkERUxMDK206nc8/JAurhtrTy2AVLsVy1Op/PkswIYtuY336fcplnDGxySvCHLc91TXxckk6C8JKtlG6QVjKmaJOVvxPYKujQLxAENG/Xv9d0DQGc5nnXUD5TyTX+OAEAQBaE1UJdluUMbAt9fJL6tQknYaAbnufsvVMQX2bvYKbaYbG557D/ACimaiVKnFh5lOsIy0pbR0t0TjDN8FuvwQkwxQdhzI+CtbSknnKEw9S/efUI6iZup2VA3OLSN+Y59louCcaLGQHWnwl2l/5XjrzSjENBN+9vigcHVLHZCZYZEG410+M+SCYJRs3ftVgm4jCOyaDxDm0jUdCLhYzgOKzh9MkB5y22DxMEdDEeic+ynFwJovJkOygkzcW320+Kz3HcKMNXFTL4CRofdGhtuWn/AOAmJpUEVsRVaYpsMaxmgg7jS8LybYRpqNkm4JaTAMxv0tFl1AIXj6UqzC2bCm9uZUkEL0no8hIwntjW/equ5AMHpP1WQw9HbmZ8tvXVab2lg1HjaZ9b/RJaYiSdST5DVcEntnrxX+Uimu7Ro/APkqm1srbb6fdQLpExqfh+fND161/h2WRmcq14+6swVz0QNV351VtGplaSUwiG2KxewQf6gi95vGyWGpJuuU6l+iKVAbsbjEn7DkrmukQPyfz4pZQuZTBlYDRZmQ3osaxsk3hcubn0+qXNrz9ymmCBcUjKIKpWbKY8Kr+808pHl/lCNZsq7sMjqksehlRqX+PmmNOp9UloVBlDuqKZXsgFDJ1S0zcEQluJqgk/yua4Tax6xtH1Gi9UrWQlWuc12ucTu3WOv9Wv91gllbF5az3D+YNd5gf3WqxlMYzCtdqY0n+YAfAi3eFgqrznIkSDEaajSD2Tr2R4qaTm0nAkVARl6jTvuiSZBgqQA1zwWgNdG5aIBPXLl0XFqsX7Ntquzte2DsWtJBkkg5iCLk2XkLMNXCFGu208kyqYDOM1N7XjaCEk4pX/AE2OBF9PNei5qrPMjB3R8/46BncVnsVUs4chfpJ+wTjjuJy31cdB35pCWG/WFwM9VFTrCOQKUPqTPeUfi3+J46FKXfX5poiSC6bpUcQ8WGyrwgzWXcRSId2+qZCs4QTorBSA39EMDGmvNFU3ZRa5TCF7BaBor6VJV0ah0lEsHMwOZ19EGMi6gyTZaLAUCLpZw8A9UypV4KlJlYjBoVGOZ4fzeysFaAvV6oDZSD+C6nViWdSfKEYKkOvyCVky4uRjKo/m1T0LZfUxPogMZW6K3E0RaEHinGL+qZIDkL6rpNj5G22x3+Cj/GOBnQtvcc9ZChWokdyhKoMwTbvpKNCWfQOGe31PJFfNTqgwQBmBjcSbA8lxfOKmJLTrGh0afmvIYo1n2nFew2JoVTUw1duU3yXaR5yl3HOKVC0Cq4nLOsSedx5La8f4oWMcAdjc7NGp6r5rxCarw0W3O9gNz6+q02JxR9EFVhe7O7nbkqa5EiDojMW0yY29EvsT5JDoFdUeI9vogzT1R2KHiPl8lToQUyYjR3h9CAif4aZRGBpgjomLcJIt0jnf/COQGhAME1vmvVqlJmpRuP4e8nkOdvgFHEezk0SWAl4IJ5kDknWyck0roXU8Yz+r6I/DBp2tzlLDhWtiYMj8kc0ywPCXMpBxtmuByCaUaQsJWxzha7WgDRXmqLJYMIQvQd1Gi10Nf4u35KGxGNG500CErtIEhKn1C6dUVBGcxk/iPJDv4m7+yExGDqGm52kckvGBMXnSZkyqqCJS5DS4fH5hrJKIbULhB1CzXD8FVIc5skNMRJE9im/DcWRY3Ha46ELONBUrDiyR1SnH0zeNVpKbJbKR8Xbc9kgxnHtJMryMpYey8lyHxZ9k9ocXmaf9xA8vyPVJeGeKnWrbe4DzvLiPSPJQ43iYp+oHpfzsrKJyYJrRbNBSMWOlRn8UfCes+v580upN0PO356ozHP8Ad83H0t9ENQbYefwQ8KsExNPxnqgMW4tH5zTPHNvI2MHt+Sl/EW57jzTRAw/AVYjkVo6UZQfP4rPYSiQ1siNI9SB8itBh2CGjn+fVCQUTFEuJO1rIsMGskFHcLpNawbT80eMGx2t0uRRRMu9jQZysk75Gyi8M3NqwHuE9/wBNYBsusw40GnTdbIzpeCJ2FDyRoPsoDAAJ00Nb4YUKbATzWvYuBkeLUosB3VHDKAEgjZaDiuHa10pW94L2kdirJ6JyjTKqFZoGW/J2l/JBVcDSJsaoHIZT2gnRaZnCQ8SQjafs83UBDOhnCL7RnaeIpNYGNblaI31nmuYbI5x8ItvzTfiPsuC0kG4vHNKbNiAbaplLISSrzQfmGgFuqQ8apgkA22lO8K/M0QCBe5S3G4f9SoB39dkr0ZbEgadhZeTprctiLixsvKVlDQcbwJIcwj3QD36hBVKn7LG9IEpgMWXMplxkwZ7AwBfVIeJYi5PKw7lPIjx7F+MMuPLl0H4VfSpXAHKFTSp5nDy/ymhw5BFtZIG/dKUFWIZBPWyXsZBv8UX7VVMgaBqC428vsp4nCloGbUgT5j7z6I+A9L6z/wBvqXs8oB+6cYehmDWixOvYJJh2ft84+ic4KtDXOGoEj/ldbsKGtV4bDRtZFYaoTN4WdpYsD3jHU9Uzw+IEGD23kpWi0ZBznEnLnN5sjaWIaxt9tOaz2BY6b9fNF8VrltMncApX9BYv4jxLNUaBOsJnwzFeKI5RGnVZyjhS5zf9sZin1VjDcEgjQg9E+kKi7FkVc0rOGjkPSZ6BGupucD4soERPzlX0aYygO1mD1nkn1Qj2xvw6qAzmmNKrZJMNQgJk4w37KVlUguvUlqxOIwpL3CYB15rSUcTmDptB+Y/skxql1R5iw+QVoEuUixgb4RayFxDXNfI8uw1ReGbPiOpkev8AhQ4hLnBjfP8A9uQKTkYkATFVMzpDT1iYleWm4eRSZkdlDhrO5N57LijkUpmfbiwG2BsIFjHeQlONdJAjnb6p0A1zcueOmgJ7qvF4drWiR4nPJm0QAbDzV5MlHojwjDCQ55yi0G0LUcYw7X5KgidC0bwJJnrAQGGwgAFztIGh7tVeOYWiAIJ0jTrZSGMX7RUc72Od7uYkk9x/dar214cWCk8QWVB4SNPBGo5wQlvtJw4OayDOUERaRmj10XOI41z8JTaT7hiP+JHyCfsAHgac0ajrQC2038c6Df3T6o3AvhsDkB6H+4SugCKNQ9G/H8KOwgIptdESJ7g7ohYzpYcPbG8yrKtANyRYCZA1C5gi17cwMHfui6bQ7UpWykQ/D02gDc80JxKnLDadjHJSo0nAeE26o7DCR4tOSVfYxkafAar58RA6Eg+caq+pwrE0mSDnHPe61VRxg5RZMMOJaN09jKOj5zW4biaguYjZE4LhdeQXkx1iTC2ePw0idD90PS0uNOabtWI1RThWwBIv3Rb3hL6lF53AGq5UeALm5U6GUgau8AVPL63+KWHFFocImY36JoDIIjZLX4M+6L9eqvEjyOyVKof0SbiAB2k6yjMTSYz9NrCS6xIF5Ezt3PqisFgwaT2kWIuel/7qjhlKsfCwB5Fsps63I7rn5JWzQWhxSqW0HZ2o6LiicdihY0PUGV5ToYyFDDyOfYxr0grlbCvkZnQAdz8hqUvpVfjunnDsXl8FUEscJER5Fsgghdcujkg1YbSrk+7J6jVGUsPUBDjA6Ov8NlXwhzsjiwRFnNmTGzmH6L2Io4j+vO0+RHdp+iRUO2/DvEqIqU8gAm5kWXz51Uh0EyPstlxDEfphwm5t26LIYzCmC4C255SguylUhi1sUcsEkxp0NlbjsaG0/dLQBET00HUqvh/E3Ophg25mPjshcVh3VHACTaSYgAdBy+aKQX9hfBcQ8tLiIEweUpr/ABd4sFL2bytrUmkCJy5dRf5qzilBrKrhYAOdHICUzjqxFPdEzjiLNhcbi6o1DXdJLT8ZQ8AjbuvU5IjVJ0VTCTxeo3/xntIVmH9qstn03NHPUfBL6mFq6g+RugatHEE2IjsFtHZHkVfqaH/9ex3MdwVfQ4tTfuT0AP2WewlKto5rT5JvSwpjl0FkypEuSafhOpixmgZ/OFP9FpgrlPDwi8Ph0OyH9K8NhZm0IzCcNLzlbvYTpJBgTtKhXxrWWFzyH15JjwCsHf8AcJy28IMA33KMpUqQKvZS6iaYOYQIy5iR4XG2Vw2017rmNwDqbw8C1jY8uRC2talSqN8Jk8tZ6SVjuKkh0M/baLEmCSfz6rmaCmWN4uDrWdPWJ+LV5K3Yuh/Mcx3IAXkcUMfPwLKVLEuaC0HwzOXUdxyPZTyKt7F2nChtwjHQ7Tty+KJfjw87t1sCfheyR4arlcDyKMrQ2pN8sk26jQoOKDk0wam41DLg4RzMok03OEEBrBo0XLupTfjTabKmRrgaZNnC8gAEGEoxQGYkOEbXBnqgood8gqfhnUn5hdvZaLCfvN/aaTpmOrieULmDIDHEgFu4duo4Xhba1RrcOXsqO/oP1tZbFroPyJ6ei3g4NOu19RrmhpkktIyjqU+4R7O1eJ1X1mRToAlrXvBOY7kNET6pxwv/AKctDw7FV6mIjSmSQzzErdYzHswtIQAIENaIA7ADRUwdbJ2r1tny32t9nqWB/SptqGo4hznSAABIAgDSfEs5Qe5hkXby3HkmntFi3Vqzqj9SY8ktAhQm9nRBUhl/qAcFGhVDkt/VKto18uyWkXUxzScGiSrxWBCSu4gBsqX8Re6zfCPj6o0jOVjvEYunT94y7Zg18+SCq497xA8LeQ19UDQoeZ5pvhMCTstYtA+Hw6f8NwZ1V2C4dGqf4DhxfpZvP7IYt9GcsSmi2YaOd41THGcAp13BzgWxa0ZjyumuEwLWaC/PdFhqvHgrs5Z8t9GPxPsWQf2gwtj+YXndeWxLivI/BEX5ZfZ+bsQyCh6jEyrU5QVVqZxJpgZCNxd2sd0hCkI0D9rsfmggsorYnKBMkQbTz5IYMkZgJHcfEaqriJlwaugBFow1a+KVtSQAF9P9h/Z4YWn+q+9Z4v8A7G6ho681kfYrhgq1WSJFPxEddvr6L6oymSeyrCPoh3+IyNc935yCxvEsc6q4vf1yt5DmnvtM+Gtbz+QWZLJUubl8R0cPH6xNi6WYoR2EK07cDKl/p4XJkddIyTsMVS7DlbH/AExcHCEbNSMcMIeSNw3DidlraPB0ww/DwNlrDoRcP4NuQn1DCBqMbR5JrguHxd1zsOX3TRg5MSfIooGwHDJu7Tl907p046D80XQANfRdmV1xionFKeRKV3Mq2iVTiOIMpnKTmf8A0Nu70280XSFSb0gsMXkEMdUNw1oHImT8F5Lmh/jZ8Na2WhC1qMhFcPd/KUQ7DpifTM1VZBV+EMteOgPoicXhTdDYZsZh0KWthsTVqviJRWDZmcEtL5dC2HsDwj+IxDWn3Rd3YLNbC+j6f7AcE/Sol7veqGezdgtU5kQArabQBAsAEHia+Vr38gSnbpAS3RluN1873Haco7Nt90DSYrq7YgKyjTXBPZ6ENKiVNiIbTUqbFcGoUNZBtNWsphdhWATYao0K2RDVbQol1h67IrD4Am7rDkmLGBoiI6bq0OH1kJ81aRThcIG9Tz/NESDy9V1rJ19FaYAXQklpHM3e2QDALm6gTNyYA35L3vHoshxvibsS80qRii0w4j/yHl2WlLFDQg5ug/GcbdVJp4fwsFnVdz0Z91fgcO1gtruTqe53QuDpBoAAiEdSXPk3tnTSWkGMevKsLyID4PSxMQntGsHtB33WfdQRPC68Og7rpaOdocupAi6UPwmWoAdJR/6sGFzGCS080rItmJx2GaKzgzSV9u/6VcGFHDGqRDqkG+wGnqvleD4MamKZT/rcB5E3Pov0EKYYxrG2AAEdAikhk7Ra93hS7iJ/Zd1IHxCLxD7BUlgcC0ixWktUNF07Ms9suRNJiau4Jyd6hWM4Mf6h6LlfFKzsXLGuxfTarWtmwv2TWlwto1M/BG0qQGgTrh+yb514KsPwwn3rfNMaOHa3QeavcVECVVRSIym2eHT1+ykympAKRKYQ8SqHGfovPMqbG3R6MI/ajGFjG0WHxVJkjUN3PmleAwoY2AFZV/crPqHnlHYWRIauPkllI7oRxjRxpuiKbkOVJrkAMODlxVAryNgPlAwoIsltWgWORWGxhamUMrATAPNdto5egDFjQ84KIwfiDR3XcXhi1gB23V/BWyZ5KPNLGDZKb0aX2R4YP1g8i7RbzWyqPkpL7N+653kmYdZD8ZP41YIaiTqmVKkTuJ6j6rlMK5ghXHLWO6FWByrYVYChQTq7KiSorUY6LlXBUtcrcyxjsqDypqLVjHQ24UMQ/Kxx5A/JTJv5KnF+47sUrCuxBh6UAK7KusC6VxncUuC4CpOUVjFgcuqvMvIin/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371600"/>
            <a:ext cx="2143125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6" name="AutoShape 2" descr="data:image/jpeg;base64,/9j/4AAQSkZJRgABAQAAAQABAAD/2wCEAAkGBhQSERQUEhQVFRUUGBcYFBQXEhQXFRYUFxQVFBUSFBQXHCYfFxkjGRUXHy8gIycpLCwsFR4xNTAqNSYrLCkBCQoKDgwOGA8PGikcHB0sKSkpKSkpKSkpKSkpKSkpKSkpKSkpKSkpKSkpKSkpLCkpKSkpKSwpKSwpLCopKSkpLP/AABEIAJ8A8AMBIgACEQEDEQH/xAAcAAABBQEBAQAAAAAAAAAAAAAGAAEDBAUCBwj/xAA+EAABAwIEBAQDBQcEAQUAAAABAAIRAwQFEiExBkFRYSJxgaETkbEyQmLR8BQjUnKCweEHkqKy8RUWQ1Nj/8QAGQEAAwEBAQAAAAAAAAAAAAAAAAIDBAEF/8QAIxEAAgICAgICAwEAAAAAAAAAAAECEQMhEjEiQQQTM1FhMv/aAAwDAQACEQMRAD8A9mc8ymzlJ26aEwo+cpZkySAGkp5KSSAFKbN3SXLyeSAI7i9DBJKHL7ix7iWW9N1U83D7I/q2WtdYYKhGfxDmDsfkrLbJoEAQOQGgHk0JXb6HTSAV1hidaQHMosdvOUkjoNNfmsHG+D306ZqVrhp1InIZgA5iPTRerVbMQYc5u+zu3Q6LzPjVtSpUp27Tm00AaAYcczttOX1Uppe9loSbPML+oDIaCG8ieYGkrAuNTtv3RZxAA6oW0wQ1oDQDoQ1v+UOVbQmdSPQx6LkdDS2VGkt8JGh/UqN5yu0KuUngaOEt7nXzCq1w0/ZKoRZNaXoaYdt+tJSddAunkqJCnrADTc6LtAmRkSdOa2cHxINIBgHvt8+SzLNmplT52NOv0lK1Y8XWwirYYwgPpaO5iTBHkdioKVIF2uk7zyO3yVCyxPIdDLT3n6raOV4BH66e6ztNdmhOL2incMcww7br/cLkdQRP1HktFzs9IDTMyTrGoG+qq/Fa7IG6uM6AbDqUIKKX7U86EAgd4W9gF8ActQZs2ggECNj691j3FsSCWnUfabOvmFTFU/enTn2VKFb/AGenUcGIE02itTG4cctRk8gZ1WlY4HaPBzDza55aR5TuUP8AAfEbZDHkZvuk7Ob/AAnuvVaOF03gPAaZHQEHsR/fcKkIpkZyaBzCOEaQJdTNUQ6WA66Rq7NHX6o0sK1Vph5Lh1IEj+ofa+SjpYa1urSWeRJb8leoNIOsH9clZJIg3ZZcNUyd26ZcOChKEkkAMknhKFywGTEJykugc5UiE6YoAiqtkEdQV59ROa5va3/1UmU2dic2YjvDV6FUdAP62Xl1Fj20L6rBPxKjhHTK1wDh28Tp/lUZ9loA3ieHNbasOhqVCHTEnJqAPlJ+SC7i4Lpa5sBugI0cfNeiYrctbQazUlrA2SIMiJ0Ow2aPJB1zhxquqPjwtAMnYuO7dOf5KaasvxdA6KbH/amfP6qG4w4N5kefNS16Ja7TT1U17TmmMwfPXKIPqqJkmjHeITDVOWKalR1TMVIsWxgAx4Rv3RHaYdTqtkc9lm2uHmoIOk9vZKlZ1bd0skgbt6jsoyTfReDa7Wi3W4NcfsGPSQom2tSjLaogcnfdOo1BRXgGN06o782ncFbVzhramUaEO3nmo/a7pl/qi9xAe0sw6o1jgDnAO/3tx7Ao0wzh4W79hlqDwmPUtJWLjGAGnlfT2aIHUFvP5oxwDEBdW0H7bI9COfqh/wAOrXYCcT4aaLy5sRM+nRDF24PEs8JOpHVejcY0M1JpcNyWnsRy/LqvNLmg5j/n+aril6JZYnWD3TmO15H5Fez8FcZZG5Kp8J3d/D0JHReMMIdqNxv0W/g2IFoB6GD69R0VHa2iUalpn0haVA5uhBBEtI1BB5g81bps2XmvBnEWRwaTNN3/AAcebfwnovSKNTUaK8WpLRnnFxZ27dMunDVMgQZJPCULjAZJJJcASYhdQmXbA5K4IXaYroFe7dDHHo0/PKdUK3dkG2MQcxa8acyWun3IKK7hstd5FZGJloa0GBofICPESpyKxAPF8HNRlNo3fBLjoMoaNSOXVDvENZjR8Gjqxm55E83OKLsfe6pTe5pyUwQ1p2c8DYdm8+pKAsSp5i2iz7VQxp/DzPn+awyflR6MVqzHsLR1San3QdDvPYLq7w8k+Kfn7L01nDbaVBjANgZ7GNfqh27stT56QPqrN0SUbAR2GEagKVlnlBLhp5HTuEWUMK8WoMfyLd/9sUn0zJEk9DI9En2jLGS4Vg1n8BuQuDi0EuyuMmNdf7Jrzh14BNMtqdspa730Kz6VncWhgBz6XLm5vpyCIMK4gJ/EO27fNu6m8pbgmtAHjHCj/t0QWVAJPKYVnhTiJzj8KsIe0jbT1H5L1JtalVGoBJ3HM+fdC3Ev+nQeTWspFQalkwe+U8z2TtKaonfF2bFvZsq08p1zDf10+RQnb032V0Z+y7Q9CD+fJR8JcWH4xoVxkqM6iAfTkeyKeI7MVqfcag9uceW6n1pj6fR1idsypT11puADuen3XjoQvMcewN1Kq5j9RHhd/EPuu816VwxcZmmk/QjwuHR3QdiNQqfFeGAikI1aS0eRlNdO0DV6PHBQLHgH72nqButazbDy2YzgD+r7pXfEOHFrv5He0xPsq9Z0xzMSPRa4y5RMbjTCnAL8seW82aj+XmPRe44JfipSpubqCB84Xzta15Lag3G+vrqOnJeuf6ZYvOalPhID6c9Du30J+iIPjI5lXKJ6A46pknbrsBXMhwkpISSjEaUKVJAEcJsqlSQBFkS+EpUy6cIH0NENcQMh4DoIAkNjnyJ6/RFkIZxm1zXMnYNAA89T7KeTori3IE8eb+4YOsuPqTv6Id4Xw0VL9zyNKTB8yf8AC3eILzNoOWnsouBSPi3E7/uz6eP/AAsK/Keg/wAYT3tOWHuNOvdCN5awdifMwJ6IuvauUwfNZF00EuPMCQeg7K2XYmLRi0MPO7WT5PcCte0ef/1B6Ob9k9nKGhSk6Cf6j9ByUs6jwn1qEj5LGaTQo02HR2UnuZPryVC+4SE56Lix/Y6H0WpanYaeQHJXqbSFRJMS6Ad+IOYctdpY4HR42PmifB8TJgktPcdP7qziODtrNII15FBF9a17F0wXUx7eSSUZQ2h+UZqg9vuGLa5eKr6Y+KBl+KNHEdCeaVHA8gykyOUj2WTgWP52jeCNESW97JifRWjOMuyDjKOgNxPCDb1w/Zjoa53QDVjz/K6Qex9VfxgZ2MdGs6+fP6IjxGl8RkEDy/XJYV3aFtItGobBZ1joe419kko09dDwlffZ5/xZho+J2dknyOYn3CDrqzgmZ8JiOx1C9Mx21mpSEauj2mfZY+L4GGV3CPC9o15SBI+jh6KuKVaJ5I3sDsPB2DS6dBG49OYRvwLeupVcw/8AjJ5/dIgiPOEKYTPxy0bNcYjsd0UYQ6L7LIh4184V30RR7o/dSBRv3SNWAtJjJUlTffEfdKhdiR6JQNJMss4i/sozev6osDYlIuWKa7zzXBc7qUAbhqDqFwblvULFynqmLEWFGyb1o5rHxR+Ykjp9AmyqOqEknaKY1TAXELTxVTtEx6qpwZUIu6rdSTTDoB3h8T7rQx+pldHVZOFXgoXtGodGumm/+V4ge8Lz01GaPS/1BhXe31MkBzvhu/F+aoXGIU2CS8eLQaiSJV/G7yiQRWylv4o3O2qFH4TZuPgqg9BnBI6gSVTJOxYQo2W1RDcuo6rsU5d9VXtLIMbA2H63VylssppI62Lii9uYwBzWvb8YWzpmo0EciYB7grCvMMbUMvG2yo3DLam2agbA6p4zcRJQUgpbxlTcYohzz1Gy4xKzq3FNweWtBG0SUJUOO7WmIYCB+FhAWjb8f0HCfFGxOUkT5hU5t9iKCXRn8OUfhuNHMSWOdqehMhF7aD2ODgZHMIFF80XOdjtH/wDlHmHXeZolRhTbKT1VG7b1MwUNxQ0IXFo+PJW3BaltGTqQLYrZ+OkY/iH/ABKp4rZ/EqOmYyUo8yX6+aJry1lp/CZHmq1O0zNnnAHyLiPquQWzuSXieYcN4WTWc+NGue0nzd/hWaNDLiIaBpmMf7SjHB8FFOgZ5mSfN0n2VDD8Jz3rarp8VRx9Awgey0qPojy3Z6k7dcrt265WgxDQuTRBXaSDtkDrQKJ1qriS5QWUDblcm3K0ITFqKCzO+AeqX7OVoZExYuUNZQ/Z1UqmCey2fhodxGvlDipz0iuLbA/H2zVKwcYb4Aehb9Vq3l5ncSsrFneB0a6beWq8qT2erFaoVbB6lzFQvLm0ozMA8RZpOU8zE6dkN18GH7Sfh1AGaxrMDkXF2xHNemYERTotfuHjxeXdY+M4PRdLmBplaVPjEjKHKRkUca/ZagY2qKjT3mOyPLVoqMZUGgdy6FANDCC5+Sk0ST0Gk/ePZem0cOFC3p05nLGvU8z5SljHlbGcuFIo4lZOy+HmgXiO2dtlc6Om3r37L19ttLdUNcScOh3jZv8AeA594Q8dbQRyXpnlA4Rc+q0guykyOQAP8U7QjjE+FadSiynSj4jQA6qBln5QCmtLPxBE9k3SITRzNqqOfQou7PNH4SaJLSSSwzPUjdFeDYqMsg6K9juDAgnmg/DK2RxpwdDIOmx5LJO1I0JJo9EtsSGi3bW4DggrDBnA0+ZM+yJbA5TCtjb9mfIkaj6cqG0owSCrAXQbrK0rUkQe4sovtCWNby5942Cks8ODXjTbUnufyC06dMeqnpWoG620YrZ24apoXT90y6TGhKE6S5YDQmXRCaEWAyeE8JQiztDJQuoShFnSOpoCegQPxLcZWdyjW8PgPoED41Qz1IP3VmzvVGn462CYoTqqGKiGwYO/miY2eqxsRth8am10wXax0Bkhefxukely9m5wtm/Zvh1BDmBpj8LwHMPyKyMRtIcSNPJamKYoG1qdRsDO3JUaOxJafePkq128O1Crl8PFi4/LZDw9dhtVodETr/aUdXxzZR1JK86p4c6pUaxh8Tj8up9EfV/A6m0GYbE9TtPsu4ZNxYuSHmv2bLRAjsqV/UEK42uC0KnitrmZpoVSfWicF5bMR8F2wnrotC3aEOOrFjy12hWla3yyxnujXKJoXzAWlefULUOqnzRtf3f7s+SGsAt81Qu6GVZJSYl0iawpupViwnbbfXSZRQyrEFDGM1HC5JOzS1g/25j/ANvZEVnUzNAKVKm0Tk7SYQ2zg5srqFWtGwIVlXV0Z6VkrXGWkct/5VZN6JEaqhVecpjSfopcNpZnZj9kbfmtkHaM2SOzQdulCd26YlORFCULpokLoMXAI0oUmVLKhgRpKTKlC4BGkpEnGEAUsQd4I56ILuyTVdpzRXd1J36oYuW/vCs/yF0a/jezinbLDx+18bSO+voUU0WLJ4htc2Ud9Fn4mnlsEaQztqDmAD8t1Yo1/DK5pNy3Lmn77QR6OEqSrbZS4ctwj5ELVlMMt0VqN8WVQ8GCDofqiSji2cAuOo2IHsUA4tjApPEsJGhkEA+6u4dxZQMeID8LjlPvupRjLjoo0m/6GtS5fWIDajmR0MT580Q4eHNZD3l56xACB6XE1BpzAa8/3jY+a7f/AKmM+yxrXH+Fpc8/JoRCxp45PSCvFsNFUbaoeq2TqXPRc2uO39fUUqdBnIv1ef6BoF3fmozSo7OXRJAgbzsjLH2cipR0x7pxLIV3h2yiBHclVAZHmt2yZkp/ieQ1o8/8ap8K9i5XozeILQOtn1gN60z+ESz8ilgdxIC38Ws2us3UWkZiBlHKZB1PosPB8HdSHjcJ6AH6q88T5JozRyJxdhPbGVYUVi0CAtpjANgqrHozyyUzPbZucIiJVykwMAClUVWnqCfKP7qsVRBycjtx1XFQ6FdO3XJTiHdKoIGqf4o6rilTHRS5R09kAcfGCXxwu4ShcAjNbsUvin+EqRJAEXxD091zWcY10VhVrrsugUK7dNSVk1cMBIcHHUTste7MR7+qqXLoLekAJJRT7KQbXRWpWxBA30VHEcMqVHDIBoZMmNOe62rJkO8lZNEb7JPrRZZWjyS9pu/9QYD9xrgemwWlXaCFax7Diy9c87OZLTy1Jn6Ku5K1emaYftGFe4a12jx5EcuwWVV4RadQQR0RW6mDvso6+ElpEyAduhWSUZQ6NUZJg3Q4WYNwPLRE2DYa1ghrGjuBrPWVasbFgiR80R2haBAAU1b9lnk4roq2lqQJ3Pt7qte0ZOq076/ZTbLiAB+tOqDcW4hL5y+Fvuf8Lslohbe2azLpjCATJHLuruC4qLh7nDVjDlYRzcPtkHps3zCGMDwxtaH13llEzDROZ42IndoPXmi+4xi3Y2lSogANnK1ohoAG0c9VoxwrbI5JXpGw5miqzqfqlb3QLQdwuC/VaGY0jStH/Nb9F0hC9rU11RBYv0TolMuLmpTkQnXTd10kVnHVcynLUsiY4SUVKo6DDqpchXGdGST5ClkK4AySfIUshQAyr3G6s5Cq9ZhlAGfd6nyVK5Ks5iXkdVVuaZnYLrKRJ8OMkqxSq66HflGhEwq2DNMnT3WrTpwdNFwZ6YPcR2rf2YkjVhGU+Z2Qa5HnF1OLZ3ct+oQGWKc1s04n4nDle4hxr4FhyzlzWskAkSdSPSVTIQZjmOGvUy/cpkhoPM7OcVy9Ux2rdmrQ4lqAS5jT1IkHz6LbwzFfiEAaSRzn9aLM4NDHPa14kHw7c4kewhUOIOIm069xSo0WsyF1MVA5wIOznFuxPRSeOLV0Vc3fEhucTfUcS9xdBMTtEmIHoq1etIhUaZgLtz9PRZmtlkeuWuDRSaBsGt/6grHfgTnVJbyW3wriZuLGk4/bEsJ5eA5Z+SJKVgGsmNSvSUU0jznkcWCdoS1paeTirIqSq97pUeB1TU3FRbp0UavZoW9TVb9hV2CGreZW7YTIVIshNG8E7Dqk0aJ2tTmY/9k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906463"/>
            <a:ext cx="2857500" cy="18954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8" name="AutoShape 4" descr="data:image/jpeg;base64,/9j/4AAQSkZJRgABAQAAAQABAAD/2wCEAAkGBhQSERQUEhQVFRUUGBcYFBQXEhQXFRYUFxQVFBUSFBQXHCYfFxkjGRUXHy8gIycpLCwsFR4xNTAqNSYrLCkBCQoKDgwOGA8PGikcHB0sKSkpKSkpKSkpKSkpKSkpKSkpKSkpKSkpKSkpKSkpLCkpKSkpKSwpKSwpLCopKSkpLP/AABEIAJ8A8AMBIgACEQEDEQH/xAAcAAABBQEBAQAAAAAAAAAAAAAGAAEDBAUCBwj/xAA+EAABAwIEBAQDBQcEAQUAAAABAAIRAwQFEiExBkFRYSJxgaETkbEyQmLR8BQjUnKCweEHkqKy8RUWQ1Nj/8QAGQEAAwEBAQAAAAAAAAAAAAAAAAIDBAEF/8QAIxEAAgICAgICAwEAAAAAAAAAAAECEQMhEjEiQQQTM1FhMv/aAAwDAQACEQMRAD8A9mc8ymzlJ26aEwo+cpZkySAGkp5KSSAFKbN3SXLyeSAI7i9DBJKHL7ix7iWW9N1U83D7I/q2WtdYYKhGfxDmDsfkrLbJoEAQOQGgHk0JXb6HTSAV1hidaQHMosdvOUkjoNNfmsHG+D306ZqVrhp1InIZgA5iPTRerVbMQYc5u+zu3Q6LzPjVtSpUp27Tm00AaAYcczttOX1Uppe9loSbPML+oDIaCG8ieYGkrAuNTtv3RZxAA6oW0wQ1oDQDoQ1v+UOVbQmdSPQx6LkdDS2VGkt8JGh/UqN5yu0KuUngaOEt7nXzCq1w0/ZKoRZNaXoaYdt+tJSddAunkqJCnrADTc6LtAmRkSdOa2cHxINIBgHvt8+SzLNmplT52NOv0lK1Y8XWwirYYwgPpaO5iTBHkdioKVIF2uk7zyO3yVCyxPIdDLT3n6raOV4BH66e6ztNdmhOL2incMcww7br/cLkdQRP1HktFzs9IDTMyTrGoG+qq/Fa7IG6uM6AbDqUIKKX7U86EAgd4W9gF8ActQZs2ggECNj691j3FsSCWnUfabOvmFTFU/enTn2VKFb/AGenUcGIE02itTG4cctRk8gZ1WlY4HaPBzDza55aR5TuUP8AAfEbZDHkZvuk7Ob/AAnuvVaOF03gPAaZHQEHsR/fcKkIpkZyaBzCOEaQJdTNUQ6WA66Rq7NHX6o0sK1Vph5Lh1IEj+ofa+SjpYa1urSWeRJb8leoNIOsH9clZJIg3ZZcNUyd26ZcOChKEkkAMknhKFywGTEJykugc5UiE6YoAiqtkEdQV59ROa5va3/1UmU2dic2YjvDV6FUdAP62Xl1Fj20L6rBPxKjhHTK1wDh28Tp/lUZ9loA3ieHNbasOhqVCHTEnJqAPlJ+SC7i4Lpa5sBugI0cfNeiYrctbQazUlrA2SIMiJ0Ow2aPJB1zhxquqPjwtAMnYuO7dOf5KaasvxdA6KbH/amfP6qG4w4N5kefNS16Ja7TT1U17TmmMwfPXKIPqqJkmjHeITDVOWKalR1TMVIsWxgAx4Rv3RHaYdTqtkc9lm2uHmoIOk9vZKlZ1bd0skgbt6jsoyTfReDa7Wi3W4NcfsGPSQom2tSjLaogcnfdOo1BRXgGN06o782ncFbVzhramUaEO3nmo/a7pl/qi9xAe0sw6o1jgDnAO/3tx7Ao0wzh4W79hlqDwmPUtJWLjGAGnlfT2aIHUFvP5oxwDEBdW0H7bI9COfqh/wAOrXYCcT4aaLy5sRM+nRDF24PEs8JOpHVejcY0M1JpcNyWnsRy/LqvNLmg5j/n+aril6JZYnWD3TmO15H5Fez8FcZZG5Kp8J3d/D0JHReMMIdqNxv0W/g2IFoB6GD69R0VHa2iUalpn0haVA5uhBBEtI1BB5g81bps2XmvBnEWRwaTNN3/AAcebfwnovSKNTUaK8WpLRnnFxZ27dMunDVMgQZJPCULjAZJJJcASYhdQmXbA5K4IXaYroFe7dDHHo0/PKdUK3dkG2MQcxa8acyWun3IKK7hstd5FZGJloa0GBofICPESpyKxAPF8HNRlNo3fBLjoMoaNSOXVDvENZjR8Gjqxm55E83OKLsfe6pTe5pyUwQ1p2c8DYdm8+pKAsSp5i2iz7VQxp/DzPn+awyflR6MVqzHsLR1San3QdDvPYLq7w8k+Kfn7L01nDbaVBjANgZ7GNfqh27stT56QPqrN0SUbAR2GEagKVlnlBLhp5HTuEWUMK8WoMfyLd/9sUn0zJEk9DI9En2jLGS4Vg1n8BuQuDi0EuyuMmNdf7Jrzh14BNMtqdspa730Kz6VncWhgBz6XLm5vpyCIMK4gJ/EO27fNu6m8pbgmtAHjHCj/t0QWVAJPKYVnhTiJzj8KsIe0jbT1H5L1JtalVGoBJ3HM+fdC3Ev+nQeTWspFQalkwe+U8z2TtKaonfF2bFvZsq08p1zDf10+RQnb032V0Z+y7Q9CD+fJR8JcWH4xoVxkqM6iAfTkeyKeI7MVqfcag9uceW6n1pj6fR1idsypT11puADuen3XjoQvMcewN1Kq5j9RHhd/EPuu816VwxcZmmk/QjwuHR3QdiNQqfFeGAikI1aS0eRlNdO0DV6PHBQLHgH72nqButazbDy2YzgD+r7pXfEOHFrv5He0xPsq9Z0xzMSPRa4y5RMbjTCnAL8seW82aj+XmPRe44JfipSpubqCB84Xzta15Lag3G+vrqOnJeuf6ZYvOalPhID6c9Du30J+iIPjI5lXKJ6A46pknbrsBXMhwkpISSjEaUKVJAEcJsqlSQBFkS+EpUy6cIH0NENcQMh4DoIAkNjnyJ6/RFkIZxm1zXMnYNAA89T7KeTori3IE8eb+4YOsuPqTv6Id4Xw0VL9zyNKTB8yf8AC3eILzNoOWnsouBSPi3E7/uz6eP/AAsK/Keg/wAYT3tOWHuNOvdCN5awdifMwJ6IuvauUwfNZF00EuPMCQeg7K2XYmLRi0MPO7WT5PcCte0ef/1B6Ob9k9nKGhSk6Cf6j9ByUs6jwn1qEj5LGaTQo02HR2UnuZPryVC+4SE56Lix/Y6H0WpanYaeQHJXqbSFRJMS6Ad+IOYctdpY4HR42PmifB8TJgktPcdP7qziODtrNII15FBF9a17F0wXUx7eSSUZQ2h+UZqg9vuGLa5eKr6Y+KBl+KNHEdCeaVHA8gykyOUj2WTgWP52jeCNESW97JifRWjOMuyDjKOgNxPCDb1w/Zjoa53QDVjz/K6Qex9VfxgZ2MdGs6+fP6IjxGl8RkEDy/XJYV3aFtItGobBZ1joe419kko09dDwlffZ5/xZho+J2dknyOYn3CDrqzgmZ8JiOx1C9Mx21mpSEauj2mfZY+L4GGV3CPC9o15SBI+jh6KuKVaJ5I3sDsPB2DS6dBG49OYRvwLeupVcw/8AjJ5/dIgiPOEKYTPxy0bNcYjsd0UYQ6L7LIh4184V30RR7o/dSBRv3SNWAtJjJUlTffEfdKhdiR6JQNJMss4i/sozev6osDYlIuWKa7zzXBc7qUAbhqDqFwblvULFynqmLEWFGyb1o5rHxR+Ykjp9AmyqOqEknaKY1TAXELTxVTtEx6qpwZUIu6rdSTTDoB3h8T7rQx+pldHVZOFXgoXtGodGumm/+V4ge8Lz01GaPS/1BhXe31MkBzvhu/F+aoXGIU2CS8eLQaiSJV/G7yiQRWylv4o3O2qFH4TZuPgqg9BnBI6gSVTJOxYQo2W1RDcuo6rsU5d9VXtLIMbA2H63VylssppI62Lii9uYwBzWvb8YWzpmo0EciYB7grCvMMbUMvG2yo3DLam2agbA6p4zcRJQUgpbxlTcYohzz1Gy4xKzq3FNweWtBG0SUJUOO7WmIYCB+FhAWjb8f0HCfFGxOUkT5hU5t9iKCXRn8OUfhuNHMSWOdqehMhF7aD2ODgZHMIFF80XOdjtH/wDlHmHXeZolRhTbKT1VG7b1MwUNxQ0IXFo+PJW3BaltGTqQLYrZ+OkY/iH/ABKp4rZ/EqOmYyUo8yX6+aJry1lp/CZHmq1O0zNnnAHyLiPquQWzuSXieYcN4WTWc+NGue0nzd/hWaNDLiIaBpmMf7SjHB8FFOgZ5mSfN0n2VDD8Jz3rarp8VRx9Awgey0qPojy3Z6k7dcrt265WgxDQuTRBXaSDtkDrQKJ1qriS5QWUDblcm3K0ITFqKCzO+AeqX7OVoZExYuUNZQ/Z1UqmCey2fhodxGvlDipz0iuLbA/H2zVKwcYb4Aehb9Vq3l5ncSsrFneB0a6beWq8qT2erFaoVbB6lzFQvLm0ozMA8RZpOU8zE6dkN18GH7Sfh1AGaxrMDkXF2xHNemYERTotfuHjxeXdY+M4PRdLmBplaVPjEjKHKRkUca/ZagY2qKjT3mOyPLVoqMZUGgdy6FANDCC5+Sk0ST0Gk/ePZem0cOFC3p05nLGvU8z5SljHlbGcuFIo4lZOy+HmgXiO2dtlc6Om3r37L19ttLdUNcScOh3jZv8AeA594Q8dbQRyXpnlA4Rc+q0guykyOQAP8U7QjjE+FadSiynSj4jQA6qBln5QCmtLPxBE9k3SITRzNqqOfQou7PNH4SaJLSSSwzPUjdFeDYqMsg6K9juDAgnmg/DK2RxpwdDIOmx5LJO1I0JJo9EtsSGi3bW4DggrDBnA0+ZM+yJbA5TCtjb9mfIkaj6cqG0owSCrAXQbrK0rUkQe4sovtCWNby5942Cks8ODXjTbUnufyC06dMeqnpWoG620YrZ24apoXT90y6TGhKE6S5YDQmXRCaEWAyeE8JQiztDJQuoShFnSOpoCegQPxLcZWdyjW8PgPoED41Qz1IP3VmzvVGn462CYoTqqGKiGwYO/miY2eqxsRth8am10wXax0Bkhefxukely9m5wtm/Zvh1BDmBpj8LwHMPyKyMRtIcSNPJamKYoG1qdRsDO3JUaOxJafePkq128O1Crl8PFi4/LZDw9dhtVodETr/aUdXxzZR1JK86p4c6pUaxh8Tj8up9EfV/A6m0GYbE9TtPsu4ZNxYuSHmv2bLRAjsqV/UEK42uC0KnitrmZpoVSfWicF5bMR8F2wnrotC3aEOOrFjy12hWla3yyxnujXKJoXzAWlefULUOqnzRtf3f7s+SGsAt81Qu6GVZJSYl0iawpupViwnbbfXSZRQyrEFDGM1HC5JOzS1g/25j/ANvZEVnUzNAKVKm0Tk7SYQ2zg5srqFWtGwIVlXV0Z6VkrXGWkct/5VZN6JEaqhVecpjSfopcNpZnZj9kbfmtkHaM2SOzQdulCd26YlORFCULpokLoMXAI0oUmVLKhgRpKTKlC4BGkpEnGEAUsQd4I56ILuyTVdpzRXd1J36oYuW/vCs/yF0a/jezinbLDx+18bSO+voUU0WLJ4htc2Ud9Fn4mnlsEaQztqDmAD8t1Yo1/DK5pNy3Lmn77QR6OEqSrbZS4ctwj5ELVlMMt0VqN8WVQ8GCDofqiSji2cAuOo2IHsUA4tjApPEsJGhkEA+6u4dxZQMeID8LjlPvupRjLjoo0m/6GtS5fWIDajmR0MT580Q4eHNZD3l56xACB6XE1BpzAa8/3jY+a7f/AKmM+yxrXH+Fpc8/JoRCxp45PSCvFsNFUbaoeq2TqXPRc2uO39fUUqdBnIv1ef6BoF3fmozSo7OXRJAgbzsjLH2cipR0x7pxLIV3h2yiBHclVAZHmt2yZkp/ieQ1o8/8ap8K9i5XozeILQOtn1gN60z+ESz8ilgdxIC38Ws2us3UWkZiBlHKZB1PosPB8HdSHjcJ6AH6q88T5JozRyJxdhPbGVYUVi0CAtpjANgqrHozyyUzPbZucIiJVykwMAClUVWnqCfKP7qsVRBycjtx1XFQ6FdO3XJTiHdKoIGqf4o6rilTHRS5R09kAcfGCXxwu4ShcAjNbsUvin+EqRJAEXxD091zWcY10VhVrrsugUK7dNSVk1cMBIcHHUTste7MR7+qqXLoLekAJJRT7KQbXRWpWxBA30VHEcMqVHDIBoZMmNOe62rJkO8lZNEb7JPrRZZWjyS9pu/9QYD9xrgemwWlXaCFax7Diy9c87OZLTy1Jn6Ku5K1emaYftGFe4a12jx5EcuwWVV4RadQQR0RW6mDvso6+ElpEyAduhWSUZQ6NUZJg3Q4WYNwPLRE2DYa1ghrGjuBrPWVasbFgiR80R2haBAAU1b9lnk4roq2lqQJ3Pt7qte0ZOq076/ZTbLiAB+tOqDcW4hL5y+Fvuf8Lslohbe2azLpjCATJHLuruC4qLh7nDVjDlYRzcPtkHps3zCGMDwxtaH13llEzDROZ42IndoPXmi+4xi3Y2lSogANnK1ohoAG0c9VoxwrbI5JXpGw5miqzqfqlb3QLQdwuC/VaGY0jStH/Nb9F0hC9rU11RBYv0TolMuLmpTkQnXTd10kVnHVcynLUsiY4SUVKo6DDqpchXGdGST5ClkK4AySfIUshQAyr3G6s5Cq9ZhlAGfd6nyVK5Ks5iXkdVVuaZnYLrKRJ8OMkqxSq66HflGhEwq2DNMnT3WrTpwdNFwZ6YPcR2rf2YkjVhGU+Z2Qa5HnF1OLZ3ct+oQGWKc1s04n4nDle4hxr4FhyzlzWskAkSdSPSVTIQZjmOGvUy/cpkhoPM7OcVy9Ux2rdmrQ4lqAS5jT1IkHz6LbwzFfiEAaSRzn9aLM4NDHPa14kHw7c4kewhUOIOIm069xSo0WsyF1MVA5wIOznFuxPRSeOLV0Vc3fEhucTfUcS9xdBMTtEmIHoq1etIhUaZgLtz9PRZmtlkeuWuDRSaBsGt/6grHfgTnVJbyW3wriZuLGk4/bEsJ5eA5Z+SJKVgGsmNSvSUU0jznkcWCdoS1paeTirIqSq97pUeB1TU3FRbp0UavZoW9TVb9hV2CGreZW7YTIVIshNG8E7Dqk0aJ2tTmY/9k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906463"/>
            <a:ext cx="2857500" cy="18954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398" name="Picture 14" descr="https://encrypted-tbn0.gstatic.com/images?q=tbn:ANd9GcRFOyil1PSJ2yRwcNgb3wPhWD326voGR39xCtK65E37QwefUXacN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0" y="3124200"/>
            <a:ext cx="2057400" cy="28588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400" name="Picture 16" descr="http://www.realclear.com/assets/photos/210814_4_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1039896">
            <a:off x="1447800" y="3048000"/>
            <a:ext cx="3379694" cy="2971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</TotalTime>
  <Words>393</Words>
  <Application>Microsoft Office PowerPoint</Application>
  <PresentationFormat>On-screen Show (4:3)</PresentationFormat>
  <Paragraphs>72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</dc:creator>
  <cp:lastModifiedBy>st</cp:lastModifiedBy>
  <cp:revision>93</cp:revision>
  <dcterms:created xsi:type="dcterms:W3CDTF">2013-09-20T22:58:17Z</dcterms:created>
  <dcterms:modified xsi:type="dcterms:W3CDTF">2014-01-09T18:36:47Z</dcterms:modified>
</cp:coreProperties>
</file>