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6" r:id="rId8"/>
    <p:sldId id="262" r:id="rId9"/>
    <p:sldId id="258" r:id="rId10"/>
    <p:sldId id="264" r:id="rId11"/>
    <p:sldId id="263" r:id="rId12"/>
    <p:sldId id="259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1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91DF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XNrcDJ-BRpsZM&amp;tbnid=O07xcM4TrUuoZM:&amp;ved=0CAUQjRw&amp;url=http://www.amazon.com/James-Marshalls-Cinderella-Barbara-Karlin/dp/0142300489&amp;ei=vjXMUqzcEYjboASnl4DYBw&amp;bvm=bv.58187178,d.cGU&amp;psig=AFQjCNHDsCkStE0ymR1UImfGQDEniAW31g&amp;ust=1389201198958080" TargetMode="External"/><Relationship Id="rId2" Type="http://schemas.openxmlformats.org/officeDocument/2006/relationships/hyperlink" Target="http://www.google.com/url?sa=i&amp;rct=j&amp;q=&amp;esrc=s&amp;frm=1&amp;source=images&amp;cd=&amp;cad=rja&amp;docid=vKHdv4YsA0TldM&amp;tbnid=mUNXnLHSL9dR2M:&amp;ved=0CAUQjRw&amp;url=http://sourcesmouth.iu1.wikispaces.net/BOOK+CONNECTIONS&amp;ei=xE6nUv73L8jvkQev5oHQDA&amp;bvm=bv.57799294,d.eW0&amp;psig=AFQjCNEQhzVtItGEhS3cEf1743Nx-NfJKQ&amp;ust=138678275690290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aRDKcDZorWF4M&amp;tbnid=rAjEuzymy2KedM:&amp;ved=0CAUQjRw&amp;url=http://www.footstepsphotography.co.uk/blog/&amp;ei=xFXMUuWpJMf9oASItYKgBg&amp;bvm=bv.58187178,d.cGU&amp;psig=AFQjCNElUZmo72Y63BqEUXDB8n7EywBsRQ&amp;ust=138920916811199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17PdQT6L5HGQM&amp;tbnid=hXwUaEQcir1etM:&amp;ved=0CAUQjRw&amp;url=http://elderscrolls.wikia.com/wiki/Ragged_Trousers&amp;ei=4jbMUobJOIjboASnl4DYBw&amp;bvm=bv.58187178,d.cGU&amp;psig=AFQjCNHUAd1uhlvY3F7AMscoAjz4cHI1GA&amp;ust=13892014971001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/url?sa=i&amp;rct=j&amp;q=&amp;esrc=s&amp;frm=1&amp;source=images&amp;cd=&amp;cad=rja&amp;docid=DRjqvCb9r7hv4M&amp;tbnid=craMb69A20GL2M:&amp;ved=0CAUQjRw&amp;url=http://www.tallavana.org/testimonials.html&amp;ei=rz_MUoSpOJTgoATRtoGAAQ&amp;bvm=bv.58187178,d.cGU&amp;psig=AFQjCNFmb8BBrSLzHkqd0ybB-NcuRVkibg&amp;ust=1389203714426905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hGmPZuUCK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6</a:t>
            </a:r>
            <a:endParaRPr lang="en-US" sz="2800" b="1" dirty="0"/>
          </a:p>
        </p:txBody>
      </p:sp>
      <p:sp>
        <p:nvSpPr>
          <p:cNvPr id="31746" name="AutoShape 2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TEhUUEhQVFhUXGB8YGRgYGRwdIBgaHxscHh0cHCEZHigjGhslHhkcITEhJykrLi4uIB8zODMsNygtLisBCgoKDg0OGxAQGzAmICUsLCwsLC0sLCwsLy4sLCwsLCwsLCwsLCwtLCwsLCwsLSw0LDQsLCwsLCwsLCwsLCwsLP/AABEIAQMAwgMBIgACEQEDEQH/xAAcAAABBQEBAQAAAAAAAAAAAAAGAAMEBQcCAQj/xABLEAACAQIEAwUFBQUEBwYHAAABAhEDIQAEEjEFQVEGEyJhcQcygZGxI0JScqEUM5LB0WKC4fAkQ1OistPxFRY0Y3OTJUSjwsPS4v/EABoBAAIDAQEAAAAAAAAAAAAAAAIDAQQFAAb/xAAxEQABBAAEBAQFBAMBAAAAAAABAAIDEQQSITEFE0FRImFxoYGRscHwIzLR4RQzUkL/2gAMAwEAAhEDEQA/ADyll10r4V90ch0GHUyyfgX+EY9y48C/lH0w+tLHmJJjZ1WtpSabKpHuL/CMcnKp+Ff4RiWEnljru74UZj3Q2FF/ZU/Av8Ixwcsn4F/hGJWZqrTQvUYKq3LEwAPPEPjvFKeVomtVnuwVDFRMBmC6vQTJ8sAJHONC9VGYBd/sqfgX5DHoyifgX+EYr8/x9KeYylIDVTzM/aA2WVml66yGA9MQeE8TrNnK1KoajCjXCeCmgQUnpakZyfEDqtIJ9OYYGSEXdaX9vqhMrUQ/siR7i/wjCGWSfcT5DA1witVo5xUzSu5rPWWlXSsWpsAS+h6W1NkVNIIHI3ucSe3GVeo2VWjU0V1d6tInYuqGFb+w0lT64nIQ8NLtxdoeZpdK+7qnq06aeqJ0wsxtMbxPPCVaWspFPWFDFYWQpJAaOkgifI4DsjVrNn8tnKlKqnf0alJ6ZVj3KroKatIgEur3/tDCrZfMLmafEFRm1VWpPSFN9Yy58KzP4dAqRG7sL4YYjtm6d+vb2QZ/JEz8Qygqd0Xy4qBguglAdR2EHmeQ54dzNXL02C1DQRm91WKKTeLA3N7euAvjnD675rN1Vo1HoirlqhpaYNdKSjV3bHZla8fegjniw4vrObFfLLUZqvc0qtCrRbRUpA6hUViPs2p62kE7jaYmeSNKcdvfT+f7Ucw9kT93SLEAUyRuPDI9Ry3xIXKJ/s1/hH9MA+ddxmeLVx3YRaVOn9pTY6wtNp0GRbWxXYyQMScnWdOG5XLZaTXqZZSzUoZqYKDVUuwlix0jnJm+k4XyDpTu3uLPyU8zyRVVylP8C/wj+mGDlU/AvyH9MD9btDVbheWr02C16rUaVwG+0aoEqAg77OeRkYue0HEGy4oBEWq9astEAtomQxLSA0ABSSIwp0UgNX1I+SNsjVMpZVPwL/CMO/sqfgT+Ef0w22eRHZG8Oin3rMbIqyRdjsbE+gw7kc5SrDVSqK45lSDHr0wrx1eqkuCC6oVa8FbCtvFosI/XBHn2pUqbO6oAonYfLbFL2pyuisW5Osg2sRuST0sfhiH2yo/tOQFRWC1aR1KrHwu4BVqTDnrEr8cBiYubLHZIBOtef92ETj4L8voo3Bu3FGoave0YhhoCoDKGwJnmWG3mMFmSq0qoMJpI95Xp6WX1VhMGLHY8jgDyfYjNZVKXEpp5tF+0qZVLhqJB8Suf3jqCG90bW6Yl8F7U5fMZynWo06mXUo4dGJdqzuaWggJqsoQ3Mb+eNHiPBohC6SMkOHSyR6Uq0cxuirrNUl1vYe8eQ64WO82PG/5j9cLFJjnZRqmEK/y/up+UfTE+mMRaAGhPyj6DD1J8dM4ZimnUJ8YazdAVEZCWAYESrMpHmGUgg+hw6Dj3CbINhLKAMm7VeGU8tU8VQV/2WrqVm1GnUlmcLchlAJMj3t8TMhwfNrRqZRwtRKbIcvWdo1IGR9Dr4mhSCoN5A+JuK2fyuRVu+rKhqO1Q6iC7s250qJNgBYbAYG+Ie0+lqZcpS77SY1s4RCbG0AsRfmBjTjjnncWwssE38e4SnOawW4q0TsPSFOpSWpURXqU6iBSCaHdtrCUi4MKHLESNiRh/iWQyNJ3rZmqFappDmpXKB9HugorKjR0Knnio4ZxxuM5CuKOvLV0YKQr2LDxAahB0NGk7HGS8Xrd2FcAKzuFd2EsN5mbkiOfQ4t4TBST5+ZJRbuK11r+EuSUMIoXa+g+GUss01suKLFyZqUwpkkyfEvU3OBniXtCWlVqUv2aoTTcoxLKsxzAE2NiJixGM3y3FavDswK6EwtTu66DaqgMTHXmp3uMF3tLyqivSrpda9PccysQfirD5YdDwyNmLbHMczXDwnZA6c8suboRunq3tOqGRToU5nc1C0DzCgX+OL7hvaqpmeF1M5SpBKqK/gaSupPeiCCRExte2MGqq+UIeQxfVqHKxkX63xs3sj4TVpZGsmYpshq1GqDUQQyPTQAiCehwXEsJhsPGC1tEHUXuFMEj3E2dFTP7S8yg1OuWi19Li/wDHef088EnZv2g061RKVdRTepZGDSjn8N7qTy3nGQ1cqK1CkGbT4VPK50+friPxCg7PQy9BWL6l0EA7iwj03PTGji+E4UxkhtaaG0iPEPLgCb3X0bx/iX7Pl6lbRr7sTpmJuBvBjecCuU9oWVMtVo1KbxEhA8jmAUvHrGLjtgf/AIfmAxv3JB9Yj64wnjve70zCqCzGYuNh/hjI4VgocTC90gOhrRWMRI5jwB17rasnR4Zme6p0HQGnU76mlOoyaKke8EkAtE7qdz1Mz832fdqmXqrXZmy5dlFZdQZnBBLFSsEAwABAHI4xrsnVGY4hkVplzFTvG0GNOlSb9Ba/kSOeD/2mcRqU69AUqjoe7ZjpYj7ygeXJhfETYFwxbYIn3YO+vQrmyjll7ginjeU15Y0q1M1BWXRXaiII8B8arctDAAC5g84x52OSt+zhsysViSpYqFaoikimzgbMUi3LAn2B7fPXzX7HXOttJKVAIJKiSrRY2+9a8jGiV66opd2CqoksxgAdSTsMZuJZLCTC8a3en2/Oicwh3iCh8b4f31OB7y3U+f8AQ4DcpWNPWtUakJ01FMST5AAQwsBFzAIjB/Rqq6hlYMpEggyCPIjfFZxjgq1vEvhqbauvr/XfCGvFZXfn57FOaQNDsqWnw2q6ulLNMuUqLpNNNIKjTpJVipKsTcgEA3tc4idm+w9LK1O8L94R7o0IoAtBNiSwvcEC+2G6tOtl2m9M+XukAddmJMbxibQ4/UmGRWvAIJEwJ6RHxwGJdjSzK2Tw1VGhp67H1vVE2Fu4FpZs+N/zH64WINfPksx7s3J+8OuPMPZC7KNvmEsg9ka0F8CflH0x0iYbOZSlRD1GCoqAszGABAucZ92j9odW/wCwosL96qpPeeiyCo33v5DAwYKbFSOEQutz0UOmbG0ZijfjnaChlAO9Y6muqKJZvQch5kgYF+F+0tambp5apl2QVjppv3gJnYB1gAT/AGWMee+GOF1043kg57unnKUjw/cMmJBv3bgbHzi4xmXHC9GpSraStTL1RKndWVgYP95Y+ONjBcOw74ZGuvmN6Xt5hVpJXte3/koq7XcAOTzJF2p1Zem5ube8jE3LKSLncEdDgXo5TTV7ymRpezr59R8f542TtpQTOcNNemQdKjM0yPISR8ULD/pjDKtV8vWZoJpMdR6CfoZ+eNnhWM5uHAkGrTR+x+xVXERU811CN/ZJxDuOJV8uxhcwupPzrLR/CX+WK72l8N01s0gGz96o8mAY/qzYo+JZ8Uno5ik697SZXW/vCZ+X8pwU9pcpnK9QZvK0XzVHMgOjKSxQRHduPu6TInb4zgXRsgxrnudTXNr49EQLnxAAagoa4hnlr5dn5mkgef8AaKqqY6zpB+OC7ifFBU4fw2kdWtKIckxGjSaYvNz4f0xET2bcRzDrTrLSoUbFmDBjG9gLlh0sJxovHuwGVzOXo0DrTuFCU3QjUFgAgyCGBiTPPFXEcQw0csVHNl7JjYXua4HS1iGY4c3ehy690G1wTtO4v1wZdlO2Fejlc6qlXp0TTNNmlhTWoSp2M6QQCByvywSD2OZEoitUzJKm7a18XkQVIAHlGCXgvYrJZUMKNADWhR9TM2tSZIYMSD8sIxnFcLKzKG3qDqijge03a+fONtTaioSoD3dgNybAf5OJeYzxVaNalUAekyvIa+1/+nO+NjzHss4awYCgyljMrUeV8lkkAX2xEf2R8O1MdNYAiAoqGE81kST+YnDXcew7rDgdRSgYVwqjsmO3fadHopQpeJa9NK3eAjSU1mQBuTKQek4ynjPfFyiqWRwo9IN/TG09ovZzlczl6NFS1H9nUrTZb+E3IYN70m82Mze+BDi3sszqFRlM0rpAnvfCQeeysCP19cL4bxHBRQ8qyNbPn+BdNDI5+ZTvY9w7KhqhVT+1UJDPqPjp1LiRtI0lfgDzgUvtI4sHzWYqKZFMLQU7glZJI/v1GHwxOy/YnOZbIZ7UobMu9Jh3TE95TpkMyqAAQd5tfGf186lWnofVROq3hJFt+W97jFjBNifiZJ2Pvo0eo7/NDLmyBpHqtZ9jHAadLK/tRg1a033KoCQB5Ekaj8OmCL2iZoJkKoO9QrSA66mGr5IGPwxmnsxrsmeUUWPcJRZ8w0+Erp8LH+0GFj68sWntB7T08yUFFtVGiDULQRqciLagD4VkereWKBwMj+JAE2LDiew7JpmAhvZDGW7UVMhWT9nLElhrpA+F1nYj8RkwRBn5H6AptIBuJEwdx6+eMT9i/D6NfM1cxVZGrJ+6pkiRaWqAc9IIUHlJ8sbZBxV47Mx89NbRG5R4ZhazUpMoNiAR54hVeB0GuaYnytgQ7XdtXo1hSyrKWQzVYjUCf9n/ADJBBBgdcEnZHtMmdRoXRUp6e8SZA1TBU81Ok7wbYrswOIigE5BDT+aouawvyg6qmzXC6YdgBYMRv54WJ2e/eP8AmP1OFjQBNbqLKidu6DPw7widHd1GHVVIJ/h9/wDu4xdT3ecAq1TToVTd9OsLbpPIx8Dj6QoUQaagiQUAI6iL4xTtz2X7ioaRnumOqi5/4PzLtHMQesN4HiNH4a6dZLT7FKxLaIf02KXZrjWU4XmGqrUr5inV8BdEVKfvG4VvEwW8MCBcxOLT2mUqL5ohDOukDVtAk+4wJEMWXmJ90Yz/ADeXFLL90x1uzeEDebbD/O+NuyPYqjX4flaOepzUp0VWQSGSw8MjkNo2tixiTHgcQyZxJJBBHfT5IG3MwtHwWd9kOLtVX/sZj3lOpPd1RvSI8cMNnphhcW3xNHsrz9aoUr1qNOkJIZJaSNvCYPmZONV4B2dy+TQJQphQJ8RuxneWNzyxbKMZj+JvD3cgU12/r3TxCKGbUhBnAfZnkqC0S9JatWkDNRhAckkyyzBibTMWwX5fLKihUVVUbKoAA9AMSguA/wBpecqU6NII4QVKgQkatWqCywVO3hMzvbzwkxvmPjdqisNCKQuPWXAl7PK2YYVhWJKqQAWfUdUSYufDEGPPBPxTNilReo0QilrkAEgSBJ5nbCXYbKco3RBwOydGPcUnZ3jj5gsGohNImQ+qbx+ERz5nY4u5wkxlmhR9V4ceRjvHhGAcxda4OFiJmuKUaZIeooK7gSSPUKCR8cDPGe3S0jop0WdiJUkwCL3jflt84xzcLM8+FqEyNG5Rhiq7QcHymZVRm6dNwCdJcwQTvBkETHXFCe1lanTWpVSkQw1KEiSDttUMfEDniXw524jrenNM0lUASRDNqLXK7wEsQRt64uYfhuIEgvw+YUCRh3UfhnYPJ01zQyzEDM0TRPi1BAQwOnncnYnkMZLxrgmeyNNv22jqoE92KiMpG1tjIBH4gMavXTNUW+1GozYlQrH4qQDH9lm9MPUO0jiVenr6oYkj++Ft5w2NaE4jCvLg7MDve+nshliY4LIexxD5rLLljoWm/wC0VHY3RE9+esra3X1xovar2i0zRjKFl1Dx1WVkNMdFDCS/9oWHIk7Wmb4Pw6oMwaQTL1q9FqBbSUADDeLLO0kbxjHe1HBM7lgtCvT16hqWpTlw0E2BA3tsbxGHMkw+LmzzDVo0GwP8qsQ5jaad911RDFw4cGkFMAHn1PXnjTvYpw491XzjT/pDhUH/AJdOQD8WJ+XnjJFVaeVfu21ltyPOBtytj6T7N8OGWytCgP8AV01X1MXPxMnDuNT5YWs/61KHDN8RKp88PtH/ADH6nCws8ftH/MfqcLGa2qVlEOVHgT8o+gxxnshTrIadZFqId1YSD8/rhzKfu0/Kv0GHRjDcKfY7pw2Q7wzsVkctU72jlkV+TEsxH5dZOn4Yv8OMMeAWxEmeR3iJPqpFALwY7BxyuGMzn6dMEswsQIkTJ2FzbfnsLnDIGOJoIXGlKZ4BJMACSTyHU+WMu7XdolztWklKRRosW1m2toiROyAFrnecFnaTvamVrmnUpOjU6gKpVU+A0yCB4bvN51RywDcBhKTtTWasFadlhIW7HVYXMdbHzxsNgfC3MRqdkn/Y7IFb8L7RnLJUp0kDVKtQ1Fdm8GjQik73IKm0i15xVdscxmauSarVeoy6l0SgRNRMAp4QXsTzI3xPpIFalm+9G4cLURSGbSwHuRLX3E7DpjrtNnKmcqI9R6TJTQMtMFtIYkjUbEsx90Dl8cX4ZImR6tGbuhkwst6HRDvZrK16TmvS1r3aeIqmoDVN2UD3YU32FjbGgcJ7WCQmZKKWGqnVSdFURsN4boJMjbpir7L8VbL5mmrpoNVlo1E3idXdspG41GJHInmMRu3WQSlUq0qbKPGldEBA0lj4lA/Mpb+/iBh4cXF4hr0I3SSXxu+oRiO0mXmGcr5sjgfEkQPji5ouGAZSCpuCDII6gjcYEeO5PK27kFOj6nOv8qSdf5rddsccKZ8uhWl3oXVqjTS3O+kFrTExa8nc4zH4OOI0XD4q8xkrhdaKnqZKrRq1/Ee57xgHIUoZJJUM6mCs6TcXB3M4HMjV1V6ihyyIwVQW1R4AZknzPzwb5btPUy1ZMuV1URTDaIUMwYtJJZoL6gSeRk4YrDLV6q66QyqXCuj3UQSNSwUAnkNp3xuP/VhDRXqqxwcllwCoauVGpXRtLyTbabjxDYkgnz88T+HcXr5d9ai5s2nxBgOTKb2m0GcPnhlKT3WbpNHKoGp6r/dsdR9BhHg9eFKoHDAlSjq2oDcgSGMemM50MrTdbImSyxNy1p2IV/l/aJl2BWuhUxccj8Kmkj0OKLj3GsvmF00KYp3kuWDH0WmjESetiBMXuIKcGqV6go93USoPE7VUIVacwCNQEmQbDpg04Z2boUCrKuplXQGeCYt5b2GAnx3KFO3/AD82RxOBNhvuaQ/wHhz16JfUUOqBI1KwgExsbEkSGi2L7gmSqZcGmShpbiAQZ5/COpOLcjHOid8efmxb5HGtAenZMZG1qyXjvshJM5CsUV28aVGMKh/CQJaOh+eNbytMqiqx1EKAW6kCCfjjpVx1hkmMmmaGyG62UhjWmwhfO/vH/MfqcLHmdH2j/mP1OFjTadAlolyv7tPyr9Bh3DWV/dp+VfoMPDGY8W4pg2VZxvjVPLKDU1GQTAjYb+8QJvtvixDWwOe0OsRllXk9QKTExEsN/MfXDvZPMOUelUcuaemGbcqwNj1gqb9CMOkhqLMN0IeLpXy4zrj/ABinVqE02qUl8SsdPMA6ai6WuC0AqSpIVcaFVfSpboCfkJxmGRrK6BUIJAl4MS3qpBttBth/Cm04uPRS5t6InzXG8nVerUOZQa8uKaK1FiVqjUTU8SGTcWvt6Yz7IZvXVrUxqanVaA58LKJKqYbcRHh5ARi4rZZCviGhptuT8NXn0M4gZ3hRNQQ7q6rAYRBkzEOCOhvON1z84pA1mQ2r3iOWZKFNgAWoEPbmAIMeV5+GOWy6HvWDBS9PWpiYZTqJ84bS3xOIP7Rm1kGtScAeINTmx80YcvLHOQR+6ekpUVANdIgSIIIiG5brebG84z3scw5j8fQrQa9rxlAVP2h40cxXpMmpF7tGHIs128PXSWItz+GK3MII1CxO5kXO5LReCOv6YM+B9kamYQvWqBFKAUSLREQTBmPLmTfbC7Rdk6eVoyKmpo3JXxTEqFMb25sTGww9rQ2mt6Kq12hLhqUMcJ4maNRGWoqiCpQtKgRYEAWvHTB5xhjSy71BVdmgaTICyxAFlERfzxlfEOFVKTfbU2W0rYxE3APOCbf44seF59+5qUNCuhNm0mQGI0mQ4A8WwI9LWwufC53Bw6b+YRtm7o64fw7L5rLg03CZ9GJIqNd/FOm5uNO3n1BkvjhtdARVouCfDIXUDfkeW2AvKsWJSqrFgTpIVgSBE+Y32nY4t+H8YqopNHMZgBfeEkqvwPK2LoxQb4XCvorEeHkjFxPBB6HdWKlUMEgHobE+g54aq8SrUVNbLIzGmp8RRiqrpImTG025eWOqfbHPsIR6jMOtFJE87gcsD3E+PcQzBNOpVNVQ0BWCoCRHvCmVD3ncHbD+cCLCTiZpctOaPqrXgXaOuuZy/eVWJqvFZ6jyppgNYAiBpmQeo84xqqOGUMpBBuCDIPxxiFGi+oGpuOgsBzEA385n4YPPZ/RfvKzM5K6VgCyyxJ1aQANXh3Mm++MTiGHD28wnVU4szRqjSMLDVXN00szqCbAEiZ6RvOBrK1Xz9SlmaT6MujNpB1BnIYAkgHw+4RDcicY7YDlzHQJ1hFePMejCGFUuQtnf3j/mP1OFhZ394/5j9ThY2mjQJSJMofAn5V+gw+DiNlfcT8o+gw9jHL6efVN6Kl7e5bvMjWjemBVEf2DJ/wB2cM9jRK1X6sq/woD9ahHwx72tzzItOmIC1WKuTyQLceUyB8+uIfZPOH9prUh7hQVB5OCFb52/h88aALn4ck/mySaEit+LdoaGXnvHuNwBMWm/IGLxvih7WcDpFlzCooLwrQIk7ofIk+AnnK9Mee0eNKClRV8w3jV4XUBTZTALc5bY2gNiNwfi+azH7Rl6oV6i00rU/dENKlkJEKYaIMDDIIXMa2dm3X02RFwulQVMjK+89wL6ywvYHSSRZoEEc/LANnuP5jLsAjkbgqRa0chHOca23CqqiFoVFWQxspuCDbSxtb9TjPW4bTbiVRMx9k48dNavhDank721afd8/TGzDIxxoEFBJYCu+xHBszm1L100KGiYKsREn0Fxyk39cHHFeB06OX72mgVqJ7w295AIcE7nwXEndRjrK0WFKULnV75o6YYgCGKubMY3Q/PAX7SeDZupSpnKDMvTCkV01KTygladyN5F/TEPiMjq6Imy5R5q24t2ibL0ZogaX8SvvoBBLADaZuN9za2O+ytM5oU8xXpVMxUCmGMnuySY0ztsDI535YFOxeb/AGvKNlnPjpiBPlt+gj54POEcJzK5SkuXqFXWzRUIBBUaSLEEjp9edWLwWx24+nRWZKcARsR8lI9oZc8PqsUIhCF1bgtC7noTb0GM47NZnLvTNJ6bBhP2ig+IFpglNgDFjawxpPbmiycOZa1Yu5CyDEFlbUdMKDyifjAxm/CHRKJCuRVUmymBpJnptBI33Bxchw7ZSWkkdQs/EuPLBA6ogzNEadUpXpiJB3JFplZFvIDDlKmG0s9FrAEbNHUCWkDb+eKtsu0rTXSS0tKe95gnpz+PliYc0yvtUREBDjVqgx1aQBPrYzg3YLEM/a4H1QxcUnb1v1UniPFTRoP3SSYNmCgjn94CAIBt5eeA/hfEQURkRzImbSSTcnxczJ2xx2h7SVGVqBr0wjAhmCydJjwiCLxuYxxwzKaaahUqOCBBbSoNrWnYjrOIax9VJSsHFPlNkK24Sa2YrKlA+NyfeCkKB7xMA2H1IHPGn8D4f+yUnBIeo1wqTLFVgBRuZgna04H/AGb8JZA9dlRRUXSADJlWYE7WBgDzjFlxzMOtYij4n0FyrNC+6dN9JM6kUhZgw0wJnKfKJsTyAfCO3VEby5kqhqKqqjCp3ZOqBEo7AAEC7S4UFiynTMiCZrcsCr1mKstTMEV6Lp4FZHEkvDeGFU2M6dJM8y7nG7o0KtJDTpuqiotRSBUcNdnAIB0gm/3iVg2u5m6D16gFPMLq8SJIUroAYaIX3VImWGwdeQIO0WAtohVrRRw3MmpTDEaSCVItupIm1oMTa18SsVPZTNCplkYaYlgNPQMQJHIkXPri3x4+VmWRw81cB0Qtnv3j/mP1OPMe5394/wCY/U4WNVuwS0QZM+BPyj6DD2I+SPgT8o+gxJx5937z6pyou1P+oMSRUNvVG/piv7Gr9s1vdy9ETG5KJP8AwT8TgtGPZxcZiMsWSkBZbrQZ21EZvKmLMlRfQqVI/Rj8sLsPRnNZup+EU6fzXUf5fPFn2voytGp+Cr0mzKy/C5F8QvZ466c0ZGtsy1pvC06ai3S2NNkmbh9DvXvaWR+oi3Hz17Ya5/7Vcg3VKYHqFn+ePoVxbHzd7V3nimY6jQP9xf64TwdtTn0/hFN+1GHZeqrimVO4BIFgbdBY40rhmcAamQAsMEMW1ByFj+Iq3wxhvs3zTByC3gmAD1Ikx05fPG2osLTNrlWjqVqCD+mPRuVYIW7U9nUy2erZuhqViQ7oPdYEDVA5GQx/64v+zVRajhZYKymoul2XmNS+FhMEk/3vLBhn+EU6p1HUGjSSrESLxI2MSYkWxnWay7ZSvUyqkg6TVy7cyCCrKD1mfSRilimFrhIPQ+n9KzC7M0x/JRe1GXavVzdOjLCmgQeMltekNEsbrJAInrvjNc+9amwLI9Jlt4wQZ/vcvK+CmtxKpTzrlKjAaUCmBddCsAVgDmeUjF/T7Sal01qYcf2ef91rfrhDpnwyHTMPWirrME+aIFuyzapxQwBT7wP11EBesRv0xFGabRUVy7s53YzG83NxaNsafpyDGWoqD/6f/wCoOGX4bw0/cUfBxghxBtU5rvqlu4fKDYr5LMk4BUzBqNTg92odwSZZSYMciRjd+H9kKComou5gGdUDa0aQLARgKzlbJUWSnQJWpWZaUjXfUYAPUScaxSp6VC9AB8hGKPEMZI4DLbQduiTyeWaO/VN5XLpTQIg0qNhe0knn5nFD2ky6GrTLi5AWm3iWHJO7qbWHumZmIvIAOMcfrVc7W+1qhUqGmiq7KFCmJhSJJImTjSOy2YatlEatDsSykm+oKxUEjqQBPnhbsLLgcuJcbv7pQlbISxc0lqd/RVTTzK0QyQxVSsws+FCpY6ZEgc+s4i5WtTSoztTQNeKREllaCqghSNtJ09G8yMX7ZFGIJW4EAglbdPCRbywFe0DjNalVoZXLu1FCDUY0jpJAMBfDcDc2xo4TiP8AkPEbW0UEjMgJKLuA8PNGl4vfc6n6TAFh90QotJ9cWeBDsFxitWFWnXbWaZUq5ABKtqs0WJBU3wW4xcWHsnc1+9p0ZDmghC+d/eP+Y/U4WFnf3j/mP1OPMaDboIURZUeBPyj6DHdSqq+8QPUx9cROH5+m6IA33RuCJtykX+GBrt5nCWSg9JSjQy1DfxTBEcrW+OMoQF0paRSewZiAEVtnqQ3qIP7wxxmuJU0pNVLAovNTMmYgRzm0YAFpU1APdoY5wJmwnyviHU4opyaUQTrWpVcqPOoQsRv4XY+oxciwAkcACd9UeIj5TbtWWc4xUzJbUxVNu7UwBN/ERdmEemBrjPCoUvTco4Eggnr5yVF9wbTiz4Cs02nbV/1x7nTcA7THzB/lj0sULI25WjRZjnEm0/2G7aVQ6Uc0/eU6nhSo3vI591W6gnwzyMfDLu31fXxHNN/5pH8IC/yxbViwDFRbWxB6EEn63wN9o6urNV25mox9JN/1wluGYyYvaNx90eYltIm9mZUuyncup84g/wBDjfK2XnugoIl1t5BwzT/dk/DHz17NkC5ynWqrXFABg1SkjNBKwLBTqEm4g4+h+B8VyrErTrtVdQGJqAhlDWB9xQOlhh5pAiTAf7SOFs9BcxSWauWbWI3ZNnXzteOoGCxawImRB/XCqMNjF+U745wDhRUtJabCwTjWQ1FczTurgNA+Z9bk7dfLDdFepA8iRY4Mk4SEzT5YFwBULKJAhXEjSRcg+IRyEzgor5bKUCDVZEZvvOwUnqZt8/TGa6I/tO4W1BxIwjQWCsp7oap1AWjffz3xIWiTZZJiYUEmOsCbY1qlToFbNTZSPxBhHxJwA8YzAFZihmlTdtBUyO70TUAP4Q7FANgdI5Y5mHzmiUw8ZcBo33WYV821TimXQg+DM01gggz3izIN+XPH0c53x830s0K3GaLqwIOYoguDIYroUtPMEg354+jq5hW9DijxZtOY0dlmCR0jnPduVgmYaK9dt/tqn/G2DXsjx+ulBUC0iFLQSGm7MbwY3wECS1U9ajn/AHjgl7HGaJ6qzD/eMY9G/DxzRNbILCys7mvJajB+0tcf6ul82/pgJ7QcRbMZ5GZFQrSjwkm0k3mMEVQwL4A6Oa1Zyq3KdI9Bb/HAQ4KCF4cxtFS6Z7wQStG9nP8A8z+ZB+h/rg1nAd7PUhK7dagHypr/AFwXg48jxR14t/qtLDj9JvohrOn7R/zH6nCx5nT9o/5j9ThYutOgUJ3L5iy0rDwKXZjOnw7KDsx+QEcyMBvGM9XzLKWpkNTJRdBQkXFm1MDMr0GCXhTsru7QWgDTO6kwseluuKzNPTp5hwXAU1NQEgXIkkzuuqY9ca8zG3mrVDETaqstTqIVNeAGBEtoBBF7aSRpPnfbFJmq+l2ZWBAZlhehOpTAuYPS8GcEHa6kGoioWsjeEQCGLaQN5wNJmVKqQniBn3Tfc3hdoOwPTEQCnZgN06Z+ZmUnZWXZ7hoqx9pVVdAYlXPvGOsg8/0xAzGZa4JfwM3icrNjA93pt5mcWvZrMIisXbQqqEubatKxymSFJ8oPwo6WVo1FDNUF5aDVIAJJNxNv8cNbIWE2q7mZgKTnZbINmq6UwJQENUP4V1EtPSZKj/AxT8A7PNnM1Vdv3QqsSessTGNcp52jlMiz0AlhAUc3NhqO5PU9AcVPBaApUFQQNyQNhPLzPXFWPFOkLnVQ2H3+y6VmQBvVS8tl1QBVAAFgAIAHliTRzBpZilUN1J7upO2hiLn0IDfA9cUJ4+RPd0WYcmZgAb/Ex8MLLcTesuYSqFEUi6hZ5SCCTvy6YNhpygwyBucjRasOFmfCdIveLgxHh8sN08jQpyQDUqc58U+oAgfLF1SFh6YXdDF3KgtAnbrIuQmbpWqLAHwPuHkVaIINpjDHAFpZyotTMTUNRAFaY0EXKALETf4r54PM/lFqU2ptswj06H4HGU0FbLZk0j4Q7FlP4aqm/wA41ed8VcRmYRIOm/onwAPth67I2/7kZX8IZgd38UeV7jDeX7M0KLSaPkGDudM7wdXhxd8OzfeotRd7h16MIBHzFvKMROO9pqGXlGl6kfu0ufjyX44tBzavokHTdVmZ7DZR3FZEUVFYOtQe8rC4Oq8+hkdRhzIV2qI5LK6bIwEFt5JAMR0MCbmNsCvFe1mYrgoqLl6Z3glmbyJ0gAdQBfryw9Q7TIuXY1PDU1FGVZhywJVgT7qkBpnbSRfnm45vNADRZvdHE8arOKEKHnnUb4eK59ATjQ+yHZ2i+XUnvFcgF4d1mbgwGA28sCfDeDB5WNYNVHJ3XuiQWEmxIJMjcwMX1JqtByULoTqWmqHUtT7y6yw0qAAV0+Rgm2LmKEkkYbGaIS42hpJI3RO/ZOmTd6sdO8b+eMu45w2nQztWlQnSqLcsT4ud/lb1xdnjtc1oqVazgAK3duQuuRdNJHWCLxip4nw8ha1QM4dCZLNq1cxOoXMHrgMHHNG/NK+1E2VzaaEfezZP9GczP2p3/KgwXRgA9n/Eu6H7NXGlnYuj/ceQPDe6vA258sGObzX3QY5Eg3H+Yx57GYeR+Lc0Dc38FcjIEYVLnf3j/mP1OFiFmkGtrE+I9ev5se41hgzW6VnCtsmUcC0yoGociANj1m9tjjNBliS6hySp0NIDAMAJuIO45k/rjTaK94qUyCF0i9xIZNN/n/kxjK+C5KsruaRVh94NaSIFiJvv0xanNC7TMMLdsotWkSGphws1k8CiBC3ZgCepAnDuXqaCE1GNZB0wZlToEqdgFKkAzMYm8OoMuZLOumGJZZVjcLazXFgfjjvO5MzSWirELoINgZDOzHfnrxAkaBV9EZgeXXl0tTczSdKZcVFCgarKbmCJuxvBjfrirzkmjNYIW03OgbbH9TyOJnEc0ppdzDJPPTqtztOK7iOfpu1Gmk2KL4hbzJvO4B264VDmI1T8S0MOgUjiPEC60qdgffOmQuqIGkE9Cf8AMYIeHrZFPOf0H+GKLiGRNKpTlSCfDe91hhcczLW8vLF9RKrWpHUNIpkHya0E9JEjDAzK0ClmyuzOtDhZUapTLXWowCjeNRIsMWXCcszVB9m4WoO6JYaZ1sAAAb78454L1QbiPUYj5qQuqnBemyuo5FkYMAYvB0xgGtGa1Yfi3Oj5daLSxj3Gc0u3+aX95kw1t0cj13U/PDdTt3mq3ho0Fo/22Os/AQAPUz6YvZ21aqWtJnAF7TMnSWn32sJUJlRzLgWKgXNrHyM4qqjZtvfzdaD+FtP/AARGK7NhKYapU1VHAu7sWJ6CWMnywp0rXClIcQdFOyvaKquX7zLsqhyFqEiTTbYMo2nZSTP3emIBBWTcyZLEyWJ3JnniLkMwaOuUQrWBJpybAwN43kG1us4ZTKus+O8eQJI31DmN5BmCGvYE57HZbb0GytywmQ5uvVW1JQR1xV8UoD96q6gk6lHNYOoC24sR6eeJ2UfUqmIDDlsG2+VsN0VIquh2ZdXyIB+uHNOU2qeyZzTinS00g0NCtaBpb708j0iMT61Spo0kkbyXUVAy7eMCCv8AnfA8KgVu6q3AGgCSp0WAWQPECpDaSLGSDyxIp9oqas9L7QimCq6rlTtZmhpBtJMkdMXx4tlJ03S4jnCKlKke78L02HdKVAljMgmQYB+eOOLtqp1wu9SstMX3gKD+uIKsKrgkwKYL1J5ECAAZ2gyIj44pqLVavehXYSWhfmRLchJv8cEoRdm0FWuiidFE6mYGIaLAHy38sFPZvOd9QFU+JhUZC9oOkABwDtIAPz64zziHG6bRTOsKQGKII1GTIY9JBmOeC/sbxKk1OolNjJbWKemFQFQsDlcqbT1PXAPZ/wCqUg9FOzVUa3/MfrhYh16x1Nfmefnj3A0pRlw11KoraTCiCL6YjmRvI/TGZcRrtR10UF1Du194JCiRyOkkx1GDnMl+4pU6S2IVnveJm5G1+fLFVmuBitUDBu5qKNOmxAm8CfeBAkjl5YRO21awzw12ppD9Ph/gpEuKoaRsN28WsR0Ij0/XjhuYIUB51DUs9YLQfUhficXOX4FUWqqK1LxfeFMgEG5jxHl6YJOFcJy9IaEVWOrxsTOxbT67RFh8owhsJd+9XH4wM/17oXpcGllNU6ReZETvEDnzJ8oxc0+zOVWulZFC93cFbAsBIY+RBIt64nVKiA6mEnVMkTK3vvbe2KvN8Wpgmks7gQBtImNtz54vMaAKAWbJI5xtxUjO5Rcw+koCqQdRvMc7gQYH+ecjJ8KohgndI4A2j3TPvEk3Y8/LbzlcJzVPQRBJYc+cxaI2g3nzx2Gs0MVCx0A28uUWwR1S0OZjh1Sq9QUIpU9REhZFjB0iY3+cHymPT4JVQn/SHgC5Cjy/T54JspxCyrTVdAABYzLHY6RyvzPXDuUrC535aYHKRPqflAHrjq8lFBCFLN11DagKgUxrFg3wiZscWlFH0FyyKAuorDT6TAnaNsOcdzCrzCBlaIE9R8ZBknlb41uWqVmCy+5DXPmPTmbdYwPKaei5NJnq9WoEpUdIIB1VDHhOzQoNug54hcbylUKy1WUqdmUGAQQQGk7Hbli/qKyEsg1GNyYsLAR8z5Yr2oCq32hDTuNgDfbziIG9ieuO5YrRQh/K8VpuwRpDrNo5MLx1gT8R54shTvAOqSAs77QZgRHi3sDOLjNcBWxpqQWDAt02i+9jy8zhirlnQ93ZYYS0WEgldX4qZAgn1O4GM2aPI7TZaMUmZuu6q8hnTRVKdaEYzpP3WAMGD1HMfHE9YPiDqTtYg47zXBUrIaT3IurSJ1cptvv4lgmCDtim4fkkSoO8Sq4UiYgx0BBib87nfffExSB+nVIlgDdQV3xjJLUqEL7xUHyI0vOqeQCTa84pOFcObvKtSor6S4WRsSW0yD94TYkTHPB0yUalcW0oqFagmAWLSBBNyBqtH3sSO1maoHKSsHu/dt+IFbCQJkjkYMc4xeY/IQAErJnZqUBVcsrlvGEUkswt44aAp2IsBF/8G62SGp70zrudFWA9jAC6TFoAg3m8YtuHISlMKksRBkkAHnJxb0soCqiKYJMk923u228e/nHPY4WXTEkhEOXQBCB81QjMEgINK6IVtQsesDeel98F/Y2n+9bqyp6hVn6ucUXEsmVrVHKsO8aQDHSBB57YLOBZRqFIK/vs7VAD90FVAHmbTFt8XnXygDuqg1kJSzWWOtrH3j949cLHWYrSzHUdzz88e4SmokKN4e7kfZLe3hkCetzAPS2Br9jdq3eMSqSy3JJYA9JsZU3j+WCLM5n7JSqyxSJnloEmOYsB8cUD5oVCqrePCIDEkkeInrtiBuiKnVeKKoEHSNgZkjpb/DHeWzbs66Q/dzc6ZJ+W2/PbDWW4WNAJgD3rEHbrAt1jE3P50JRbSwTTZupEcvnM4gqVU8dzIAAkKSI/tQCAJI/Nt5+WFwemgJWxPlzMbmec/LFMcytUK+rSLxzJLW/qY3E8sXHAaPdAa4nUdMmCx3j1mTg9ggRDmGFMG4nYT6bedwTim4ssqE1ElyJjf3he3pEbHHVeuSZMkAzFyZmRvseXlhpD9pqaJPhHkoKn5z/PEhcpXGHWmKYBCwpH9raYnkPDvhnhOZHiMkzFyCPr9N8M5xV79WqRoCk3iJnf4WP644Ziy6lBm4X5i3yvJxy5LPUhUeGEknwgRIjb0HrjmtliolXIAtfaFkWne4NsTsoBJUC4JJJB3mOnTHOYdF3kmDGxP+fPHLlDoVGIGo3Bvbr69BF8O5PMSSCAgOxHO+w84GGKlQaQZsLkbTbfyE3+WHalQEREtET0xKhWNF4V4uZ5+n8v6YrM9mglWkzglSArKBMwKwg/Fhhzg2aczY6QSASN9sTKuSViNQWQZv8AyHXCZIw8ZSjY/KbCoKeYSpNJw5UT4oIImVJBG0Os9Ic9BiTwVdRfWC2geBiNMCIIPIPf48tjFo4RhbraPK5xw6DSzxcqAvI2k/U7zgI8O1hsJj5S4UVEVQJIjUvikzE396/SxvOOszlEemZBZTaD4ZIM/C43jz6Y7z1YqmkCBAVSI94xc9I5b3GHKFRnphni6R6dR8xGLCSvMzUVUCog3MEARIB3P6T/AI4j1KZQeJ4ME6iNUHkYESIHM4n1nDEKB15cv8xA5jDLUA7DeSLxECQpmTzg/wDXEWuTSik5VtDMV21kQDfYD7xN/l0xYCoGABB0g8rSfXFdmIpAKGBMQIgR4h/0xM4dWZZRiNJIMTaR8LdfPyxBUKozGXOprtufrhYkZrMLrbb3jyPXCx2qlW+Vos1CihIsNgbwRF/KJ+OGcnUEKWYUC4BGsABwbgq0aTIMxuDiJ2YzfeIoB0kE6zIJneOdjv1ucF3AwHy1Ha1MKR0KjSw+BBGK88jo9haNotD3GcqVpVQkEkDTBufDufOR0+uIdXgAqqrOVDFYZQY333OCLjXDqVKkz08tly2pbGmg3YAmY3viJSywYAnKm9/3eV/m04UcXW491ORCbcMamwpOQrTbmTbdSRYAAmRv8DjrjrCo6UkBJorrIB9+W0xPWFMHkTiXXz6hHpBacozHu3qKrJDGAFUEKIiAOuB5KjNVarVpOre6uuoKZVRvZiN2kzztvi003qhIpeppZ7VKx31ancMDuCb7bifTHuVNYH7Ko5uBcagIALM3eA7zAA/ridVzCk6mSmGiFbUjG/xFsRsrne9XxlCCSIU/hJEkTzj6XuMMtCpnCC1R6pq1BVVVgLGlQZ+6Bv7sar3tiy7thQRqe3vQeV73PIG5viorwVDBYcEBZK7bERMBSDFvXFlw/PKrClPeqvhYqNSjqNW3nYnaMRa5dfthV9FI6jEu0WEnyt5D44YzVVS28WvI/wA79MFGUylJk15cjS1oiCsGCIa8gggg88V+b4MWKyAtrksLX8tzacSHhQQqWqslV2UFR5nrfnMfXFlmKBGsj3ot5WP0GHczkwqlmqU5BUi8zF7kTubYZ/7WVWB0lxpZTY3DEEHbcRpxNrlM4flwoUDkB9PP44jQWZtJJ3BtEnyk7fUEHCo8USIYhRYRB+dxtHM+eOqQRjqpskkHYk/odv8AHELk5kcmSVLAkK493oQYFrR62w7nnlmYeEKCI6hZ+W59Yw/lD3axBI5nmb25zG5xG4rlmKsQk/hnYXmY/riFKoM14qoYtFJDMH7xj52BkdLYnrRd0K0YYDUJi+/yBP6/Ssq5FojRBklfCDJJ3tY4Jey81MupTUv4gGB8XMw6Rv54CaURiyuaLKbTJkAgWLC7QDYGf7wubcsMPRrADTEnwifKAJA+MfDFwUKOqmsyM5IXvKalWP4QywA3RZBN4mDj2pweqzDXUpkAyFCMBPUgPf54T/lR1ZRZChTL8Nd2ZgCdTK2rnELb5eWLDPZTQCqkzaTyHUCLkzgg40zUqSqHIZzoQIoWLeJudgoJ5Xgc8c08prIJFriPl/MgzF74a2TMLUFqBqzwxAWqQCYPhvfe4x7i8zlACo40izHkeuFhmZRSFadOrljroypbxaYkMesSINzfzwX+z05sq1auyd1VJYJF9X41vCg899W9t2Gs/naZq0xUdlQwrMATpAHigLJk7TFt+mNI4TnKFVB+zujoBACEGAOUbiOhxSxkrw0Bo3TWgWnOOgNlqk7CD8mB/liYtAYhdof/AAmY8qLn5KTidTqyoO0iY9cVHNa4AuRDyXJopIJUEi4JG3ph9TbDUYj57idOj+8JHhZrKT4VjUbDlIwURIOgXFTGOKmhxqmzVFYae7JBLaYsxXkTBJFgYnE2hmVqAlZgMym0XUlTv5g4rK3AaRaSW1Fi+4v4tVwRDAMZEgxJ6xjjILOZRXZTafEqBMCpT97TuPet/UX8xiElfL5hqQakrNVTVcKSogEBo5+LHdThFOSSXAJ2kQZKkrtsWUHrvythlMhSyymrNTTTUsZMiAgBMASTpQfLA85g7rqKeyOcyrKABSWNUoQsrGqZA/KT88cZ2tlhWp02oIxcAq2lDuT1v5mBYXwxV4dTNRaYmf3hmZ0Kx8KkWAJqMDM2Yi82l5/IJUbW5ewAhTE6W1DYTOqDY444qMHquylQ80cgoDd1l2JIAAVJguFLXGwJk4ebL8PAkplYIDToS4JAB2vcgepGG+G8MotTV6bOVdVZTO4lXVh4d5UNcfC+HxwKlqDeMER97oytzHNkUnznqZLnxXVlRlK4zFHJU6TuKNBlQgNCIIkgXkWjVPphxaOUChqlGjTkFgHRB4RJ1bWEDVG8ehw4/DKKU6uouEMO5Jk+HxTtfb4xiNV4TlnZE1t40Y01D2FOIbRayxVj0I/CIsNLCOqg2uUqZIkhqVFQCQGKpB9wCOd9YAtidT4NlWAZaNKCJBUAAg87YTcFpl9ZapqnV7w3lD0601+XniRw0oFNNNUUj3fi5QAd+diL4hxFW1cPNNtwWgd6SmL3k/U46pcMooIWkijoAAP0wqvEkFQUzOokDYxdXYX9Eb5Yks+EPfW6MBD3G+DUyA0Se8QqTfSxcBSOhBNji+AxW8bzGlsqp2euB/8ATqEf7wH6YticLcMwBK4LL+0naNxnLkoyyqU2EQoO5kbvGq3IAcsQOIdsa7Uii6VGkjwWMHpzwe9q+zqZtAYUVkvTcjoQdLf2DHw3wLAIQUemqstmQgAqfMdOh2PLGhBiWObQGyExoNpZ9ioJLzAnxH+uFi6qcOQEgAgTtqNv1wsWuaEORO5KmlWWqLqO2r02A6Af5nHma4LTPiRRrGxNz8DuDizpUAgAHQHDbEuxVTCD3mG5P4V6eZ5bC+1UuN6KxlFIXzeeqh+7FWuie6797VKwfCVjUVKgNJtHyxsnAs8lSjSZWVpRdmBvAtY74CatMABVAAFhiFxDLLp1MqGOqifhOFTtEtdKQhhGy1eMVHG+FtWjSwX7OolwT74UTYjbTjK+F1cxWeUrVKdMWGh3XV8j7vIfHrghWpmA3/isx/Gf54AwUdDqoykoobgLkzrUTU1nwnlX74AeLzK+mG17MHSBqpzpZZKbBmU2MzPhMk3M74o0z+ZE/wClVfQimfqk4hUO1OdFYoKyOqxOpFJkifux5YJsb+hQlvki+p2cmozTSgspCd2NPgaVBA3hTpnew9MR6vZQtSNPvFJIcEsrNqLLpFQgt+9G8jqeuK49os3+Kn/7f/8AWOU7QZ0/fof+y3/Nxxa49lOVEnFeC966MSvhEbSR4kbUpnwt4Ynz+bPCuHGmrtpuZCIYBWnLMqTMbsfhA5YEuM9tM5QamP8AR21vp/dsIt/6uJSdscztook/lYf/AH4Q/DOy10UjdWWW7KsFRWdDFOlTI0b933W9xq/dECeTYc/7r2gMgW0qEIDwakBtLAwFqAC9tC9IxUP2rzh91aA9Uc//AJBhip2zzYqJT00JZS06H+6VB/1lvexIjluwQooItpcHKiuA6/bCPd2u0kknU1miCYEWiYwzU7Px+7qARrUakDBabKQKYExoUkmDPIcsD57WZqPdoz+Vv+ZiBne2WeVGZVoMReNDf8zHDnjYhdlCLE7M+Egsh8AVToMrFRnt4tobTG1hMi2HT2cYFmD09TAqW7oXUrTXSRMEfZzERe0RgMyfbzNMisTREiY7pv8AmY7q+0HMKCSKJi/uvtz+/vzw39byUZQjHJcCam1M94CE020nZRVAHvWtV/3Ri6IxnFPt9XKyEo32sx/TVjyt21zfds6igxAkLoYSY29/fCJIpHnxIhQ2RH27qMKdArv30X5TSqAf56xisoduqgcUnoqW0yGDnxcj93fFRU7QZjN0VFVaYRir+FSCNJDAglj0HLriHxSgUVa6rLUmnSN2XmB6i3xxZij8OV41Q9bRge0VdllaVNPNiW/Q6cDNauxzGqu5qOVPduYsttSAAALBg2Am28YnJmlqCUIINx6bj9DiHxHKFllfeU6l9Ry9Dt8cS1rW7CkddU1V3PrhYrzxOmbkx5EGR5HzwsWKKG1KzeYYKSDB0/yw/SqFRC2AsLDCwsEWjsusrk1264r+O1CyQSYPS30wsLENaLGi6zSlcMOimoSwCgD0jEj9obr9Me4WOyhcCVy2YaDf6Yo8oILETJdibneDjzCwQApQ4lXOVrtAvjs12nfCwsRQUglVfFhrenqvDSPXEsVDhYWCLRQ0UAp5KzdcQs001abcxqAPkdM/QYWFiAAoJUw1T1w1VaVaemFhYDKFNqDSQaQPIDHD0xe3L+WFhYLKOy60zkKYVABt6n+eJtEeIYWFji0XsuCk5KoQgA2Egekm2LFsw0RNo6DCwsRlFrlBybaCwWwnb4/44m/tDdf0GFhYkgWus0oVQAk2G/QYWFhYNLX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171700"/>
            <a:ext cx="339090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VFhUXGB8YGRgYGRwdIBgaHxscHh0cHCEZHigjGhslHhkcITEhJykrLi4uIB8zODMsNygtLisBCgoKDg0OGxAQGzAmICUsLCwsLC0sLCwsLy4sLCwsLCwsLCwsLCwtLCwsLCwsLSw0LDQsLCwsLCwsLCwsLCwsLP/AABEIAQMAwgMBIgACEQEDEQH/xAAcAAABBQEBAQAAAAAAAAAAAAAGAAMEBQcCAQj/xABLEAACAQIEAwUFBQUEBwYHAAABAhEDIQAEEjEFQVEGEyJhcQcygZGxI0JScqEUM5LB0WKC4fAkQ1OistPxFRY0Y3OTJUSjwsPS4v/EABoBAAIDAQEAAAAAAAAAAAAAAAIDAQQFAAb/xAAxEQABBAAEBAQFBAMBAAAAAAABAAIDEQQSITEFE0FRImFxoYGRscHwIzLR4RQzUkL/2gAMAwEAAhEDEQA/ADyll10r4V90ch0GHUyyfgX+EY9y48C/lH0w+tLHmJJjZ1WtpSabKpHuL/CMcnKp+Ff4RiWEnljru74UZj3Q2FF/ZU/Av8Ixwcsn4F/hGJWZqrTQvUYKq3LEwAPPEPjvFKeVomtVnuwVDFRMBmC6vQTJ8sAJHONC9VGYBd/sqfgX5DHoyifgX+EYr8/x9KeYylIDVTzM/aA2WVml66yGA9MQeE8TrNnK1KoajCjXCeCmgQUnpakZyfEDqtIJ9OYYGSEXdaX9vqhMrUQ/siR7i/wjCGWSfcT5DA1witVo5xUzSu5rPWWlXSsWpsAS+h6W1NkVNIIHI3ucSe3GVeo2VWjU0V1d6tInYuqGFb+w0lT64nIQ8NLtxdoeZpdK+7qnq06aeqJ0wsxtMbxPPCVaWspFPWFDFYWQpJAaOkgifI4DsjVrNn8tnKlKqnf0alJ6ZVj3KroKatIgEur3/tDCrZfMLmafEFRm1VWpPSFN9Yy58KzP4dAqRG7sL4YYjtm6d+vb2QZ/JEz8Qygqd0Xy4qBguglAdR2EHmeQ54dzNXL02C1DQRm91WKKTeLA3N7euAvjnD675rN1Vo1HoirlqhpaYNdKSjV3bHZla8fegjniw4vrObFfLLUZqvc0qtCrRbRUpA6hUViPs2p62kE7jaYmeSNKcdvfT+f7Ucw9kT93SLEAUyRuPDI9Ry3xIXKJ/s1/hH9MA+ddxmeLVx3YRaVOn9pTY6wtNp0GRbWxXYyQMScnWdOG5XLZaTXqZZSzUoZqYKDVUuwlix0jnJm+k4XyDpTu3uLPyU8zyRVVylP8C/wj+mGDlU/AvyH9MD9btDVbheWr02C16rUaVwG+0aoEqAg77OeRkYue0HEGy4oBEWq9astEAtomQxLSA0ABSSIwp0UgNX1I+SNsjVMpZVPwL/CMO/sqfgT+Ef0w22eRHZG8Oin3rMbIqyRdjsbE+gw7kc5SrDVSqK45lSDHr0wrx1eqkuCC6oVa8FbCtvFosI/XBHn2pUqbO6oAonYfLbFL2pyuisW5Osg2sRuST0sfhiH2yo/tOQFRWC1aR1KrHwu4BVqTDnrEr8cBiYubLHZIBOtef92ETj4L8voo3Bu3FGoave0YhhoCoDKGwJnmWG3mMFmSq0qoMJpI95Xp6WX1VhMGLHY8jgDyfYjNZVKXEpp5tF+0qZVLhqJB8Suf3jqCG90bW6Yl8F7U5fMZynWo06mXUo4dGJdqzuaWggJqsoQ3Mb+eNHiPBohC6SMkOHSyR6Uq0cxuirrNUl1vYe8eQ64WO82PG/5j9cLFJjnZRqmEK/y/up+UfTE+mMRaAGhPyj6DD1J8dM4ZimnUJ8YazdAVEZCWAYESrMpHmGUgg+hw6Dj3CbINhLKAMm7VeGU8tU8VQV/2WrqVm1GnUlmcLchlAJMj3t8TMhwfNrRqZRwtRKbIcvWdo1IGR9Dr4mhSCoN5A+JuK2fyuRVu+rKhqO1Q6iC7s250qJNgBYbAYG+Ie0+lqZcpS77SY1s4RCbG0AsRfmBjTjjnncWwssE38e4SnOawW4q0TsPSFOpSWpURXqU6iBSCaHdtrCUi4MKHLESNiRh/iWQyNJ3rZmqFappDmpXKB9HugorKjR0Knnio4ZxxuM5CuKOvLV0YKQr2LDxAahB0NGk7HGS8Xrd2FcAKzuFd2EsN5mbkiOfQ4t4TBST5+ZJRbuK11r+EuSUMIoXa+g+GUss01suKLFyZqUwpkkyfEvU3OBniXtCWlVqUv2aoTTcoxLKsxzAE2NiJixGM3y3FavDswK6EwtTu66DaqgMTHXmp3uMF3tLyqivSrpda9PccysQfirD5YdDwyNmLbHMczXDwnZA6c8suboRunq3tOqGRToU5nc1C0DzCgX+OL7hvaqpmeF1M5SpBKqK/gaSupPeiCCRExte2MGqq+UIeQxfVqHKxkX63xs3sj4TVpZGsmYpshq1GqDUQQyPTQAiCehwXEsJhsPGC1tEHUXuFMEj3E2dFTP7S8yg1OuWi19Li/wDHef088EnZv2g061RKVdRTepZGDSjn8N7qTy3nGQ1cqK1CkGbT4VPK50+friPxCg7PQy9BWL6l0EA7iwj03PTGji+E4UxkhtaaG0iPEPLgCb3X0bx/iX7Pl6lbRr7sTpmJuBvBjecCuU9oWVMtVo1KbxEhA8jmAUvHrGLjtgf/AIfmAxv3JB9Yj64wnjve70zCqCzGYuNh/hjI4VgocTC90gOhrRWMRI5jwB17rasnR4Zme6p0HQGnU76mlOoyaKke8EkAtE7qdz1Mz832fdqmXqrXZmy5dlFZdQZnBBLFSsEAwABAHI4xrsnVGY4hkVplzFTvG0GNOlSb9Ba/kSOeD/2mcRqU69AUqjoe7ZjpYj7ygeXJhfETYFwxbYIn3YO+vQrmyjll7ginjeU15Y0q1M1BWXRXaiII8B8arctDAAC5g84x52OSt+zhsysViSpYqFaoikimzgbMUi3LAn2B7fPXzX7HXOttJKVAIJKiSrRY2+9a8jGiV66opd2CqoksxgAdSTsMZuJZLCTC8a3en2/Oicwh3iCh8b4f31OB7y3U+f8AQ4DcpWNPWtUakJ01FMST5AAQwsBFzAIjB/Rqq6hlYMpEggyCPIjfFZxjgq1vEvhqbauvr/XfCGvFZXfn57FOaQNDsqWnw2q6ulLNMuUqLpNNNIKjTpJVipKsTcgEA3tc4idm+w9LK1O8L94R7o0IoAtBNiSwvcEC+2G6tOtl2m9M+XukAddmJMbxibQ4/UmGRWvAIJEwJ6RHxwGJdjSzK2Tw1VGhp67H1vVE2Fu4FpZs+N/zH64WINfPksx7s3J+8OuPMPZC7KNvmEsg9ka0F8CflH0x0iYbOZSlRD1GCoqAszGABAucZ92j9odW/wCwosL96qpPeeiyCo33v5DAwYKbFSOEQutz0UOmbG0ZijfjnaChlAO9Y6muqKJZvQch5kgYF+F+0tambp5apl2QVjppv3gJnYB1gAT/AGWMee+GOF1043kg57unnKUjw/cMmJBv3bgbHzi4xmXHC9GpSraStTL1RKndWVgYP95Y+ONjBcOw74ZGuvmN6Xt5hVpJXte3/koq7XcAOTzJF2p1Zem5ube8jE3LKSLncEdDgXo5TTV7ymRpezr59R8f542TtpQTOcNNemQdKjM0yPISR8ULD/pjDKtV8vWZoJpMdR6CfoZ+eNnhWM5uHAkGrTR+x+xVXERU811CN/ZJxDuOJV8uxhcwupPzrLR/CX+WK72l8N01s0gGz96o8mAY/qzYo+JZ8Uno5ik697SZXW/vCZ+X8pwU9pcpnK9QZvK0XzVHMgOjKSxQRHduPu6TInb4zgXRsgxrnudTXNr49EQLnxAAagoa4hnlr5dn5mkgef8AaKqqY6zpB+OC7ifFBU4fw2kdWtKIckxGjSaYvNz4f0xET2bcRzDrTrLSoUbFmDBjG9gLlh0sJxovHuwGVzOXo0DrTuFCU3QjUFgAgyCGBiTPPFXEcQw0csVHNl7JjYXua4HS1iGY4c3ehy690G1wTtO4v1wZdlO2Fejlc6qlXp0TTNNmlhTWoSp2M6QQCByvywSD2OZEoitUzJKm7a18XkQVIAHlGCXgvYrJZUMKNADWhR9TM2tSZIYMSD8sIxnFcLKzKG3qDqijge03a+fONtTaioSoD3dgNybAf5OJeYzxVaNalUAekyvIa+1/+nO+NjzHss4awYCgyljMrUeV8lkkAX2xEf2R8O1MdNYAiAoqGE81kST+YnDXcew7rDgdRSgYVwqjsmO3fadHopQpeJa9NK3eAjSU1mQBuTKQek4ynjPfFyiqWRwo9IN/TG09ovZzlczl6NFS1H9nUrTZb+E3IYN70m82Mze+BDi3sszqFRlM0rpAnvfCQeeysCP19cL4bxHBRQ8qyNbPn+BdNDI5+ZTvY9w7KhqhVT+1UJDPqPjp1LiRtI0lfgDzgUvtI4sHzWYqKZFMLQU7glZJI/v1GHwxOy/YnOZbIZ7UobMu9Jh3TE95TpkMyqAAQd5tfGf186lWnofVROq3hJFt+W97jFjBNifiZJ2Pvo0eo7/NDLmyBpHqtZ9jHAadLK/tRg1a033KoCQB5Ekaj8OmCL2iZoJkKoO9QrSA66mGr5IGPwxmnsxrsmeUUWPcJRZ8w0+Erp8LH+0GFj68sWntB7T08yUFFtVGiDULQRqciLagD4VkereWKBwMj+JAE2LDiew7JpmAhvZDGW7UVMhWT9nLElhrpA+F1nYj8RkwRBn5H6AptIBuJEwdx6+eMT9i/D6NfM1cxVZGrJ+6pkiRaWqAc9IIUHlJ8sbZBxV47Mx89NbRG5R4ZhazUpMoNiAR54hVeB0GuaYnytgQ7XdtXo1hSyrKWQzVYjUCf9n/ADJBBBgdcEnZHtMmdRoXRUp6e8SZA1TBU81Ok7wbYrswOIigE5BDT+aouawvyg6qmzXC6YdgBYMRv54WJ2e/eP8AmP1OFjQBNbqLKidu6DPw7widHd1GHVVIJ/h9/wDu4xdT3ecAq1TToVTd9OsLbpPIx8Dj6QoUQaagiQUAI6iL4xTtz2X7ioaRnumOqi5/4PzLtHMQesN4HiNH4a6dZLT7FKxLaIf02KXZrjWU4XmGqrUr5inV8BdEVKfvG4VvEwW8MCBcxOLT2mUqL5ohDOukDVtAk+4wJEMWXmJ90Yz/ADeXFLL90x1uzeEDebbD/O+NuyPYqjX4flaOepzUp0VWQSGSw8MjkNo2tixiTHgcQyZxJJBBHfT5IG3MwtHwWd9kOLtVX/sZj3lOpPd1RvSI8cMNnphhcW3xNHsrz9aoUr1qNOkJIZJaSNvCYPmZONV4B2dy+TQJQphQJ8RuxneWNzyxbKMZj+JvD3cgU12/r3TxCKGbUhBnAfZnkqC0S9JatWkDNRhAckkyyzBibTMWwX5fLKihUVVUbKoAA9AMSguA/wBpecqU6NII4QVKgQkatWqCywVO3hMzvbzwkxvmPjdqisNCKQuPWXAl7PK2YYVhWJKqQAWfUdUSYufDEGPPBPxTNilReo0QilrkAEgSBJ5nbCXYbKco3RBwOydGPcUnZ3jj5gsGohNImQ+qbx+ERz5nY4u5wkxlmhR9V4ceRjvHhGAcxda4OFiJmuKUaZIeooK7gSSPUKCR8cDPGe3S0jop0WdiJUkwCL3jflt84xzcLM8+FqEyNG5Rhiq7QcHymZVRm6dNwCdJcwQTvBkETHXFCe1lanTWpVSkQw1KEiSDttUMfEDniXw524jrenNM0lUASRDNqLXK7wEsQRt64uYfhuIEgvw+YUCRh3UfhnYPJ01zQyzEDM0TRPi1BAQwOnncnYnkMZLxrgmeyNNv22jqoE92KiMpG1tjIBH4gMavXTNUW+1GozYlQrH4qQDH9lm9MPUO0jiVenr6oYkj++Ft5w2NaE4jCvLg7MDve+nshliY4LIexxD5rLLljoWm/wC0VHY3RE9+esra3X1xovar2i0zRjKFl1Dx1WVkNMdFDCS/9oWHIk7Wmb4Pw6oMwaQTL1q9FqBbSUADDeLLO0kbxjHe1HBM7lgtCvT16hqWpTlw0E2BA3tsbxGHMkw+LmzzDVo0GwP8qsQ5jaad911RDFw4cGkFMAHn1PXnjTvYpw491XzjT/pDhUH/AJdOQD8WJ+XnjJFVaeVfu21ltyPOBtytj6T7N8OGWytCgP8AV01X1MXPxMnDuNT5YWs/61KHDN8RKp88PtH/ADH6nCws8ftH/MfqcLGa2qVlEOVHgT8o+gxxnshTrIadZFqId1YSD8/rhzKfu0/Kv0GHRjDcKfY7pw2Q7wzsVkctU72jlkV+TEsxH5dZOn4Yv8OMMeAWxEmeR3iJPqpFALwY7BxyuGMzn6dMEswsQIkTJ2FzbfnsLnDIGOJoIXGlKZ4BJMACSTyHU+WMu7XdolztWklKRRosW1m2toiROyAFrnecFnaTvamVrmnUpOjU6gKpVU+A0yCB4bvN51RywDcBhKTtTWasFadlhIW7HVYXMdbHzxsNgfC3MRqdkn/Y7IFb8L7RnLJUp0kDVKtQ1Fdm8GjQik73IKm0i15xVdscxmauSarVeoy6l0SgRNRMAp4QXsTzI3xPpIFalm+9G4cLURSGbSwHuRLX3E7DpjrtNnKmcqI9R6TJTQMtMFtIYkjUbEsx90Dl8cX4ZImR6tGbuhkwst6HRDvZrK16TmvS1r3aeIqmoDVN2UD3YU32FjbGgcJ7WCQmZKKWGqnVSdFURsN4boJMjbpir7L8VbL5mmrpoNVlo1E3idXdspG41GJHInmMRu3WQSlUq0qbKPGldEBA0lj4lA/Mpb+/iBh4cXF4hr0I3SSXxu+oRiO0mXmGcr5sjgfEkQPji5ouGAZSCpuCDII6gjcYEeO5PK27kFOj6nOv8qSdf5rddsccKZ8uhWl3oXVqjTS3O+kFrTExa8nc4zH4OOI0XD4q8xkrhdaKnqZKrRq1/Ee57xgHIUoZJJUM6mCs6TcXB3M4HMjV1V6ihyyIwVQW1R4AZknzPzwb5btPUy1ZMuV1URTDaIUMwYtJJZoL6gSeRk4YrDLV6q66QyqXCuj3UQSNSwUAnkNp3xuP/VhDRXqqxwcllwCoauVGpXRtLyTbabjxDYkgnz88T+HcXr5d9ai5s2nxBgOTKb2m0GcPnhlKT3WbpNHKoGp6r/dsdR9BhHg9eFKoHDAlSjq2oDcgSGMemM50MrTdbImSyxNy1p2IV/l/aJl2BWuhUxccj8Kmkj0OKLj3GsvmF00KYp3kuWDH0WmjESetiBMXuIKcGqV6go93USoPE7VUIVacwCNQEmQbDpg04Z2boUCrKuplXQGeCYt5b2GAnx3KFO3/AD82RxOBNhvuaQ/wHhz16JfUUOqBI1KwgExsbEkSGi2L7gmSqZcGmShpbiAQZ5/COpOLcjHOid8efmxb5HGtAenZMZG1qyXjvshJM5CsUV28aVGMKh/CQJaOh+eNbytMqiqx1EKAW6kCCfjjpVx1hkmMmmaGyG62UhjWmwhfO/vH/MfqcLHmdH2j/mP1OFjTadAlolyv7tPyr9Bh3DWV/dp+VfoMPDGY8W4pg2VZxvjVPLKDU1GQTAjYb+8QJvtvixDWwOe0OsRllXk9QKTExEsN/MfXDvZPMOUelUcuaemGbcqwNj1gqb9CMOkhqLMN0IeLpXy4zrj/ABinVqE02qUl8SsdPMA6ai6WuC0AqSpIVcaFVfSpboCfkJxmGRrK6BUIJAl4MS3qpBttBth/Cm04uPRS5t6InzXG8nVerUOZQa8uKaK1FiVqjUTU8SGTcWvt6Yz7IZvXVrUxqanVaA58LKJKqYbcRHh5ARi4rZZCviGhptuT8NXn0M4gZ3hRNQQ7q6rAYRBkzEOCOhvON1z84pA1mQ2r3iOWZKFNgAWoEPbmAIMeV5+GOWy6HvWDBS9PWpiYZTqJ84bS3xOIP7Rm1kGtScAeINTmx80YcvLHOQR+6ekpUVANdIgSIIIiG5brebG84z3scw5j8fQrQa9rxlAVP2h40cxXpMmpF7tGHIs128PXSWItz+GK3MII1CxO5kXO5LReCOv6YM+B9kamYQvWqBFKAUSLREQTBmPLmTfbC7Rdk6eVoyKmpo3JXxTEqFMb25sTGww9rQ2mt6Kq12hLhqUMcJ4maNRGWoqiCpQtKgRYEAWvHTB5xhjSy71BVdmgaTICyxAFlERfzxlfEOFVKTfbU2W0rYxE3APOCbf44seF59+5qUNCuhNm0mQGI0mQ4A8WwI9LWwufC53Bw6b+YRtm7o64fw7L5rLg03CZ9GJIqNd/FOm5uNO3n1BkvjhtdARVouCfDIXUDfkeW2AvKsWJSqrFgTpIVgSBE+Y32nY4t+H8YqopNHMZgBfeEkqvwPK2LoxQb4XCvorEeHkjFxPBB6HdWKlUMEgHobE+g54aq8SrUVNbLIzGmp8RRiqrpImTG025eWOqfbHPsIR6jMOtFJE87gcsD3E+PcQzBNOpVNVQ0BWCoCRHvCmVD3ncHbD+cCLCTiZpctOaPqrXgXaOuuZy/eVWJqvFZ6jyppgNYAiBpmQeo84xqqOGUMpBBuCDIPxxiFGi+oGpuOgsBzEA385n4YPPZ/RfvKzM5K6VgCyyxJ1aQANXh3Mm++MTiGHD28wnVU4szRqjSMLDVXN00szqCbAEiZ6RvOBrK1Xz9SlmaT6MujNpB1BnIYAkgHw+4RDcicY7YDlzHQJ1hFePMejCGFUuQtnf3j/mP1OFhZ394/5j9ThY2mjQJSJMofAn5V+gw+DiNlfcT8o+gw9jHL6efVN6Kl7e5bvMjWjemBVEf2DJ/wB2cM9jRK1X6sq/woD9ahHwx72tzzItOmIC1WKuTyQLceUyB8+uIfZPOH9prUh7hQVB5OCFb52/h88aALn4ck/mySaEit+LdoaGXnvHuNwBMWm/IGLxvih7WcDpFlzCooLwrQIk7ofIk+AnnK9Mee0eNKClRV8w3jV4XUBTZTALc5bY2gNiNwfi+azH7Rl6oV6i00rU/dENKlkJEKYaIMDDIIXMa2dm3X02RFwulQVMjK+89wL6ywvYHSSRZoEEc/LANnuP5jLsAjkbgqRa0chHOca23CqqiFoVFWQxspuCDbSxtb9TjPW4bTbiVRMx9k48dNavhDank721afd8/TGzDIxxoEFBJYCu+xHBszm1L100KGiYKsREn0Fxyk39cHHFeB06OX72mgVqJ7w295AIcE7nwXEndRjrK0WFKULnV75o6YYgCGKubMY3Q/PAX7SeDZupSpnKDMvTCkV01KTygladyN5F/TEPiMjq6Imy5R5q24t2ibL0ZogaX8SvvoBBLADaZuN9za2O+ytM5oU8xXpVMxUCmGMnuySY0ztsDI535YFOxeb/AGvKNlnPjpiBPlt+gj54POEcJzK5SkuXqFXWzRUIBBUaSLEEjp9edWLwWx24+nRWZKcARsR8lI9oZc8PqsUIhCF1bgtC7noTb0GM47NZnLvTNJ6bBhP2ig+IFpglNgDFjawxpPbmiycOZa1Yu5CyDEFlbUdMKDyifjAxm/CHRKJCuRVUmymBpJnptBI33Bxchw7ZSWkkdQs/EuPLBA6ogzNEadUpXpiJB3JFplZFvIDDlKmG0s9FrAEbNHUCWkDb+eKtsu0rTXSS0tKe95gnpz+PliYc0yvtUREBDjVqgx1aQBPrYzg3YLEM/a4H1QxcUnb1v1UniPFTRoP3SSYNmCgjn94CAIBt5eeA/hfEQURkRzImbSSTcnxczJ2xx2h7SVGVqBr0wjAhmCydJjwiCLxuYxxwzKaaahUqOCBBbSoNrWnYjrOIax9VJSsHFPlNkK24Sa2YrKlA+NyfeCkKB7xMA2H1IHPGn8D4f+yUnBIeo1wqTLFVgBRuZgna04H/AGb8JZA9dlRRUXSADJlWYE7WBgDzjFlxzMOtYij4n0FyrNC+6dN9JM6kUhZgw0wJnKfKJsTyAfCO3VEby5kqhqKqqjCp3ZOqBEo7AAEC7S4UFiynTMiCZrcsCr1mKstTMEV6Lp4FZHEkvDeGFU2M6dJM8y7nG7o0KtJDTpuqiotRSBUcNdnAIB0gm/3iVg2u5m6D16gFPMLq8SJIUroAYaIX3VImWGwdeQIO0WAtohVrRRw3MmpTDEaSCVItupIm1oMTa18SsVPZTNCplkYaYlgNPQMQJHIkXPri3x4+VmWRw81cB0Qtnv3j/mP1OPMe5394/wCY/U4WNVuwS0QZM+BPyj6DD2I+SPgT8o+gxJx5937z6pyou1P+oMSRUNvVG/piv7Gr9s1vdy9ETG5KJP8AwT8TgtGPZxcZiMsWSkBZbrQZ21EZvKmLMlRfQqVI/Rj8sLsPRnNZup+EU6fzXUf5fPFn2voytGp+Cr0mzKy/C5F8QvZ466c0ZGtsy1pvC06ai3S2NNkmbh9DvXvaWR+oi3Hz17Ya5/7Vcg3VKYHqFn+ePoVxbHzd7V3nimY6jQP9xf64TwdtTn0/hFN+1GHZeqrimVO4BIFgbdBY40rhmcAamQAsMEMW1ByFj+Iq3wxhvs3zTByC3gmAD1Ikx05fPG2osLTNrlWjqVqCD+mPRuVYIW7U9nUy2erZuhqViQ7oPdYEDVA5GQx/64v+zVRajhZYKymoul2XmNS+FhMEk/3vLBhn+EU6p1HUGjSSrESLxI2MSYkWxnWay7ZSvUyqkg6TVy7cyCCrKD1mfSRilimFrhIPQ+n9KzC7M0x/JRe1GXavVzdOjLCmgQeMltekNEsbrJAInrvjNc+9amwLI9Jlt4wQZ/vcvK+CmtxKpTzrlKjAaUCmBddCsAVgDmeUjF/T7Sal01qYcf2ef91rfrhDpnwyHTMPWirrME+aIFuyzapxQwBT7wP11EBesRv0xFGabRUVy7s53YzG83NxaNsafpyDGWoqD/6f/wCoOGX4bw0/cUfBxghxBtU5rvqlu4fKDYr5LMk4BUzBqNTg92odwSZZSYMciRjd+H9kKComou5gGdUDa0aQLARgKzlbJUWSnQJWpWZaUjXfUYAPUScaxSp6VC9AB8hGKPEMZI4DLbQduiTyeWaO/VN5XLpTQIg0qNhe0knn5nFD2ky6GrTLi5AWm3iWHJO7qbWHumZmIvIAOMcfrVc7W+1qhUqGmiq7KFCmJhSJJImTjSOy2YatlEatDsSykm+oKxUEjqQBPnhbsLLgcuJcbv7pQlbISxc0lqd/RVTTzK0QyQxVSsws+FCpY6ZEgc+s4i5WtTSoztTQNeKREllaCqghSNtJ09G8yMX7ZFGIJW4EAglbdPCRbywFe0DjNalVoZXLu1FCDUY0jpJAMBfDcDc2xo4TiP8AkPEbW0UEjMgJKLuA8PNGl4vfc6n6TAFh90QotJ9cWeBDsFxitWFWnXbWaZUq5ABKtqs0WJBU3wW4xcWHsnc1+9p0ZDmghC+d/eP+Y/U4WFnf3j/mP1OPMaDboIURZUeBPyj6DHdSqq+8QPUx9cROH5+m6IA33RuCJtykX+GBrt5nCWSg9JSjQy1DfxTBEcrW+OMoQF0paRSewZiAEVtnqQ3qIP7wxxmuJU0pNVLAovNTMmYgRzm0YAFpU1APdoY5wJmwnyviHU4opyaUQTrWpVcqPOoQsRv4XY+oxciwAkcACd9UeIj5TbtWWc4xUzJbUxVNu7UwBN/ERdmEemBrjPCoUvTco4Eggnr5yVF9wbTiz4Cs02nbV/1x7nTcA7THzB/lj0sULI25WjRZjnEm0/2G7aVQ6Uc0/eU6nhSo3vI591W6gnwzyMfDLu31fXxHNN/5pH8IC/yxbViwDFRbWxB6EEn63wN9o6urNV25mox9JN/1wluGYyYvaNx90eYltIm9mZUuyncup84g/wBDjfK2XnugoIl1t5BwzT/dk/DHz17NkC5ynWqrXFABg1SkjNBKwLBTqEm4g4+h+B8VyrErTrtVdQGJqAhlDWB9xQOlhh5pAiTAf7SOFs9BcxSWauWbWI3ZNnXzteOoGCxawImRB/XCqMNjF+U745wDhRUtJabCwTjWQ1FczTurgNA+Z9bk7dfLDdFepA8iRY4Mk4SEzT5YFwBULKJAhXEjSRcg+IRyEzgor5bKUCDVZEZvvOwUnqZt8/TGa6I/tO4W1BxIwjQWCsp7oap1AWjffz3xIWiTZZJiYUEmOsCbY1qlToFbNTZSPxBhHxJwA8YzAFZihmlTdtBUyO70TUAP4Q7FANgdI5Y5mHzmiUw8ZcBo33WYV821TimXQg+DM01gggz3izIN+XPH0c53x830s0K3GaLqwIOYoguDIYroUtPMEg354+jq5hW9DijxZtOY0dlmCR0jnPduVgmYaK9dt/tqn/G2DXsjx+ulBUC0iFLQSGm7MbwY3wECS1U9ajn/AHjgl7HGaJ6qzD/eMY9G/DxzRNbILCys7mvJajB+0tcf6ul82/pgJ7QcRbMZ5GZFQrSjwkm0k3mMEVQwL4A6Oa1Zyq3KdI9Bb/HAQ4KCF4cxtFS6Z7wQStG9nP8A8z+ZB+h/rg1nAd7PUhK7dagHypr/AFwXg48jxR14t/qtLDj9JvohrOn7R/zH6nCx5nT9o/5j9ThYutOgUJ3L5iy0rDwKXZjOnw7KDsx+QEcyMBvGM9XzLKWpkNTJRdBQkXFm1MDMr0GCXhTsru7QWgDTO6kwseluuKzNPTp5hwXAU1NQEgXIkkzuuqY9ca8zG3mrVDETaqstTqIVNeAGBEtoBBF7aSRpPnfbFJmq+l2ZWBAZlhehOpTAuYPS8GcEHa6kGoioWsjeEQCGLaQN5wNJmVKqQniBn3Tfc3hdoOwPTEQCnZgN06Z+ZmUnZWXZ7hoqx9pVVdAYlXPvGOsg8/0xAzGZa4JfwM3icrNjA93pt5mcWvZrMIisXbQqqEubatKxymSFJ8oPwo6WVo1FDNUF5aDVIAJJNxNv8cNbIWE2q7mZgKTnZbINmq6UwJQENUP4V1EtPSZKj/AxT8A7PNnM1Vdv3QqsSessTGNcp52jlMiz0AlhAUc3NhqO5PU9AcVPBaApUFQQNyQNhPLzPXFWPFOkLnVQ2H3+y6VmQBvVS8tl1QBVAAFgAIAHliTRzBpZilUN1J7upO2hiLn0IDfA9cUJ4+RPd0WYcmZgAb/Ex8MLLcTesuYSqFEUi6hZ5SCCTvy6YNhpygwyBucjRasOFmfCdIveLgxHh8sN08jQpyQDUqc58U+oAgfLF1SFh6YXdDF3KgtAnbrIuQmbpWqLAHwPuHkVaIINpjDHAFpZyotTMTUNRAFaY0EXKALETf4r54PM/lFqU2ptswj06H4HGU0FbLZk0j4Q7FlP4aqm/wA41ed8VcRmYRIOm/onwAPth67I2/7kZX8IZgd38UeV7jDeX7M0KLSaPkGDudM7wdXhxd8OzfeotRd7h16MIBHzFvKMROO9pqGXlGl6kfu0ufjyX44tBzavokHTdVmZ7DZR3FZEUVFYOtQe8rC4Oq8+hkdRhzIV2qI5LK6bIwEFt5JAMR0MCbmNsCvFe1mYrgoqLl6Z3glmbyJ0gAdQBfryw9Q7TIuXY1PDU1FGVZhywJVgT7qkBpnbSRfnm45vNADRZvdHE8arOKEKHnnUb4eK59ATjQ+yHZ2i+XUnvFcgF4d1mbgwGA28sCfDeDB5WNYNVHJ3XuiQWEmxIJMjcwMX1JqtByULoTqWmqHUtT7y6yw0qAAV0+Rgm2LmKEkkYbGaIS42hpJI3RO/ZOmTd6sdO8b+eMu45w2nQztWlQnSqLcsT4ud/lb1xdnjtc1oqVazgAK3duQuuRdNJHWCLxip4nw8ha1QM4dCZLNq1cxOoXMHrgMHHNG/NK+1E2VzaaEfezZP9GczP2p3/KgwXRgA9n/Eu6H7NXGlnYuj/ceQPDe6vA258sGObzX3QY5Eg3H+Yx57GYeR+Lc0Dc38FcjIEYVLnf3j/mP1OFiFmkGtrE+I9ev5se41hgzW6VnCtsmUcC0yoGociANj1m9tjjNBliS6hySp0NIDAMAJuIO45k/rjTaK94qUyCF0i9xIZNN/n/kxjK+C5KsruaRVh94NaSIFiJvv0xanNC7TMMLdsotWkSGphws1k8CiBC3ZgCepAnDuXqaCE1GNZB0wZlToEqdgFKkAzMYm8OoMuZLOumGJZZVjcLazXFgfjjvO5MzSWirELoINgZDOzHfnrxAkaBV9EZgeXXl0tTczSdKZcVFCgarKbmCJuxvBjfrirzkmjNYIW03OgbbH9TyOJnEc0ppdzDJPPTqtztOK7iOfpu1Gmk2KL4hbzJvO4B264VDmI1T8S0MOgUjiPEC60qdgffOmQuqIGkE9Cf8AMYIeHrZFPOf0H+GKLiGRNKpTlSCfDe91hhcczLW8vLF9RKrWpHUNIpkHya0E9JEjDAzK0ClmyuzOtDhZUapTLXWowCjeNRIsMWXCcszVB9m4WoO6JYaZ1sAAAb78454L1QbiPUYj5qQuqnBemyuo5FkYMAYvB0xgGtGa1Yfi3Oj5daLSxj3Gc0u3+aX95kw1t0cj13U/PDdTt3mq3ho0Fo/22Os/AQAPUz6YvZ21aqWtJnAF7TMnSWn32sJUJlRzLgWKgXNrHyM4qqjZtvfzdaD+FtP/AARGK7NhKYapU1VHAu7sWJ6CWMnywp0rXClIcQdFOyvaKquX7zLsqhyFqEiTTbYMo2nZSTP3emIBBWTcyZLEyWJ3JnniLkMwaOuUQrWBJpybAwN43kG1us4ZTKus+O8eQJI31DmN5BmCGvYE57HZbb0GytywmQ5uvVW1JQR1xV8UoD96q6gk6lHNYOoC24sR6eeJ2UfUqmIDDlsG2+VsN0VIquh2ZdXyIB+uHNOU2qeyZzTinS00g0NCtaBpb708j0iMT61Spo0kkbyXUVAy7eMCCv8AnfA8KgVu6q3AGgCSp0WAWQPECpDaSLGSDyxIp9oqas9L7QimCq6rlTtZmhpBtJMkdMXx4tlJ03S4jnCKlKke78L02HdKVAljMgmQYB+eOOLtqp1wu9SstMX3gKD+uIKsKrgkwKYL1J5ECAAZ2gyIj44pqLVavehXYSWhfmRLchJv8cEoRdm0FWuiidFE6mYGIaLAHy38sFPZvOd9QFU+JhUZC9oOkABwDtIAPz64zziHG6bRTOsKQGKII1GTIY9JBmOeC/sbxKk1OolNjJbWKemFQFQsDlcqbT1PXAPZ/wCqUg9FOzVUa3/MfrhYh16x1Nfmefnj3A0pRlw11KoraTCiCL6YjmRvI/TGZcRrtR10UF1Du194JCiRyOkkx1GDnMl+4pU6S2IVnveJm5G1+fLFVmuBitUDBu5qKNOmxAm8CfeBAkjl5YRO21awzw12ppD9Ph/gpEuKoaRsN28WsR0Ij0/XjhuYIUB51DUs9YLQfUhficXOX4FUWqqK1LxfeFMgEG5jxHl6YJOFcJy9IaEVWOrxsTOxbT67RFh8owhsJd+9XH4wM/17oXpcGllNU6ReZETvEDnzJ8oxc0+zOVWulZFC93cFbAsBIY+RBIt64nVKiA6mEnVMkTK3vvbe2KvN8Wpgmks7gQBtImNtz54vMaAKAWbJI5xtxUjO5Rcw+koCqQdRvMc7gQYH+ecjJ8KohgndI4A2j3TPvEk3Y8/LbzlcJzVPQRBJYc+cxaI2g3nzx2Gs0MVCx0A28uUWwR1S0OZjh1Sq9QUIpU9REhZFjB0iY3+cHymPT4JVQn/SHgC5Cjy/T54JspxCyrTVdAABYzLHY6RyvzPXDuUrC535aYHKRPqflAHrjq8lFBCFLN11DagKgUxrFg3wiZscWlFH0FyyKAuorDT6TAnaNsOcdzCrzCBlaIE9R8ZBknlb41uWqVmCy+5DXPmPTmbdYwPKaei5NJnq9WoEpUdIIB1VDHhOzQoNug54hcbylUKy1WUqdmUGAQQQGk7Hbli/qKyEsg1GNyYsLAR8z5Yr2oCq32hDTuNgDfbziIG9ieuO5YrRQh/K8VpuwRpDrNo5MLx1gT8R54shTvAOqSAs77QZgRHi3sDOLjNcBWxpqQWDAt02i+9jy8zhirlnQ93ZYYS0WEgldX4qZAgn1O4GM2aPI7TZaMUmZuu6q8hnTRVKdaEYzpP3WAMGD1HMfHE9YPiDqTtYg47zXBUrIaT3IurSJ1cptvv4lgmCDtim4fkkSoO8Sq4UiYgx0BBib87nfffExSB+nVIlgDdQV3xjJLUqEL7xUHyI0vOqeQCTa84pOFcObvKtSor6S4WRsSW0yD94TYkTHPB0yUalcW0oqFagmAWLSBBNyBqtH3sSO1maoHKSsHu/dt+IFbCQJkjkYMc4xeY/IQAErJnZqUBVcsrlvGEUkswt44aAp2IsBF/8G62SGp70zrudFWA9jAC6TFoAg3m8YtuHISlMKksRBkkAHnJxb0soCqiKYJMk923u228e/nHPY4WXTEkhEOXQBCB81QjMEgINK6IVtQsesDeel98F/Y2n+9bqyp6hVn6ucUXEsmVrVHKsO8aQDHSBB57YLOBZRqFIK/vs7VAD90FVAHmbTFt8XnXygDuqg1kJSzWWOtrH3j949cLHWYrSzHUdzz88e4SmokKN4e7kfZLe3hkCetzAPS2Br9jdq3eMSqSy3JJYA9JsZU3j+WCLM5n7JSqyxSJnloEmOYsB8cUD5oVCqrePCIDEkkeInrtiBuiKnVeKKoEHSNgZkjpb/DHeWzbs66Q/dzc6ZJ+W2/PbDWW4WNAJgD3rEHbrAt1jE3P50JRbSwTTZupEcvnM4gqVU8dzIAAkKSI/tQCAJI/Nt5+WFwemgJWxPlzMbmec/LFMcytUK+rSLxzJLW/qY3E8sXHAaPdAa4nUdMmCx3j1mTg9ggRDmGFMG4nYT6bedwTim4ssqE1ElyJjf3he3pEbHHVeuSZMkAzFyZmRvseXlhpD9pqaJPhHkoKn5z/PEhcpXGHWmKYBCwpH9raYnkPDvhnhOZHiMkzFyCPr9N8M5xV79WqRoCk3iJnf4WP644Ziy6lBm4X5i3yvJxy5LPUhUeGEknwgRIjb0HrjmtliolXIAtfaFkWne4NsTsoBJUC4JJJB3mOnTHOYdF3kmDGxP+fPHLlDoVGIGo3Bvbr69BF8O5PMSSCAgOxHO+w84GGKlQaQZsLkbTbfyE3+WHalQEREtET0xKhWNF4V4uZ5+n8v6YrM9mglWkzglSArKBMwKwg/Fhhzg2aczY6QSASN9sTKuSViNQWQZv8AyHXCZIw8ZSjY/KbCoKeYSpNJw5UT4oIImVJBG0Os9Ic9BiTwVdRfWC2geBiNMCIIPIPf48tjFo4RhbraPK5xw6DSzxcqAvI2k/U7zgI8O1hsJj5S4UVEVQJIjUvikzE396/SxvOOszlEemZBZTaD4ZIM/C43jz6Y7z1YqmkCBAVSI94xc9I5b3GHKFRnphni6R6dR8xGLCSvMzUVUCog3MEARIB3P6T/AI4j1KZQeJ4ME6iNUHkYESIHM4n1nDEKB15cv8xA5jDLUA7DeSLxECQpmTzg/wDXEWuTSik5VtDMV21kQDfYD7xN/l0xYCoGABB0g8rSfXFdmIpAKGBMQIgR4h/0xM4dWZZRiNJIMTaR8LdfPyxBUKozGXOprtufrhYkZrMLrbb3jyPXCx2qlW+Vos1CihIsNgbwRF/KJ+OGcnUEKWYUC4BGsABwbgq0aTIMxuDiJ2YzfeIoB0kE6zIJneOdjv1ucF3AwHy1Ha1MKR0KjSw+BBGK88jo9haNotD3GcqVpVQkEkDTBufDufOR0+uIdXgAqqrOVDFYZQY333OCLjXDqVKkz08tly2pbGmg3YAmY3viJSywYAnKm9/3eV/m04UcXW491ORCbcMamwpOQrTbmTbdSRYAAmRv8DjrjrCo6UkBJorrIB9+W0xPWFMHkTiXXz6hHpBacozHu3qKrJDGAFUEKIiAOuB5KjNVarVpOre6uuoKZVRvZiN2kzztvi003qhIpeppZ7VKx31ancMDuCb7bifTHuVNYH7Ko5uBcagIALM3eA7zAA/ridVzCk6mSmGiFbUjG/xFsRsrne9XxlCCSIU/hJEkTzj6XuMMtCpnCC1R6pq1BVVVgLGlQZ+6Bv7sar3tiy7thQRqe3vQeV73PIG5viorwVDBYcEBZK7bERMBSDFvXFlw/PKrClPeqvhYqNSjqNW3nYnaMRa5dfthV9FI6jEu0WEnyt5D44YzVVS28WvI/wA79MFGUylJk15cjS1oiCsGCIa8gggg88V+b4MWKyAtrksLX8tzacSHhQQqWqslV2UFR5nrfnMfXFlmKBGsj3ot5WP0GHczkwqlmqU5BUi8zF7kTubYZ/7WVWB0lxpZTY3DEEHbcRpxNrlM4flwoUDkB9PP44jQWZtJJ3BtEnyk7fUEHCo8USIYhRYRB+dxtHM+eOqQRjqpskkHYk/odv8AHELk5kcmSVLAkK493oQYFrR62w7nnlmYeEKCI6hZ+W59Yw/lD3axBI5nmb25zG5xG4rlmKsQk/hnYXmY/riFKoM14qoYtFJDMH7xj52BkdLYnrRd0K0YYDUJi+/yBP6/Ssq5FojRBklfCDJJ3tY4Jey81MupTUv4gGB8XMw6Rv54CaURiyuaLKbTJkAgWLC7QDYGf7wubcsMPRrADTEnwifKAJA+MfDFwUKOqmsyM5IXvKalWP4QywA3RZBN4mDj2pweqzDXUpkAyFCMBPUgPf54T/lR1ZRZChTL8Nd2ZgCdTK2rnELb5eWLDPZTQCqkzaTyHUCLkzgg40zUqSqHIZzoQIoWLeJudgoJ5Xgc8c08prIJFriPl/MgzF74a2TMLUFqBqzwxAWqQCYPhvfe4x7i8zlACo40izHkeuFhmZRSFadOrljroypbxaYkMesSINzfzwX+z05sq1auyd1VJYJF9X41vCg899W9t2Gs/naZq0xUdlQwrMATpAHigLJk7TFt+mNI4TnKFVB+zujoBACEGAOUbiOhxSxkrw0Bo3TWgWnOOgNlqk7CD8mB/liYtAYhdof/AAmY8qLn5KTidTqyoO0iY9cVHNa4AuRDyXJopIJUEi4JG3ph9TbDUYj57idOj+8JHhZrKT4VjUbDlIwURIOgXFTGOKmhxqmzVFYae7JBLaYsxXkTBJFgYnE2hmVqAlZgMym0XUlTv5g4rK3AaRaSW1Fi+4v4tVwRDAMZEgxJ6xjjILOZRXZTafEqBMCpT97TuPet/UX8xiElfL5hqQakrNVTVcKSogEBo5+LHdThFOSSXAJ2kQZKkrtsWUHrvythlMhSyymrNTTTUsZMiAgBMASTpQfLA85g7rqKeyOcyrKABSWNUoQsrGqZA/KT88cZ2tlhWp02oIxcAq2lDuT1v5mBYXwxV4dTNRaYmf3hmZ0Kx8KkWAJqMDM2Yi82l5/IJUbW5ewAhTE6W1DYTOqDY444qMHquylQ80cgoDd1l2JIAAVJguFLXGwJk4ebL8PAkplYIDToS4JAB2vcgepGG+G8MotTV6bOVdVZTO4lXVh4d5UNcfC+HxwKlqDeMER97oytzHNkUnznqZLnxXVlRlK4zFHJU6TuKNBlQgNCIIkgXkWjVPphxaOUChqlGjTkFgHRB4RJ1bWEDVG8ehw4/DKKU6uouEMO5Jk+HxTtfb4xiNV4TlnZE1t40Y01D2FOIbRayxVj0I/CIsNLCOqg2uUqZIkhqVFQCQGKpB9wCOd9YAtidT4NlWAZaNKCJBUAAg87YTcFpl9ZapqnV7w3lD0601+XniRw0oFNNNUUj3fi5QAd+diL4hxFW1cPNNtwWgd6SmL3k/U46pcMooIWkijoAAP0wqvEkFQUzOokDYxdXYX9Eb5Yks+EPfW6MBD3G+DUyA0Se8QqTfSxcBSOhBNji+AxW8bzGlsqp2euB/8ATqEf7wH6YticLcMwBK4LL+0naNxnLkoyyqU2EQoO5kbvGq3IAcsQOIdsa7Uii6VGkjwWMHpzwe9q+zqZtAYUVkvTcjoQdLf2DHw3wLAIQUemqstmQgAqfMdOh2PLGhBiWObQGyExoNpZ9ioJLzAnxH+uFi6qcOQEgAgTtqNv1wsWuaEORO5KmlWWqLqO2r02A6Af5nHma4LTPiRRrGxNz8DuDizpUAgAHQHDbEuxVTCD3mG5P4V6eZ5bC+1UuN6KxlFIXzeeqh+7FWuie6797VKwfCVjUVKgNJtHyxsnAs8lSjSZWVpRdmBvAtY74CatMABVAAFhiFxDLLp1MqGOqifhOFTtEtdKQhhGy1eMVHG+FtWjSwX7OolwT74UTYjbTjK+F1cxWeUrVKdMWGh3XV8j7vIfHrghWpmA3/isx/Gf54AwUdDqoykoobgLkzrUTU1nwnlX74AeLzK+mG17MHSBqpzpZZKbBmU2MzPhMk3M74o0z+ZE/wClVfQimfqk4hUO1OdFYoKyOqxOpFJkifux5YJsb+hQlvki+p2cmozTSgspCd2NPgaVBA3hTpnew9MR6vZQtSNPvFJIcEsrNqLLpFQgt+9G8jqeuK49os3+Kn/7f/8AWOU7QZ0/fof+y3/Nxxa49lOVEnFeC966MSvhEbSR4kbUpnwt4Ynz+bPCuHGmrtpuZCIYBWnLMqTMbsfhA5YEuM9tM5QamP8AR21vp/dsIt/6uJSdscztook/lYf/AH4Q/DOy10UjdWWW7KsFRWdDFOlTI0b933W9xq/dECeTYc/7r2gMgW0qEIDwakBtLAwFqAC9tC9IxUP2rzh91aA9Uc//AJBhip2zzYqJT00JZS06H+6VB/1lvexIjluwQooItpcHKiuA6/bCPd2u0kknU1miCYEWiYwzU7Px+7qARrUakDBabKQKYExoUkmDPIcsD57WZqPdoz+Vv+ZiBne2WeVGZVoMReNDf8zHDnjYhdlCLE7M+Egsh8AVToMrFRnt4tobTG1hMi2HT2cYFmD09TAqW7oXUrTXSRMEfZzERe0RgMyfbzNMisTREiY7pv8AmY7q+0HMKCSKJi/uvtz+/vzw39byUZQjHJcCam1M94CE020nZRVAHvWtV/3Ri6IxnFPt9XKyEo32sx/TVjyt21zfds6igxAkLoYSY29/fCJIpHnxIhQ2RH27qMKdArv30X5TSqAf56xisoduqgcUnoqW0yGDnxcj93fFRU7QZjN0VFVaYRir+FSCNJDAglj0HLriHxSgUVa6rLUmnSN2XmB6i3xxZij8OV41Q9bRge0VdllaVNPNiW/Q6cDNauxzGqu5qOVPduYsttSAAALBg2Am28YnJmlqCUIINx6bj9DiHxHKFllfeU6l9Ry9Dt8cS1rW7CkddU1V3PrhYrzxOmbkx5EGR5HzwsWKKG1KzeYYKSDB0/yw/SqFRC2AsLDCwsEWjsusrk1264r+O1CyQSYPS30wsLENaLGi6zSlcMOimoSwCgD0jEj9obr9Me4WOyhcCVy2YaDf6Yo8oILETJdibneDjzCwQApQ4lXOVrtAvjs12nfCwsRQUglVfFhrenqvDSPXEsVDhYWCLRQ0UAp5KzdcQs001abcxqAPkdM/QYWFiAAoJUw1T1w1VaVaemFhYDKFNqDSQaQPIDHD0xe3L+WFhYLKOy60zkKYVABt6n+eJtEeIYWFji0XsuCk5KoQgA2Egekm2LFsw0RNo6DCwsRlFrlBybaCwWwnb4/44m/tDdf0GFhYkgWus0oVQAk2G/QYWFhYNLX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171700"/>
            <a:ext cx="339090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images.betterworldbooks.com/014/James-Marshall-s-Cinderella-978014230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28765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an example of </a:t>
            </a:r>
            <a:r>
              <a:rPr lang="en-US" sz="5400" b="1" dirty="0" smtClean="0"/>
              <a:t>shrieked.</a:t>
            </a:r>
          </a:p>
          <a:p>
            <a:r>
              <a:rPr lang="en-US" sz="2800" b="1" dirty="0" smtClean="0"/>
              <a:t>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Wicked Witch of the West screamed and laughed as she disappeared in a cloud of smoke.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little girl screamed as a spider jumped in her lap.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 answered the telephone.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teacher called on you when you raised your hand.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enchanting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23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enchanting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1828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Charming and delightful</a:t>
            </a:r>
            <a:endParaRPr lang="en-US" sz="3200" dirty="0"/>
          </a:p>
        </p:txBody>
      </p:sp>
      <p:pic>
        <p:nvPicPr>
          <p:cNvPr id="7" name="Picture 2" descr="http://www.footstepsphotography.co.uk/blog/wp-content/uploads/2012/10/Enchanted-forest-fairy-scene-lucy-2-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590800"/>
            <a:ext cx="5407025" cy="360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 these pictures illustrate </a:t>
            </a:r>
          </a:p>
          <a:p>
            <a:r>
              <a:rPr lang="en-US" sz="5400" b="1" dirty="0" smtClean="0"/>
              <a:t>enchanting.</a:t>
            </a:r>
            <a:r>
              <a:rPr lang="en-US" sz="2800" b="1" dirty="0" smtClean="0"/>
              <a:t> 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</p:txBody>
      </p:sp>
      <p:pic>
        <p:nvPicPr>
          <p:cNvPr id="3" name="Picture 2" descr="https://encrypted-tbn1.gstatic.com/images?q=tbn:ANd9GcScpIqc2U8nOOAitCeZKkUuNJ1fV_zmqirQv0wg6TjrG6dQTwXc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242683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http://www.disgeek.com/wp-content/uploads/2012/01/Magic-Kingdom-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2667000" cy="401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Picture 12" descr="http://images.wikia.com/disney/images/f/f1/Neverland.jpg"/>
          <p:cNvPicPr>
            <a:picLocks noChangeAspect="1" noChangeArrowheads="1"/>
          </p:cNvPicPr>
          <p:nvPr/>
        </p:nvPicPr>
        <p:blipFill>
          <a:blip r:embed="rId5" cstate="print"/>
          <a:srcRect b="8868"/>
          <a:stretch>
            <a:fillRect/>
          </a:stretch>
        </p:blipFill>
        <p:spPr bwMode="auto">
          <a:xfrm>
            <a:off x="4495800" y="3733800"/>
            <a:ext cx="3739130" cy="247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ragged</a:t>
            </a:r>
          </a:p>
          <a:p>
            <a:pPr algn="ctr"/>
            <a:r>
              <a:rPr lang="en-US" sz="9600" b="1" dirty="0" smtClean="0"/>
              <a:t>shrieked</a:t>
            </a:r>
          </a:p>
          <a:p>
            <a:pPr algn="ctr"/>
            <a:r>
              <a:rPr lang="en-US" sz="9600" b="1" dirty="0" smtClean="0"/>
              <a:t>enchanting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9624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ragged</a:t>
            </a:r>
          </a:p>
          <a:p>
            <a:r>
              <a:rPr lang="en-US" sz="9600" b="1" dirty="0" smtClean="0"/>
              <a:t>shrieked</a:t>
            </a:r>
          </a:p>
          <a:p>
            <a:r>
              <a:rPr lang="en-US" sz="9600" b="1" dirty="0" smtClean="0"/>
              <a:t>enchanting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4384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ages.betterworldbooks.com/014/James-Marshall-s-Cinderella-978014230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8765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ragged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981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Dirty, old clothing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ragged</a:t>
            </a:r>
            <a:endParaRPr lang="en-US" sz="9600" b="1" dirty="0"/>
          </a:p>
        </p:txBody>
      </p:sp>
      <p:sp>
        <p:nvSpPr>
          <p:cNvPr id="22530" name="AutoShape 2" descr="data:image/jpeg;base64,/9j/4AAQSkZJRgABAQAAAQABAAD/2wCEAAkGBxQSEhUUExIUFhUXFhoYGRgYFxgYFxQWHBgYFxUXFhUcHCggGhwlHBobITEiJSkrLi4uGB8zODMsNygtLisBCgoKDg0OGxAQGiwkHCQsLCwsLCwsLCwsLCwsLCwsLCwsLCwsLCwsLCwsLCwsLCwsLCwsLCwsLCwsLCwsLCwsLP/AABEIAMgAyAMBIgACEQEDEQH/xAAcAAEAAQUBAQAAAAAAAAAAAAAACAMEBQYHAgH/xABEEAABAwIDBQQECwcCBwAAAAABAAIDESEEEjEFB0FRYRMicYEGMpGhFDVCYnOxs8Hh8PEIIzM0dJLRUnIVJSaDorLC/8QAGAEBAQEBAQAAAAAAAAAAAAAAAAMCAQT/xAAcEQEAAwEBAQEBAAAAAAAAAAAAAQIxEQMhQRL/2gAMAwEAAhEDEQA/AO4oiICIiAiIgLR98WJlj2eXwzvieJWUyPyOeCSC2uunesQe7yqt4Wm72dk/CNnvIbmdCRK0XOgLX2HzHO8NeC5OOxqPcW3MSx5k+EYgPd6zu1kDnjkXZqkKtiNuTPOZ88jyRq57iacBUmqoSMA6Vvkf/wDLtCqMzg2ncaL8Rz6qWts5s700xkH8PGTaAUc8vbQaANfUAcLUWfZvfxxFM8VekY+qq0eKVtSCG5b92luFNAvUM/dIADW8hYH2a+a6OgYLeztBrg6RjHt5GJzAfBwWQG+id12YKIiuplcBx45Vy+OSru6TUctf8q6dh5XesMl9Xmluo1XP65+n8ur4HfAbGbDNDTqWSGoFODXMAca0+UFU29vgjEdMJE4yGnelytYyoNwGkl7gaWsOvA8m7WMDKZHP+bE2tPF1/cF5ijefUgApxfSnXWy5F7O/zDM7U3g7QxFaYiQDlEMlxyLbjwqu4bu8Q+TARPlxIxMhqXPAAoSa9nYC7fV04KN+MmfUh8rQBwYK/UpKegGY4CAuZCwuZmAhAEZabtNBoSKV1vVbpMyzaONhREVGBERAREQEREBERAREQEREBaPvk2oYNmSBj8r5XNiFCQSHGsgBHzA5bwuOftA485sJhwbfvJXDr3Y4j7DIFycdhynDOcAKEEDRrrgBXkRBD3FgbkbYAnK5xNre1WsTbBXdaRvHMs+u33rzzKsLY4sEXaHvP+qzWeDRrelivUE7Sf4Qe+lRm7reZGUfeqU0YObwP/qT9yyGEiHaH5rX+TRX2a+5dnnCJnq2btd5B7gaOTDl14erWnRfGTkioibr8rvUrxSMDKV9L6ClOP6XTkHZVZ5ZTWjqAHgPJU+yq7vuc7xNVULqnTWmvHwCqEECpt0/yVz8c1Y4zChuikFuexJfsqCvyC+MeDXuA9y4HiHlwIXYtwUxOCnaXE5cSaAmuUGKI2HAF2Y+NVvz7+uWdOREVkxERAREQEREBERAREQEREBR33w48y7Ve0Oq2GNkdLWNC9w/8gpEKK3pJje3x2KmzA5p30IsHMa4sjP9jWrN8arq0Fl7k9RwNb5fbU6+VV4aB09qrxtrUWNGkiw1BUJUhZyX0F6HzrXXw5dVk4LiR1SP3Z5aOIpQjz4f5WMJvoPx8OPFX2GB7J3PuA3rQioK7OEaoh1F6klqbe5Umi/X8+5VDSh6Lswy9+fDhf36KqJRTSi+Rnu00v1KpP8Ab4hc511Sc7Wn4rqH7Pk3exrOkDh7ZwfqC5fVdE3EOIxuJbWxgBI5kSDKfLMfat11m2O3oiKrAiIgIiICIiAiIgIiICIiC3x+JEUUkh0Yxzz4NBcbeSiRhLtFW5jQVPGvFSe3g4p0WzcW9uoheLiuoym3gVGmF9AA0Kd2qjoW/wCgj2Krh46E0t3Tr71Tme6yq4AEl1TfKfKympC3pXiq8eIHZltRmzA0HIU/FUJYwvkjW5KD181a9OC64uGuqbNr4KqynFpBVhg2mtOKyOHm4PFRzouy5D12Tamh96pSRfmiun4YEVa78+1W7wQDx+9ZiXeLWpW57nMQW7VaMxAfFI0ivrGxAI46VWm0WU9D8X2O0sI/LX9+xtK0/iHsq1odM9etPNarrk4lCiIrJiIiAiIgIiICIiAiIgIiING30yluyZqcXxNPgZGgqPcVaKQO+34pl+kh+1auCRNoFO7dVxGOfL9F8g9YjhQr1kJXqOClTpbjx0UeqLONnNUpQrgk1VOa62y+QVDgaW0rwryWaw8IcC4UtqKe9ZSHYddhOxVq/DQ+wJcYw34OWk/JAe5z+Og8sPggQaj2pfHIfXNtUW6L4JLGoKu5w2lefuVtO0U/I56KcS2s5I+Sx+LqK0N+HjwWRdorDGLcMylps/EiWKOQaPY148HAOH1q4WC9BcZ22zsJJly1gZatdGhutByWdXoSEREBERAREQEREBERAREQaHvt+KZfpIftWLhsLKhtBUrvW+GDPsqexOXI63DK9pqei4XsuTu9VH1U81WRliSBy043VGePW+gHDqrnESVoeRurbESNYDW4I9h4feowrKzcVRmtqqj15w+EM0scINDLIyKvIyODAfKqrCcu+YXYP/T4gtmdhM9Q0uq4t7UUFiSdFxrZUmZo8PcpQBgpSlqUp0UXjgzh55YL/uZHx3BaSGuLWuynTM0AjoeK36R8ZrP1d41oFAOluRVvUkGmiupCHd6nvCxgkpXw8F5qqqEjrKxxZV3M+6tplWNYlIzdJiM+ysNp3GllvmuLb9VuC0Pcn8VRfSTfavW+L0JCIiAiIgIiICIiAiIgIiINa3lRF2y8YGgk9i6wBJtc2CjngJKDyUptr4UywTRg0L4nsB1oXNLQaeaifsp2YDwH1KXpHxujKysqBfoqcsoDgSARe3jYe5VA/I29eV+HFUJng/nTyUIVlaSm62Pdpg+12phRQEMcZHAitmsND5OynyWuFdA3GYdrtoSuIuyBxb0zPY018laupzjvC4JvVwXYbTe8WE7GSa8R3HV/tC72uUb+sAcmFxA+Q98Trf6wHtJ6AxkeL+qpeOwxXXPIZe70rX3KyxTSa66e1esNJ3aHTwXkkXv4W1XljV+rJ0dNVSmCvcSQRX2KwmKpViUgNyfxVF9JN9q9b2tD3J/FUX0s32r1vi9CQiIgIiICIiAiIgIiICIiAokQyNa9+VoaM7qNGjRmNAK8ALKW6h5gbsBJvQdT49SsemNU1mnvLj7Lc1bTx07o5fkhVYZ6DWoAvbS9KHobDzVF7wdOJXn4stSwi5XUv2fYqz4x9LtjhaDyDnSkjzyD2Bcwkaf1XZv2f4R8FxT/AJRxAYT81sTHNt4vd7VampWdUWp708B22zMQACS1okAAJJLHB3DwW2KniIWva5jhVrmlrhzBFCPYqsIs4M21Cu+0b6vQ6/qrF+DOHmlhkJrC90ZNxmLSQHUOgIGYdCEkxoFcor5+K8s1+rxL3iWZRWmlfyVicTLXQK67cuOnD2KlIKgGnDgu1+My7/uS+Ko/pJvtXFb4uX/s/wD8liP6o/YwrqC9EYlIiIugiIgIiICIiAiIgIiICiC35VNA51ulbWUuMZOI43vJADGucSdAACTX2KH0ALmip4VNda0WLtVZDCvpUU1F+HUe9XTQDetuBoOHMcFZdqDxA538vu+pVXkZCOf4VUVFpLQ/KJUitzmFMeyoa/LdI8f7XPcR7lHCQEmxoFK70RgazA4VrRRogjt4sBPvKrRizLoiKjDgG+3ZvwfaDZm+riIw42tnZRj71vYs5arRQ0gWH4jh4Lt2/jZwfgo5qCsMwFTqWSDI5oPV2Qn/AGLhURINBWg49NVK8fW6z8VHFzeHH2a8fJVM2atbE6Cirx4UgmpqSLDTj4+SxzSc1fcsNO27gcWDBiogLtmZITXg+MMFv+0b8a9F1VR03Sbc+C7QY1xAZiAIXVsM2sR8c3dH+9SLVq4nbRERacEREBERAREQEREBERBjPSf+TxP9PL9m5RQhiq2uilX6XztjwOKc40Agkv4sIHvKiw1xygcP0qp3bq+xin+Qvk73OrTQe/yX2SO4oPzxVXDTa2Um1uIKX4qVvoz/ACeG/p4vs2qKmId3ulbf4UnN3c7n7MwjnmrjC2/gKD3BVoxZsSIiow0LfeP+UyfSw/atXAIX5hbwUkN6uHD9lYuorljzjxaQQo3tZl87qfo3V4Mrga1uma9x4Cv1qu9vPunl9S+ZAbuJoK34VvosNPeBxPYyRz0H7uVklDWhyOa8Dnq1S2UQMUatLeY152upXejuJ7XC4eSoJdDGSRShJYK0p1qqUYsyKIi2yIiICIiAiIgIiICIiDWd5fxXjPoXfco1YTQg1/HopPenOD7bZ+LjzZawPvStKNLtPJRhgdRgPj1voFL0Uo9urRopQk2/HkvD7E8j7aVVvJNYniPLnpZZr0ylhdinfB4mRx5I8rY3VbUxtc6/QkjyWGmILwbEXUmt2nxXg/oR9ZUZZBx/OqkZuexPabKgN7GRt/myOFuipRizdERFRhZbcgMmGnYCAXxSNBOgJYQK+1RLBzBp5iv3qX0zMzSNKgj2hQ9wtwD0GvWynduq7a+vXTX9U7OoFTz04+PVU5IzYj66863orxzQRQcVPrfFrOKUvX7lIvdJjO12Vh/mB0fjkcW181HeegBp4+C69+z9jax4uA/JkjlrxPaNLCPLsh/ct+es3dbREVUxERAREQEREBERAREQYz0n/k8T/Ty/ZuUUz6g4WUmt5M5ZszFkOLT2RAINDegoD10Ua+ztVS9FKKbGihI/OlV8jbcWXrsybdV8Y61tVNsxIo0ef5K73uMmrszLlcMk0gqRZ1Tnqw8QM1D1BXB5nVaAdQTfpwqu2bgZCcDOCSQ3FOABNmgxROIA4XJPiSqebF3TkRFVN5kdQEgVIGnPooh4egYAaWbbkaDVS7mlDGlziA1oJJNgABUknlRRyh9D5GnCvxDXtjnxMcLo31Ejc7zVpNSalgqTYjNzBU/RujVWx2B4H33/AMqoDyW8b5NmMw+MZ2bQGOgBDWigblJb52C0dmv5sp8433r3NGA2/h+C7PuK2UGYWXEUGaaTKDU/w47AEcDnLz1qOS5Z6NYPtsU2Cle2EjeXe7J5Zfh3g1dn3O7LEOzY3h5d8IPbUNgyoa0Nb0o0HxJW/OGbt4REVUxERAREQEREBERAREQavvG2TLi8EcPDZ8ksTSTo1naNL3O6BoKj9/wecTfB+yf2xfkDC0glxNBYjSgJrpQV0RFO8Y3SXStg7q5o3zMmkjo+PIHtBcC1xPa0BoWvHdpW1yub7Q2LLE54yFwY6XM5gJaBHK6J7q07rcwIqacF9RJpEOxaZe8B6OzS9iGsJGIeWxm5FWvDHk8QASCel10rcSJInY7DSNcwsfG/KRTvHtI3kWv/AAmitaWRFykFnWURFVMWD9IPR1uKmwkpdldhpTILVztLaFutu8GGt/VpxqiIOcb+cKO2wbwQC9ssZqaAAGMtNOAGd1T4KjsXd528GBkaKskDnz3yubXshQO1pRj6aULuqIp87aW+8rDJ7qvRZ2GxeJbiGNMkTY8ji0j1nStL468HZBcaW0XTtn4NsMYjZ6oJoLWBcXUFOArREW4jjMyuERF1wREQERE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4.bp.blogspot.com/-4tLvV1sx67I/UWxNfMw1-1I/AAAAAAAAAow/fF1_HdY8JVc/s1600/Rhianwen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40203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2" descr="http://www.galleryhistoricalfigures.com/images/Peasants_3French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19400"/>
            <a:ext cx="4038600" cy="3272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show people in </a:t>
            </a:r>
            <a:r>
              <a:rPr lang="en-US" sz="5400" b="1" dirty="0" smtClean="0"/>
              <a:t>ragged </a:t>
            </a:r>
            <a:r>
              <a:rPr lang="en-US" sz="2800" b="1" dirty="0" smtClean="0"/>
              <a:t>clothes?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0" descr="http://www.classicalsource.com/images/upload/8733_2.jpg"/>
          <p:cNvPicPr>
            <a:picLocks noChangeAspect="1" noChangeArrowheads="1"/>
          </p:cNvPicPr>
          <p:nvPr/>
        </p:nvPicPr>
        <p:blipFill>
          <a:blip r:embed="rId3" cstate="print"/>
          <a:srcRect r="41741"/>
          <a:stretch>
            <a:fillRect/>
          </a:stretch>
        </p:blipFill>
        <p:spPr bwMode="auto">
          <a:xfrm>
            <a:off x="533400" y="2286000"/>
            <a:ext cx="272107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circlechristianschool.org/files/2011/11/ctc_pp_lostboys.jpg"/>
          <p:cNvPicPr>
            <a:picLocks noChangeAspect="1" noChangeArrowheads="1"/>
          </p:cNvPicPr>
          <p:nvPr/>
        </p:nvPicPr>
        <p:blipFill>
          <a:blip r:embed="rId4" cstate="print"/>
          <a:srcRect l="9543" r="11629"/>
          <a:stretch>
            <a:fillRect/>
          </a:stretch>
        </p:blipFill>
        <p:spPr bwMode="auto">
          <a:xfrm>
            <a:off x="5257800" y="3581400"/>
            <a:ext cx="3340484" cy="279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AutoShape 4" descr="data:image/jpeg;base64,/9j/4AAQSkZJRgABAQAAAQABAAD/2wCEAAkGBxQSEhQUEhQVFBQVFxgVFRgXGBUXGBgWFhcXFxgXGBgYHCggGBolHBUXITEhJSkrLi4uFx8zODMsNygtLisBCgoKDg0OGxAQGy8kICYsLCwsLywsLCwvLCwsLCwsLCwsLSwsLCwsNCwsLCwsLCwsLCwsLCwsLCwsLCwsLCwsLP/AABEIAMcA/QMBIgACEQEDEQH/xAAcAAABBQEBAQAAAAAAAAAAAAAGAAEDBAUCBwj/xABEEAACAQIEAwYDBQYEBAYDAAABAhEAAwQSITEFQVEGEyJhcZEHgaEUMkKxwVJygtHh8CNikvEkQ7LCM0RTY4OiFRYX/8QAGwEAAgMBAQEAAAAAAAAAAAAAAAQBAgMFBgf/xAAwEQACAgEEAQIEBQQDAQAAAAAAAQIDEQQSITFBBXETIlGxFGGBkfAjocHRMjPxFf/aAAwDAQACEQMRAD8A9mpxSpVICp6VKgBUhSp4oAUUjSpUAOKVKkKAFSp6VACilSpUAPTUppUAKlSrM41x7D4RC9+4qaSFkZ2/dXc0AadKvLm+MlkvC2GyidWYSddDA2om4J2+wmJYICbbtsGj86jJO1hVFKkDSqSBUqVNQAqanpqAFTU9NQAq5rquaCBUxFOaY0Ad09NT0EipUiaj+0pMZlnpIqAJaRpU9SA1OKVKKAFSpU9ACpUqVACNRPiUEyw031/lQx2n46Vc2kaNPEZj60D4nH20l8mduWrAE+WsmawldzhG8aG1lnr+HxC3BKEMPKpa8a7L9sHa8xJyICAq6QDzmTrrHnXq/D+Irdtl5HhHi8tzPppV42Z4fZSdbjz4A34n9vfsK9xYg4l1mdxaQ/iPVjBgV4ng7d/GXGLO7udWdyW8+Zqr2n4m2KxeIvMZz3HI8lzEIPkoAo0+GNle7LtABLanTp1qt1myOTTT1KcsMD+K8Ku2T4x/FyqtaxhQDXVSIgmRHMHlXrvafBoy6wQ2gjWekRXknGMMbTlSN9qrTd8Thmt9Cgt0ej3n4VdrmxVs2b7ZrqAFSRqybanYkH33o/r5f7CcYOFxdm4ToHCt+63hI6bGvp8GRNboUkPSpVW4jjrdi21284S2glmOwH8/KpKlilXi3aT4z3GbJgbaog/5l0FmI8kBhdOsmuOBfGLEA/8AE2rd1RzQG246bkqfYUAe101ZnZ3tDYx1vvMO+YAwynRlPRl5etahoAY01dGuTQAxpq6pqCDqkzQJNPUGL2A6nWobwiyWQd7T8QuFCtvTVZ8xmk/QGsgYY3bwOcxo+kaMuZSPTxCifE4USCR/eo/WqRwqqSwgCIMRuPTblScpSbG4Rjg1sBcgfnWgjzQknF0DAK6liDlWRJ66b7itrhGLzsR5A6/35/Stq7PBjZW1yaV64FUsdgJNDGP4+RrBmCVUHl59TWv2jY9ywHOKHMFgQ8Mf943PptUWzecImqCayznhvHLjLnLEA6ESdDoJHkZom4TxHvBDb7fOsP8A/FqAfccuc/nUuAwzI05pnpVY2MtOteAqrm40AnoCfpXNo6CucUYR5/ZP5Uy+hddnmVvAtiXYtADEliTJOu2nSr79ll8qbgGFe2Xzg+CV9RuCB6VscN4j3oaUZMp2dSpI661zIRz2dOUnF4QIYrszasq3hBUmefv/AEqx8P8AEO1/GWdSncGBvsSBGv8AmNaOL4mtxmthHkDco4X/AFRFU/hThLi4rFl9oyjTeHOvpWtX/YUu5rZ4jxfAPZci4jIT4oYGYbUT5xFejdg+E97hAoZk3mIBMkEEk7UV/FnsacTluWlGfYgDdpGu+8AjXTXcUI9kMT9nv4jCi4WyEKmbc5VIaOUAjcaVrqU3DK8cmWlklLH14CTieEYJbjUW2I5E7HdekGgjtl2ft20D2hAiYEmfeiW9xDFXsyIqr4yimZOgESOUyI9adOCXcTZZAJe2oJCmRJuKDB8hO3SlalJSWB+6KVbcjzfhHD2ZypHSQdPzr6f4CT9mszM92o130UDXzoS4F2EtZbF1wwuFBnB1nw5RPIEb6UdWLWVQo2UAa+WldJZOPJrGDqvEviXxF8fxMYEErYw0Zh+1cZQ5b5BgB869uryLivDI49iWIy95atXE038CW2PyZTVLpOMG0WoipWJMscN7I4a2ijuxIHPUmetLHcEw7BkNtRm35H5Vo3LLo6wvgG5LksfPJlhR86gxOFuNcI/w1nXxIXIHQeNYHmKQ3SzyzppIAES5wrH2rtosLeZQw/atloZT1EE/SvogivL+2fBjesWsgHeLcUE9E3O9ek4LFLdtrcQyrAEHbSn6p5WH2c66GHlLgmimp6UVqYHNKKcimoA6qvjdFn+/L6x71YprtsMpB2Ij3qsllYJTwzNxMsDymsvBYAW0uKubVpaWJ1Indj/c02G4raTEHDlz3rSxUzpAGx9Nqyu3lvHd2BgXVCzTcJiYKwIJ03B9xSuUx6K8Iv2bAUEhQGGuw2PMH10q52dzNeYicqrDdCWgrHXSaFux1i/btXFxN3vWO5MHLtKyN+VGnCuIYW2Agv2s5gsM6yTU1rMl+QaiSrTT7ZN2hUm2I66+1ZOCkEzoqrE+mpPufpRFjxNs+9ZKqDPmTv70XR+dMxpa24Iu/S4uZGDDYkGRpvrWXbxwD6OCBuAZI84FXWwoFt/wq08goPyFZvDMCsr4VllaTAmAOZHyrGWcjkYraw4sfdHpXdc2VhQOgFNevqglmAA60/lJcnLxl8GLiEVLhQHWA5HPKxIH5Gq7Xlg6gRI31qfF8ZtXJVVJI/FA6+8Vh4/g5ztctDW5BYZiskDLrG4iPak90ZP5XlHQri+p8e5btoMpA1JYARzk6VvcD4ULCttmclmP1yjyEn3oN777JbQJBKFn1ky5Jad9pNX7fbMurK1vKzLAKk6EruQfOqR1FVcvmfJezT3WRzBZRu8T4xZWVILxyG2nnXkfHMccJfvLZw9u1bxABW6MxcAklratsASAfnRVhr5DDNGp015nlW2uHVlhkUg7gjT2NZfjJTfHRz0pVz+dfoBOF7RWu7/xC9u4fvZQYbSJ02MVm8E49iFxc2FMGFVBr4fP1+leiHgOHOpsofeprOCRBCKqD/KAPeKiNjjyhq3VRlHGCaxxW/lXOVzR4sq6T09BpWpguJFjDR6gRrWRkArnMK0jfNPLZz8hZQX2gwzJfLsuaSWS5pIEKCknUAEUQcJ4hm8Lb8q0MSUA8eWBr4oj605JK6HDN6Ldks4yA3HOIpaRbtye7GnhDMcxIA0QE1j4XjXeXkUW7qlz4WZIEASwPiJGgjUDetZsbZvPdRJa3mI1Eb7x5TsadeHpbIIzTESTMDoKUWMPPZ01hIsYnAPiFCKDGfVh+GBoZ5a86LsFhRatpbXZBA/nQ/wbjSWz3TKRPiDDUdII/veiS1eDaqQfSm6VHtdiGonL/i+vB1SpGka3FhqanpRQA89aDe0naa4pK2DlGviiSYGsTtW72ixfd2gP22CfRif+mgHtC+U22Ht5iCPcZh8xWVkvBz9bfKK2xfuYt7jLm+txzmcEQxjMI/Dm6anTzo+w/aa0yAsG1GpABg8wda84x9kZ2A1RgGXzVtR8wZHyqKzddBAOZfPUj1pfbjlCFXqt9fyyecfULu0XHEZClrN4vvNGXTmAPPahN7EmYgdKkDs34iPauxb660LKMNTrJ6qS3+Aq7E9oktBsPiLgVHBNssdiPvKPWQR86u4bjiNeyE/4brAPIMCRDHlOleT47x4idfB4Vjl1rVw2aInQ1dVysSwe89J9Js/DRlN9r/wM8dgMTaLWUZu5kstwmSikkkEsDEDz6V1ge0trvfCcqKmWOsGZ+dDt7E3mQ22vXGT9knTTl1Iqh3Ecv78iNq0/CyzlnahoU44m/wBgp4D2rv3MQ6d4SuVyAZOxgRy58q0ntE7kn11oK7Pnu8RO4KMPMHQ/PajTCYsONOW9cP1OU/i7X0kF1Ea5ZhHC4GVSpkctqkucRu7aD5f1pNULCkY2zjxFmOyMuZIr3rJcy5J/v6Cn7gb1MRXFyqOTfLNc+EUeIOADsYgieu4+ooysroPSvO+IXpuZQZ1Gnodq9DwzEqJ3gT605puDlerQS2P3/wAE+WuWWuprhmNPHFK2IaBIFZxxgZSRoRyq9fnp86p8I4I18u2bIgzAGN2H6DrUqEpP5TGbecIms3CfF/ZqLiFxmOZjI266HSrFsAADoN6o4zEeNV/zZG/iGn1Fei0unjWsY58nF1d8mu8c8EVvAZHLr+Iaj+XWpyPKrKDSnisp6GpvK49h+v1bURik8P8AN9lG3hmzZifQD9Tyq9ZushlTB8qjZtaV/RaYrohWsRQnfrLbnum+voFnD8RnQE786s1mcAByEny/WtOlJrEmjsUycq02I01PTVU1B/ti3hT/AC5n9lI/U0G8YXvcKCN4BHqNvyoo7S3c2IVJgZSp/iU/XnQrhEe7Ya2hC3bLGQQMranQ+RFLTfzHF1b3WSS9v1WAWS6XtZh960YI/wAr6ifQhhU1u5ADrz0I5HyNVLWL7nEG3dXKLsqwPIjxD1G8Hoa7/wDCYqdUb+wRVTl2Qw0aOdd19ulR3bsKW6An2FUixQwdRuD1HWq/E8RltP5iPcxUMvplutjF+WjP4S+fxdTP9KJcGtBvCr+RyogLuPnyA50UYS4xGmg6nf2pyhpH2HS2KypNGqSBVS9eHUe9LuweZP1rl7Xl70y8jCSRR+0qt1GzqACZ+YIrb4HiD3h31UQJ0MHesPE4aTAAJ5aVocMci+ixsrFj0MCBXB9Qpy3J/QpdLHH1DNLs0pqrbep84rgMSccCJqtffWpnuVTutQWiilwzDhsWxInIoYesjX2mjiztQzwnABbi3QxJvZgw5KLcKPmST7CiHCtAg10YcY9l9jzeunuuf7fsWwa5ao2vqN6ju4wAbE+lb7khNkOLaNQYq3geKKMO6IGUhysnZi/jYqRuADWRiOIo+ZD4HIIXNpJjQTXGFwV7u8zhQpaQBJZWygMH5D7ointBiVqXgT1E3GuTj3j/ACi9moexWIJvA9HAPqGBH0/OtbOw3B86Fbd8tjwv4dbjdBliPyr0tSxk85e9+EvcOK4D1knHlmhdvzqy97u1ljqdqq4NF1qYy5XS8koeTHnUuKeQAqs2sGPLSq/DgYzHcyfnXdy7kRz+wrN/pUmolhMtVmUfcIOyuNFxGB0ZSQR0gkCtuvPPhXcV+8YB5ygsW2lj0k6zNeh1z7XFzex5R6LSRtjUlasP+YGpU9NWYwAXGLpbHL+zmY/xBWA+k1iXZtYyRIFwCfyP1H1oi41gXs4pCqlrLh2JOvdtGoB31nQetYfaKySLdwbq0T66j6j60s1yef1MZR3N9p5Ie2XD7d62ucQymVcfeB5R19KG7KFkyXI7xNJ/aXkw/lyoyvILyL15Dz/WoL/Zd7gDEhGX7sgk67ggHY1VyS7B6e3UPEFlfzyBlxGUZTqvLqP3TWZxpj3XUSNfnzHKtzj3f4XRrLON8w1tgDmWG3pWI9+5c+9IEbKuhHQrEn50L6oyrqtpmnYsY+vZn8JcG6dPERvGwouw1CnAyDcbWIMQd/KRR1wvhN66JtW2cdYgf6jpTdXHZ9P9NsX4ZTk8ZOFprgoiwnY3Ev8AeKWh5ksfZdPrWivYL9rEH+G2B+bVs7oG8vUNPF8z/bL+yANWyurECAwJB5gET9K9dxXCsOLDvbtWwTbLBgBzWZBoYxXw/MeC/J6Nb0PzVtPatzg1u8uCexfhXXNZRgQwZcvhYekxB6Utbtkng5vqGpqtUJVz6fK5XAErigu/86lbGCYGpoo4d2bs2xqDcb9p9fZdhWTxDgVpSfE+HLH7/wB9D6Fvu+lcKXpluM8exuvU9M5YeffH8ZnXHY1wMOeZqfh3Zw5m7y+QgOmW4GLjroBkFF+AwCIBkHzMlj6k1Ffptsu+CL/Uqa+IfN7Hn44m1i6mSWVi65Y0zAqW8xow8t63r/Ecw8JKk7jISfcCr/argdy+oewwS8ux08S81JIMciD5UEtffPluls6mGBOxH9/WnYenNvbu4OfDTfjpuakl+Xn/AB+4YYYn7rEMeUEFvYa1xfxNlTBfK3Maz8wNvnWFZua7ARtpUV3CJBKKFbfTST5/zppelLzLg2XpEc4lJ49izxbiOHYG3ntOx2DsEn0rf+H3ECinDX9WZybR1ZWQIDDMeYyka9K8xvY3vWhVYFSZOYKs7dDW3wqw4urfDKLqiFZVgiRB1O+kjapq0m2WYMrb6Ht5jP8Adf6K/aTtPiLWLxVkFe7S4wUEQQvSRy/nVLs1jLj97duLkLxbTkMupJE6xE6+dcdprV25xAXWRYu5WZiPAWUBT/EYBy0VL2aN9BmDsCCPB4BB8wdPeuto3OOXY+E+DyPrdFcbFTXX87XzNf66OsBj7Sz95iByUwx6KfxfKrNtC7Z7xCjcLOoH6VdbsQDajvHzBYUF3y6DQHKyz61zwrsaq20e74LxALKviCseWY6mNppj8TXns5X/AMu/alt/TK/vyZh4pcdh3aFUB5zPqYkD0JqrxXjj93cCKGZxkPhbKVPhbKwJBIk6D50UNgLluFWyzBpEqUI9WkiBVK12Zuowa2ATAA/xDKjUmC0gSSdtfaltTqEofIsj/p2gk7v6zaxz+XfWTS+GOHCWbhHVR7A/zozJrE7M2TbV1dMjk5jGobQCRWzNIVrEUj0F0t1jY80ppppiauZAp2lxNw4q2oB7u2pLD9ouCPnA/OhTGvirhZHW1ZtjXU53gHQzoBtymjjtIchW4QcphSRyPKsm9aVyDoTsJ23Hv/Wl5p5OTfBuclnv7GDwXh1/vlNu68kQJPgK/tZBoInfetTDYDF96Q1wFNy+bNzIjJlEHSiq1hcg7tCA8Sx0neJ95j0pjbywo5RP98zUqEfI5RptkVmT/RtL+xU+wHLq2c+YAny0rAPALDMWNsKTIIGm28jbz0otXkDQ/wBrGZBZa3o73AgPQwzqx6jwwRzDGqTrillHQhGNmITSfvyZd3svhhetXFtJI0ZdYcGMpP7RB2Hn6Uc4ciABEDly+VDGC4e5eXYZAwcLvlfWch/ZJgxyk0SYB5zDpH1/2qYdclrYqOIx6Xjwi1NckmfKKkIqG40EeZirMyRLFUeJ29A4GqEH+E6N9Pyq+DUeIWVI6j3q2UHJVUiocfZDoVPT61Hh78gVPc1kfKrlTz58QM4C6gGAo5uDBzAch+dHvD7sqBzAWfmoP60LYDhYONvX3MoEUKnS60529gPmxrf4VbIznYMRlHRVAUUdAaL0E9seFJ3n2kSLgQ5hPhcICYIOx138qNLn3TQp20u5bIccmE+jaGpGNJOULFKIO8OByKTuQCfU60+LvZVJ8j7iu3aNtqp8SPgHz/Km+keuXLywXOJm6wG2Y6fOjDh7eGOm9AnAw/ft3iOjasA6su56MKOcNsB1rHT55bIhara9y65NFb6rBYAhSG1Ej1o9wySggxpIjSvOgAzIv7TqvyLAV6ZbED6VNr5OB6tGKlFrvn+fcrvZudc3roaD+L9pPsV0rezOXjKoYTvAidIo6OlAXaXsm+Ixdu49xO5TNHK6ubkp2InqOtZHICnBX2vICwyzykH8jrV3DpkEST661BgsILahQSY5mrOWggr8XDhRdsgtctmcoMZ10zL0JI26GKt4biltgPFGYgDMCpltlM/i8q4+lMbnWDsdfIz+lBJommqG3ekCu+8oIFftq6lXAZSIIOxFefdr+JJgTagZba37ZYsde6BDOVJ+8dPpXo/djpVLGcFw90h7ti1cZRAZ0ViB0BNVksopOrc0/KKuAxC3h39l0uJcVQrKZWFzakjoSdPM1aVI8z1pKFRQqKqqNgAAB6AVkcUx+XSdTyrKdijyxmFTlwiTjHGbWFQvdYCPPr1rJxd1sRZsMyZHZw6KTLAQwk9PC0+VYBw64p++uL3lq20W0O1y6Dp5ZQZk+VFvDcIwl7rZ7jbnYAclUfhUdKwc3JY+ozGuMHleDrDvlIB5itThTgqxHX8h/WhrHXybqqmpmfQD/et7hKG3aadTJYxpy2ork8Z8IpdHn3NQmquOIyz0hh6is3HYsvblybaQCQDrrtJEewqquc6sTrEKTMCNieZqd7kuETGjyzaxePS0mdzA5DmfJRzNZVztZaX7yXQNPFl0HWdZEVkjDlsSSzFgqLkB2E5pgcpP5VdxmCDKdBWErLMvb4N401Rwpc5Ezm3ccEjIzZ7cbFWgzNbDt0oMwSP9luqzFjbZnt5idEU6qCeQUTFF+GfMikbEAj0OtNaa34kcid9eyWDEw0jF4hPwlbdwfxAqflKmt2zpWVjmCX7TQfGDaJHL8Sk+X3vetFDTBiWc1C/am2Gw10HkJ9tf0ooWh3j1gvmtjZ9D89PbWhmlTw8gd3sgedWbVuXsj/3bX/WKrfZjbJtkybZKT1ykifpWnwsA3rM7d4n0YU53E9fOX9Pcvpn+xpfEpsxwqTpnuOfkFEf/AGrAsLrW58Qr03sOnRXY+pKj/tPtWJYGhNVqXGRX05Y0kP1+7JuFjNfsjo2c/wAIn84r0fDPKivOOC2H7zvMjZMjKGjw5iRInrAFVu1vaS6cQlm29y3ZSFcrKhnIBnMNYAMRI50vbLGWcr1D+rqNqfXB6k71Xxagj0rzq7gUugFpYxuST760/Yjs+UxjMtwrbRT4JMNn0mNjFL16hTlgUu0rrjuyeiYe5I15aVNmjeqmOt3AjGwFNyPCGmJ6mKCuI8Kxl5SLpZp/DoB00A0rdiqx5DW5xSyDBvWgfN1/nXX2hSuZWUgayCCPcV5hw/C9zmtOoVk0IMDXkfnWrwizmvW0W53RYw5CqwdYMqQdIO08qWjqMy2tDs9JiG5M9FwzgjTUVNNRYbDrbXKogdKlpsQReqDFPAjrU9Z+KvCT0FZzeEawWWU8figik+VYvDeGHETcuyEP3RqC3nO4FTrbOJvGf/Ct7/5m3C+m01vx/flWEK97y+vAxOz4a2x78mUMIqsAqhVRYVQIA8gOWlNjcRkUk0xxHic+f0GlZWKY4i4LSnw7uei9PU1nN5fHk0hHC56RP2csG4WvMPv6J+6OfzNbPGLrJYfIQHymPyqfB2coAAgDQDpT4zBh9tGFaW1SVLjDsXVqlbul0ZOGvZrQJHISPMb6VxbJaavrw9gOU8xrWfhnysZ0rGtSUVvWBtSTztM665TELOxQD6mte4/hqjxy0ALL/vD6io8Rna2SkTBAnrU4w2i+N6TMXiuFa/ZNu2+VbjA3MpHiQOM6yORUMPnRhYxaJbBdlRdgWIUacgTpQ+iZGyEKAxOUrovoRyJA+tA3HsK+O71zqFLLbGsBV0EA8zvVqpKqODKyiU5M9O4infKrWbiHxAq05lnpKH9aHONcZx9m+tkLhlDqWVx3jmAYMq0AH3oC+FnGLmEuG1lDW7plwSQVZTAZT16jnpXpHGlz45TyS0vuzMfyFMWyxFtC1EMzSfRjcc4njbNot9pOaJ8KoPYRWj8O8XisRZD4zMzhmyuy5WKEDLOg1BmrPD7PfYkHdLIzdRm1Cj8z8hRWKrRlrLNNU4pqKXgBO01nLiXIH3sre6ifrNRWJDIROjKfZhUXxTTI9i4GYFwyMoYgELBBgfvGhz4d4FbnFALhLoLT3FVmaM6lIMTrGtMq9J7MHVr1yjp45WcLD+wZduV/4tTP/KUenib+dZ7aLFc9uuMAYu6FUu1vKnICYBIn50PYHtR31wWO5Ks2gIbMJ85Aq8LYJbcjOlthGmuDfOD1zs9gQMJbUj7wzn1Yz/KrL8GsFSrWkYMCDIneevPU61btKFVVGygAfIR+lSTWbPMWWOc3L6vJ5vxThb4JwslrD6W3PL/I/mOvMU+Cxnc37d38IOV/3W0PtIPyo/x2ES8jW7glWGo/UHkRyrzjimCbDubNzxKZ7t+TL0PRuopC6r4ct8To0XK6Oyff3PS5pqE+yHaIEDDXSe8XS2eToNh+8OnMCipXmnYSUllHNsrcJbWCXb3hfhGIQaoMtwdUnRv4fyNYGDYJluDUghh8oP6V6bcQMCrCQQQR1B0/WvLcRhjh7t2y2yN4T1Q6r88unqKU1EMPejoaOzdF1v8AiPWUeQCNiAR6ETTzWP2cxmfDWjMlVyH1XT+taganE8rJzpLa2izjL0CBufyof4xjMinXatbHbz1/ShDtDfhh0BB9iKUukxzTwTwE3CcP3dlAfvEZm/ebU/nHyrviOJ7u2zc9h6mrLHnWDx68CVWfP51tN7IcGFa32cmTiuIZEjcnQDmSdq2OAYLIstqzat69PQULY4d3dt3GBKqdfKdA3yoltdoMNbHjxFlfW4g/WsNOl2xnVNpJLoIkqQULv294cn3sZZ+TFv8ApBqC78TeGL/5oN+7bun/ALabyI4C+h/jdvKxPI7ViP8AFvho2e8fS0/61UvfGDA8reIb+BB+bVScVJYNapODzgIMdhi+GszIILH3qE2SqKo5VlcF+I1nH3hYSzdQwXzOUjw7iFJq5xTii2wzMcqqCSegFL2RSY5TKTX6j2cK11ioMaEFukggfnQ9hcGcPbFpolAFYjUSNz7isRPiveSVtYNIJPiZnLEbAkBRy5Cr+D402Mtd6VyO7HOoBhT5TuNRVLobYI0ot32P6Y4L/ZXs/Z7x7rasrZlXkAdc3nrNVjxc3TdvbFth0Gyj5AfWrWGDLOVirEESPPyOhqhwXhrojB4YA5VI/FPlyOm1Q574JF4VKFjl9Qs7Gr/gB9zcJY+8R8ookivE+0VriWHI+y37ow8SFUhchkyCImJrENzir74jEn/5HH5Gna2tqwc2+EviPIf/ABewx/4e7J/Hbj1hp+hFCPZnGvhcSmJyl1RbimJJ8SHL6+ILVXhvDb5Lfa77geEqbrO4mYMTMaGflV+3xSzhwHtuLtxchVMpyFiIYMT+ydQY1ms5Z3ZQzVtdWJMr47HFwWJLM5LOerEyfqTpXovZtuH4S1bZr2ES8UU3Ha5aDliJIJLSIJI0javO7+e4z3L+Vblw5ioEDXkBVDh/YZr0sjCJPy9aipJMnVOTivCPbv8A904eN8bh/lcU/lUNz4i8MXfF2z6Zj+QrzLD/AAtJ3f6f1rQs/CtObn2/rW+RDaGV74qcMX/ns37tq4f0oe7TfErh2IsPbBvFjqjC0dHBkHUjTkfWoU+F1nmx9v613/8AzCz5+wofKwC4eUYGD4kly0txT4ifmpHL1oj4V2txClVZ+8zEgZlzNAEk+GJ251XX4dNbnurgAO4I0J5HTnXFvs1ibbqO6LQpUFSuUE7nXUadKV+HKD+U6Ubq7I/PjI/E/jA1q49tcKrFDlzG4QDp0C6VkW+1p4hea5ctraKoqkKS0qCTMnnqaLcN2OG5sWwecgHWuOL9mGVJRLaganKokjpoa3si3HAnTNRsyjExXafEYS2zYPK2YgutxC5jbMoBGu1ZLfEPi52ygeWHH6zWndxcZVCJMFjLCcoIEk6QdaKOzl+5dQ5rX3dAQR1Ij6fWqVS4wa6mrncjS4VisXmc4n7uUFdZ8U/lFZ3F74cEb0W8T4bntsoaCRof9qxT2Z1BDrvJ0Y/hytz2PSs7KpN8F6boJZfAGDheJuzF2I5FyTHIxO3pVjD2sRh0ym21wyTmQTvRfwvsstrJ/iOwQsfwiZnQkchNbYw4GwqyqysMzlelLMQOw2NGItwwNt9itxYM8oncGaDe0HALTtqxRxJ0gBlBiRO8adCK9gvYRGEOqt6gGorfCLObN3SZupAJ+RO1QqWnlMutTHbiSyeT8O+HCXVVy7wwnYVr2fhnhxuWb2r1BbQrvuxW+0UcueDzm38P8MP+XPtVtOxWGG1oewo7yU+WjaRuAzC9mLdtg1u3lYbEaGrF7gWcQy5h0NFeWmC1GxFviNLAIHson/pr7Cuk7Om2IVREzA0OtFpFckVEq1JYYQtlF5QH4nh7DZHPUZGOvQxyPrQ1xPhPFb11Dh17i3b1AfICzc3dQTJ1j5V6sBSK1EaYxNZaqclgBuCdnMbmnF3rTqfvBVM/IzA16UTrwVByHtWnT5q0jFLoxnZKXYP8R7L2rqwdqwLnw0wxMy0/LfrR6xpqloqpMCcX2UxJNvLcw/8AhklS9osTIIOaGA2NaPZ/st9nbOzITlykW0Kg6KJJLEn7v1olimmqqEUaO+bWMjCwvQV13Y6CmzUxc1cxOio6Vw9MWNKgCHLT5K6NSjUUAcLtXF0V1drigCH7Kk/cT/Sv8qmECuWrg0A2X2eahYUqVQWHV4ro3JpUqCBorpBSpUAds1c5zSpVJAsxpBqVKgB5NKPOlSoAVdClSoAYikKVKgkdhXIFKlQAopRSpUAIU1KlQAxFckUqVBAwFOaelQBHFdg0qVBBw5rgU9KgkbLSy0qVSQ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279525"/>
            <a:ext cx="3381375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forthemommas.com/wp-content/uploads/2012/04/the-childrens-place-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752600"/>
            <a:ext cx="2705100" cy="220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shrieked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shriek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31.media.tumblr.com/673781bb793c2f1037035201df1d546b/tumblr_mf55yfMYZs1s0c4z4o1_12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654998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1828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screamed or cry loudly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715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Touch the picture to hear Disney villains </a:t>
            </a:r>
            <a:r>
              <a:rPr lang="en-US" b="1" u="sng" dirty="0" smtClean="0"/>
              <a:t>shrieking</a:t>
            </a:r>
            <a:r>
              <a:rPr lang="en-US" dirty="0" smtClean="0"/>
              <a:t> with laughter.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355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48</cp:revision>
  <dcterms:created xsi:type="dcterms:W3CDTF">2013-09-20T22:58:17Z</dcterms:created>
  <dcterms:modified xsi:type="dcterms:W3CDTF">2014-01-08T17:05:47Z</dcterms:modified>
</cp:coreProperties>
</file>