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7E7B17-760C-4180-97CF-77741BC3B3D8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F532BD-8ACB-4978-BBEB-C814F17317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Masks of the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1, Unit 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Shaman’s Mask</a:t>
            </a:r>
            <a:endParaRPr lang="en-US" dirty="0"/>
          </a:p>
        </p:txBody>
      </p:sp>
      <p:pic>
        <p:nvPicPr>
          <p:cNvPr id="4" name="Content Placeholder 3" descr="shaman's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7815" y="1554163"/>
            <a:ext cx="3620770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Devil Dance Mask</a:t>
            </a:r>
            <a:endParaRPr lang="en-US" dirty="0"/>
          </a:p>
        </p:txBody>
      </p:sp>
      <p:pic>
        <p:nvPicPr>
          <p:cNvPr id="4" name="Content Placeholder 3" descr="devil mask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0964" y="1554163"/>
            <a:ext cx="3394472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Captain </a:t>
            </a:r>
            <a:r>
              <a:rPr lang="en-US" dirty="0" err="1" smtClean="0"/>
              <a:t>Scaramouche</a:t>
            </a:r>
            <a:r>
              <a:rPr lang="en-US" dirty="0" smtClean="0"/>
              <a:t> - Europe</a:t>
            </a:r>
            <a:endParaRPr lang="en-US" dirty="0"/>
          </a:p>
        </p:txBody>
      </p:sp>
      <p:pic>
        <p:nvPicPr>
          <p:cNvPr id="4" name="Content Placeholder 3" descr="Europe-mask-Venetian-11a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58404" y="1554163"/>
            <a:ext cx="2979592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Puppet Mask</a:t>
            </a:r>
            <a:endParaRPr lang="en-US" dirty="0"/>
          </a:p>
        </p:txBody>
      </p:sp>
      <p:pic>
        <p:nvPicPr>
          <p:cNvPr id="4" name="Content Placeholder 3" descr="asia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0117" y="1554163"/>
            <a:ext cx="3036166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Mask – Ivory Coast</a:t>
            </a:r>
            <a:endParaRPr lang="en-US" dirty="0"/>
          </a:p>
        </p:txBody>
      </p:sp>
      <p:pic>
        <p:nvPicPr>
          <p:cNvPr id="4" name="Content Placeholder 3" descr="African mask ivory coast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85219" y="1554163"/>
            <a:ext cx="4525962" cy="4525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Australian Display Mask</a:t>
            </a:r>
            <a:endParaRPr lang="en-US" dirty="0"/>
          </a:p>
        </p:txBody>
      </p:sp>
      <p:pic>
        <p:nvPicPr>
          <p:cNvPr id="4" name="Content Placeholder 3" descr="Australian Spirit fac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606868"/>
            <a:ext cx="2590800" cy="403761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29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Masks of the World</vt:lpstr>
      <vt:lpstr>Shaman’s Mask</vt:lpstr>
      <vt:lpstr>Devil Dance Mask</vt:lpstr>
      <vt:lpstr>Captain Scaramouche - Europe</vt:lpstr>
      <vt:lpstr>Asian Puppet Mask</vt:lpstr>
      <vt:lpstr>African Mask – Ivory Coast</vt:lpstr>
      <vt:lpstr>Australian Display Mask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Masks of the World</dc:title>
  <dc:creator>st</dc:creator>
  <cp:lastModifiedBy>st</cp:lastModifiedBy>
  <cp:revision>1</cp:revision>
  <dcterms:created xsi:type="dcterms:W3CDTF">2012-03-16T19:03:29Z</dcterms:created>
  <dcterms:modified xsi:type="dcterms:W3CDTF">2012-03-16T19:10:12Z</dcterms:modified>
</cp:coreProperties>
</file>