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6355A-7589-E141-8476-7D42086C66DF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18DB-AE7E-F841-879C-BC63FAEBC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69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82C5-E8C4-854D-9850-DDC2CCF2A854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226D3-6D75-B84D-A191-B9410AFF1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56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368A-B0C1-1245-9489-3CB3BF500CB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4032-7879-1E4D-918F-4342765E0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07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368A-B0C1-1245-9489-3CB3BF500CB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4032-7879-1E4D-918F-4342765E0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08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368A-B0C1-1245-9489-3CB3BF500CB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4032-7879-1E4D-918F-4342765E0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654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368A-B0C1-1245-9489-3CB3BF500CB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4032-7879-1E4D-918F-4342765E0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56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368A-B0C1-1245-9489-3CB3BF500CB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4032-7879-1E4D-918F-4342765E0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48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368A-B0C1-1245-9489-3CB3BF500CB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4032-7879-1E4D-918F-4342765E0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31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368A-B0C1-1245-9489-3CB3BF500CB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4032-7879-1E4D-918F-4342765E0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29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368A-B0C1-1245-9489-3CB3BF500CB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4032-7879-1E4D-918F-4342765E0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2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368A-B0C1-1245-9489-3CB3BF500CB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4032-7879-1E4D-918F-4342765E0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05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368A-B0C1-1245-9489-3CB3BF500CB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4032-7879-1E4D-918F-4342765E0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87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368A-B0C1-1245-9489-3CB3BF500CB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4032-7879-1E4D-918F-4342765E0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18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6368A-B0C1-1245-9489-3CB3BF500CB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E4032-7879-1E4D-918F-4342765E0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52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9570"/>
            <a:ext cx="9144000" cy="2697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RL.1.2</a:t>
            </a:r>
          </a:p>
          <a:p>
            <a:r>
              <a:rPr lang="en-US" sz="1400" dirty="0" smtClean="0">
                <a:latin typeface="Century Gothic"/>
                <a:cs typeface="Century Gothic"/>
              </a:rPr>
              <a:t>How did Cinderella’s life </a:t>
            </a:r>
            <a:r>
              <a:rPr lang="en-US" sz="1400" b="1" dirty="0" smtClean="0">
                <a:latin typeface="Century Gothic"/>
                <a:cs typeface="Century Gothic"/>
              </a:rPr>
              <a:t>change</a:t>
            </a:r>
            <a:r>
              <a:rPr lang="en-US" sz="1400" dirty="0" smtClean="0">
                <a:latin typeface="Century Gothic"/>
                <a:cs typeface="Century Gothic"/>
              </a:rPr>
              <a:t> from the </a:t>
            </a:r>
            <a:r>
              <a:rPr lang="en-US" sz="1400" u="sng" dirty="0" smtClean="0">
                <a:latin typeface="Century Gothic"/>
                <a:cs typeface="Century Gothic"/>
              </a:rPr>
              <a:t>beginning </a:t>
            </a:r>
            <a:r>
              <a:rPr lang="en-US" sz="1400" dirty="0" smtClean="0">
                <a:latin typeface="Century Gothic"/>
                <a:cs typeface="Century Gothic"/>
              </a:rPr>
              <a:t>to the </a:t>
            </a:r>
            <a:r>
              <a:rPr lang="en-US" sz="1400" u="sng" dirty="0" smtClean="0">
                <a:latin typeface="Century Gothic"/>
                <a:cs typeface="Century Gothic"/>
              </a:rPr>
              <a:t>end</a:t>
            </a:r>
            <a:r>
              <a:rPr lang="en-US" sz="1400" dirty="0" smtClean="0">
                <a:latin typeface="Century Gothic"/>
                <a:cs typeface="Century Gothic"/>
              </a:rPr>
              <a:t> of the story?     Name:_________________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7047"/>
            <a:ext cx="2957286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9686" y="587047"/>
            <a:ext cx="2957286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86714" y="587047"/>
            <a:ext cx="2957286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0143"/>
            <a:ext cx="9144000" cy="611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6714" y="587048"/>
            <a:ext cx="2830286" cy="25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95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9570"/>
            <a:ext cx="9144000" cy="2697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RL.1.2</a:t>
            </a:r>
          </a:p>
          <a:p>
            <a:r>
              <a:rPr lang="en-US" sz="1400" dirty="0" smtClean="0">
                <a:latin typeface="Century Gothic"/>
                <a:cs typeface="Century Gothic"/>
              </a:rPr>
              <a:t>How did Cinderella’s life </a:t>
            </a:r>
            <a:r>
              <a:rPr lang="en-US" sz="1400" b="1" dirty="0" smtClean="0">
                <a:latin typeface="Century Gothic"/>
                <a:cs typeface="Century Gothic"/>
              </a:rPr>
              <a:t>change</a:t>
            </a:r>
            <a:r>
              <a:rPr lang="en-US" sz="1400" dirty="0" smtClean="0">
                <a:latin typeface="Century Gothic"/>
                <a:cs typeface="Century Gothic"/>
              </a:rPr>
              <a:t> from the </a:t>
            </a:r>
            <a:r>
              <a:rPr lang="en-US" sz="1400" u="sng" dirty="0" smtClean="0">
                <a:latin typeface="Century Gothic"/>
                <a:cs typeface="Century Gothic"/>
              </a:rPr>
              <a:t>beginning </a:t>
            </a:r>
            <a:r>
              <a:rPr lang="en-US" sz="1400" dirty="0" smtClean="0">
                <a:latin typeface="Century Gothic"/>
                <a:cs typeface="Century Gothic"/>
              </a:rPr>
              <a:t>to the </a:t>
            </a:r>
            <a:r>
              <a:rPr lang="en-US" sz="1400" u="sng" dirty="0" smtClean="0">
                <a:latin typeface="Century Gothic"/>
                <a:cs typeface="Century Gothic"/>
              </a:rPr>
              <a:t>end</a:t>
            </a:r>
            <a:r>
              <a:rPr lang="en-US" sz="1400" dirty="0" smtClean="0">
                <a:latin typeface="Century Gothic"/>
                <a:cs typeface="Century Gothic"/>
              </a:rPr>
              <a:t> of the story?     Name:_________________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7047"/>
            <a:ext cx="2957286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9686" y="587047"/>
            <a:ext cx="2957286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86714" y="587047"/>
            <a:ext cx="2957286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0143"/>
            <a:ext cx="9144000" cy="61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40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36</Words>
  <Application>Microsoft Office PowerPoint</Application>
  <PresentationFormat>On-screen Show (4:3)</PresentationFormat>
  <Paragraphs>46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Bray</dc:creator>
  <cp:lastModifiedBy>st</cp:lastModifiedBy>
  <cp:revision>5</cp:revision>
  <cp:lastPrinted>2015-03-10T02:18:14Z</cp:lastPrinted>
  <dcterms:created xsi:type="dcterms:W3CDTF">2015-03-10T02:01:07Z</dcterms:created>
  <dcterms:modified xsi:type="dcterms:W3CDTF">2015-03-17T19:31:53Z</dcterms:modified>
</cp:coreProperties>
</file>