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4" r:id="rId5"/>
    <p:sldId id="261" r:id="rId6"/>
    <p:sldId id="257" r:id="rId7"/>
    <p:sldId id="266" r:id="rId8"/>
    <p:sldId id="262" r:id="rId9"/>
    <p:sldId id="258" r:id="rId10"/>
    <p:sldId id="265" r:id="rId11"/>
    <p:sldId id="263" r:id="rId12"/>
    <p:sldId id="259" r:id="rId13"/>
    <p:sldId id="264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89066" autoAdjust="0"/>
  </p:normalViewPr>
  <p:slideViewPr>
    <p:cSldViewPr>
      <p:cViewPr>
        <p:scale>
          <a:sx n="60" d="100"/>
          <a:sy n="60" d="100"/>
        </p:scale>
        <p:origin x="-7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vKHdv4YsA0TldM&amp;tbnid=mUNXnLHSL9dR2M:&amp;ved=0CAUQjRw&amp;url=http://sourcesmouth.iu1.wikispaces.net/BOOK+CONNECTIONS&amp;ei=xE6nUv73L8jvkQev5oHQDA&amp;bvm=bv.57799294,d.eW0&amp;psig=AFQjCNEQhzVtItGEhS3cEf1743Nx-NfJKQ&amp;ust=138678275690290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4Nr_yQW1rnW10M&amp;tbnid=MoeEFpRiCscpNM:&amp;ved=0CAUQjRw&amp;url=http://adminismith.com/inspirations-and-reflections/fear-of-diving-in/&amp;ei=QXqnUvLMHovNkQf4rYGIBQ&amp;bvm=bv.57799294,d.eW0&amp;psig=AFQjCNF48394KbqKzk_YWn5VNjI_MwZqbw&amp;ust=1386793871665504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feature=player_detailpage&amp;v=33PkvyIxeQQ" TargetMode="External"/><Relationship Id="rId5" Type="http://schemas.openxmlformats.org/officeDocument/2006/relationships/hyperlink" Target="http://www.google.com/url?sa=i&amp;rct=j&amp;q=&amp;esrc=s&amp;frm=1&amp;source=images&amp;cd=&amp;cad=rja&amp;docid=1weW0GlKHoI3HM&amp;tbnid=Aa1UcpNrpfZiQM:&amp;ved=0CAUQjRw&amp;url=http://balletuni.com/2013/04/solution-for-thickbulky-calves/&amp;ei=4ZGnUurPK8XAkQfAkYGgCg&amp;bvm=bv.57799294,d.eW0&amp;psig=AFQjCNFfitsOtRAMjnH2U8JAqRmSv6nq5g&amp;ust=1386799947841999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docid=D8B7EbbyXMCf4M&amp;tbnid=wVhO3pVM2TrC8M:&amp;ved=0CAUQjRw&amp;url=http://www.bradbyers.com/juggler.html&amp;ei=oY2nUpvxEIfnkAek0oDwBQ&amp;bvm=bv.57799294,d.eW0&amp;psig=AFQjCNHG7TTzfn7vH5l3WyysakJJkBKS7Q&amp;ust=138679883463922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yHLx1SwwIn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rct=j&amp;q=&amp;esrc=s&amp;frm=1&amp;source=images&amp;cd=&amp;cad=rja&amp;docid=H9X_ckCF3pB_sM&amp;tbnid=TGpjN46AXQH93M:&amp;ved=0CAUQjRw&amp;url=http://home.comcast.net/~michiana4rent/&amp;ei=xYanUqeJM4zpkAfM9YHABQ&amp;bvm=bv.57799294,d.eW0&amp;psig=AFQjCNE498gnqCGCoz8BeW9ONK83Oe_vkw&amp;ust=1386797112684387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f8XHTwEm4kYbM&amp;tbnid=sudyVWaxNYOSgM:&amp;ved=0CAUQjRw&amp;url=http://www.goodenoughmother.com/2011/02/ask-rene-my-son-is-painfully-shy/&amp;ei=znCnUv61DZK-kQeW3IGQDA&amp;bvm=bv.57799294,d.eW0&amp;psig=AFQjCNGhRCEre6DVsUcOPE8jCOTGU4-XnQ&amp;ust=138679139896993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Grade Text Talk</a:t>
            </a:r>
          </a:p>
          <a:p>
            <a:r>
              <a:rPr lang="en-US" sz="2800" b="1" dirty="0" smtClean="0"/>
              <a:t>Unit 5</a:t>
            </a:r>
            <a:endParaRPr lang="en-US" sz="2800" b="1" dirty="0"/>
          </a:p>
        </p:txBody>
      </p:sp>
      <p:sp>
        <p:nvSpPr>
          <p:cNvPr id="31746" name="AutoShape 2" descr="data:image/jpeg;base64,/9j/4AAQSkZJRgABAQAAAQABAAD/2wCEAAkGBhQSEBUSEhQUFRQVFBUWFBQUFRcUFxcYFRYVGBQUFRQXHCYeGBkjGRQVHy8gJCcpLC0sFh4xNTAqNSYrLCkBCQoKDgwOGg8PGi0kHyQpLCwsKS8sKSwqKSwsLCwvLCwsLSwsLCksKSksLCwpLC0sKSwsLCkpLCwsLCkpLCwpLP/AABEIAMQBAQMBIgACEQEDEQH/xAAbAAABBQEBAAAAAAAAAAAAAAAFAAECAwYEB//EAE8QAAEDAQUDBAwJCQcFAQAAAAEAAhEDBAUSITEGQVETImFxBxQjMlJzgZGhsbLRJDRCU5KTs8HwFTNDVGJydNLhFiVjgpSiwhcmo9Pxg//EABoBAAIDAQEAAAAAAAAAAAAAAAECAAMEBQb/xAA3EQABAwIDAgwFBQEBAQAAAAABAAIRAyEEMUESUQUTFCIyYXGBkaGx0SMzUnLBQlOy0vCiQyT/2gAMAwEAAhEDEQA/ABTdIUZUgclArus6IXnX9IpSolOknSJSnaVrdjLRzXMeZYXtYGnTntfi9QPnS2Vu/krS8O1FTkRO+DLz5g36S5dXhDizUBbdsEXznutGua3Mwe2GEHpeSyRKaUdfd/bDq9V9WDTLi6WF3NBhsRl0R0LhvW6jRLecHte3ExzQRImNDmCCtVPEsc7Y/VuvunOLqh9BzRtadyHkpByvstUse1zTDgRBG5aLbK0uPIsnmmkHkZAF0kYj0wpUrltVlMDpTed3VH5QbRDqbnzlGm/vWWJUZRhtyNNFlY1QA54pxgcSHHXfmBGqnatmjTqtpueIe0ljw0kEjvmkbiI9SPLKMxO/Q6Z6aIcmqRMbtRrkguJKURp3SOT5Wo/DTLi1hDC5z43hkiABnmVIXHnUcXjkqYaTUAJxYwCwNbObjiGU5cUxxNIa+R7I6zNoF0vEVN3p/oQyU2JFKtxwabuUBpVTDamE5HwXM1BStVyhloFnNQEyGlwa6A46CNTqM+lQYqkcjoTkchnppuzR4ioNOrTVC5SgoxX2dLKvJvqAAsxteGkhwAl0DUEAO83Sr31OWs9nszQ01OUdhIOjSMILvBJMmODZ3qs4tliy4OZ3CCZ8u5MMM64dY6DebW80BCU9K7rbd7WNDmVMYLnMPNLYc2JiTmM9VpLmtj6tjqtB7rTbLDAmGQY04ADyJa+L4tge0SJi8iLxOSalh9pxa4wYnfPmsZKcBbe97yPabKzDm7uZgDfLsRMd9h5vlKG2ixutNYWc1A002NHOaTieGjlc2jKIjyKqlwgXDae2AJm5MR1RvKsqYMNMNdJtFt/es0VGUWp3IHUX1hVbhpmCMD5MmGkZb8upWVdmSHU2tqNdyjS+Q1wDWN1e6R0HLoWk4yiDBO/Q6CTpuWfk1Q3A8wgspSjFm2fFWoxlOs0io0lhcxzZIMFpAmFRUuprWF5qtjE5reY+XYSASBGmf3ao8qpE7M37D19XUfBTk9QCfyPdDgU8oxadngyJrMJdTNRoDX85oneRAPNOStZsqSaYFamTVaXUwQ8Yo3SRkZ4qs42hEz5H2T8mqzEeY90CxKUojZblkAveKeKoabZaXS8ZEZaAHKVwPpwSOBI8xhXNqseSGnJIabmiSmBUgowpBOlUk6aE6CKYaBRIUxoExRb0Qo8XKhCSdJMq0Wu6vgoh/C0s83JvB9paftprrxphg+SHujw6mCT9FrAsYLzqCnyYecEEYcogmSNOKnZ74rMJLKjgXRJkSYECSehcjEYF9UudaYIFzrGdtLrpUsU1gDbxY+HejV2kNFuxjEAHYmyRI5TMSMwq7/sD6topNp5tdSbyLcgGj5TZPB286yENN/V+d3V3O77JueUZ5Z5KFK+qzcEVHdz7zQ4d2UhFuFrNqGoIntMdEDdvHgVDiKbmbBmO7fO/r8VzGkWvwkQQ6COBBgjzrRbU2dz6lma0SXUWgdeI+9Z+na3NfygcQ+S7FqZOpz612f2ktPzzz1wfuV9ajWdUa9kWBzJzPcVTTqUwxzXTePJd9alhsTGkg4bZhkac0OGS7rttTapq0ah51KpVqUj1F8t8okeZZ78t1sIbyhwgyBDYkb9NelUdvvx8pi5/hQOEaRGioOBqPaQ6JkkHrJ7O4q0YpjSCJiwI/wAUVvgzY7K5vehr2nodzTB8g9CmKBF31GxDm1ab3DfhcMifptKEWW8alMEMdAMSCA4EjQw4ET0pU70qteXh5xOycTBxA7nA5EK3ktQNDREB20M73mDa2Z36KvlDCdozcQfCEZoGLDTDtXWlpZ1NnER0ZgJr0ok3i8gZNrUi48JNMCeskIO69Khe1+LnNENgNho4NbGEDqCtqbQVzrUJznMN1Gh0SDCVWvLhF9qbnUjq3DxTHEUy0NM2jdoD19aOXfaW1qD2PPdKDazqZ3lpY9rm/jeFn7sqObVa5mbmy4Doa0k+gFVdvPxl+LnOBBMDMOEHICNFGzWp1Nwew4XDQ/0KuZhSwPAjnaaDOR2Sq3YgOLTu116u9HL+r0q9FloYwMeahY+Mg7InFHERr0qvZG28naADo7I/f6CULtVvfUjEchoAA1onWGtACqpVi1wc0wQQR5OhAYP/AOc0TrMXmN1+pE4j4wqDq71t6AotFaznNlCHk8XU3F59ZZ1NQTZWqXWwOdmXB7j0kgk+tBhbX8/P85If0yZPpVlivOpSJNN2EnUgAn0gwqBgHtp1GgyXDXfFz3n8K04trnsJFh/h4IvRrNdYLQWsDBipZBznTzhnziV1Wm1upOs1VgBwWaXA+CahB9YQEX1VDCwP5riS5uFkGTJnm8VM7Q1yQS+YBAljCIdq2MMEdCDsFUJNgRJMEnItAjLqUGKYBrMDQaEnetJZRSfarLWpNwcpjxNGQlpbzgN0z6ELv+yNfRZaKQhrRyT2zOAgnCfLJnp60MbflYPxtfDowghrRAGcNEQ0dSk2/wCsGlofzXElzcDIJOZkYc0rMFXp1GvaRa1ycpNstJEHqTOxNJ7S0jPqGduvq80ZvlwLadMMl77K0NcMzk8uIgmAIaTOvkXfYMJ7VH6Q0anJPJyDpES3Q5wsxU2gruHOfORb3rMgdQDhyCjUv2sSwl/5syzmsGHqgadGirPB9U0wyRadTmQRuyyt2704xdMOLr6aDf2oxdF4BoFC00w9lVxIJ1DsTmuM6h2IOQC20Qyo9gMhr3NB4wSJ9C6jtBW3uBMkhxYzECdS12GWk9CHkrdh8O6m9zzAnQEkTvuLWWatWa9oaLxqc43JoUgmUmrasqdJPCSiKW4KKlGSgUWiwQeblIpAJkgmSItVsVmpUaNSvWqsNVriAymHjmuwnOepGbs2QoV6La1K0Pcx0icDQQRq1wnI9Cy+2R+C2Hxdb7QIfsltjUsNQkDHSfHKU5iY0c07nD06HdHl61fFHaNN5mTa2hI3L0dLDUC1pc3Qb9y3h2IpTHLVB10xHnlONhqRcGiu+SHOHMGjYxZz0hF7rvuy25s0agx76bua8f5d/WJXdTsmCs2Z/N1vMcC57OEMUX7LnkZ6Dd2LU7BYbZkN9VnP7BUpA5d0nTmD3qw9jtg/TO+g33rSvNOi01KjmtA+U8hvpK82237IoqtNCyk4DlUq5jEN7WDUN4nelo47G1XQ157YHso/BYVv6fVVvqXeH4O2qpM4ZFAkHOJBnMdKvvSx2OzvDKtpqhxYyoIoYua8S0yCvPaDue395vrC0fZEPwtn8JZvs12BUr/uH/n2WTk1Gej6+6JdtXd+tVv9OfenFou/9arf6c+9YNWU1OMr/uH/AJ9lOS0fp9fder0dj6LrKLUK7+RcCQ7ks8iQebM6gq6tsHTbVZSdXdjeJaOTGY65yXZdx/7eo9IcP/I5Fr3JN5WaPm3HzDNWh1Y/+jv+f6qs0KP0Dz91lrZsfRpVG032h4c7QclPpBhV2nZiz02Oe60Phgl0Up4cD0hGdpGg22jO+R/tcgl+Vvg9ccaf/rKs+LE8Y7/n+qXiaMxsDz91yG77HjwdtVMUA/mDoRIzlWVblsrRJtL/AKk+9Z6qfhIO7k6fqROtVBZ5VQX15+YfBv8AVNxFH6B5+6uqWOxDW1VPqHKoiwfrb/8ATuQq00+aTu3FA6w1QNSv+4fBv9Uww1A/oHn7raGz2HDj7bfH8O5Oyx2IgEWt+enwd3vWUrO+Dx+NF0UO8af2QqeUYj9w+DfZajgcOP0+Z91o32OxCJtbhOncHe9WC7LJE9tu+pd71m6ruczTXQwVZBM5ocoxH7h8G+yHIsP9PmfdH/yfY/1t31DveotsNjJAFsOcx3B+7XOUAaCFG0UD34AyMn/4pyjEfuHwb7I8iw/0eZ91qvyHZsbWdtnE8gNHIuzkwN/FCLfZOTqvpzOB7mzETBiYVtwsPbFJx1NSn5BiClfvxqt41/tFbMBXrPqlr3TbcN/UAsHCGGpUmAsEX61wpwopwu0uNKsxJkklIRlPuUCrIyUYRZkEH5qCSchIBMkU9tPi1h8VW+0Cx69FvrZivarNYzQYHYKdQO57GxifIyc4Togbuxpb/mW/XUf515ho6X3O/kV6hh5jeweiyoeQZGu5bfYy96zrNbwatQllkeWEvcSwzMsJOWgQ93YzvD5ieqrS/nRfZvZm0WZtrpVqRa+0WWoykMTDidBylroG7VNsg6Ji5Ya2W6pUM1HveeL3Fx/3Ernlak9jW368h/5aP86j/wBNrf8AMeapSP8AzUAhGVnLN37f3m+sLUdkv483os1m+zVP9gbbTIe+gWtaQScdPIAydHZo7tdsjabXahVoUw9nIWds42NzbSAcIc4HIpoQkSvPApsWp/6XXh8wPraX86X/AE0t4/Qj66j/ADqQpIW+u4/9vUOjF9o5G7aJvKzj/Cfu6AhFOxOpXFTpvye3EHCQYONxiRkckTtNX+87Pl+gd7AV4yVJzQvaKsG22g47i4+Zro9ayl6WnFSqQMy2D5xp5EU2mqk1muPyQ478un0rD3heDnDDJDZIkA8/PvTBgjyIPqBtkW0y6+iVvvANqzrzGt8ylSvxuhBA46hDTZ8LZfmfABgj94QFznSTwyAI9P4lUbUq7YC1HbQwkRu8h6UEtTcyqbNaSwhrpg6A7v6K60HKehFLEK61nuI/G5dljsRdTYcoLRv+5D6jpptaNSJ6utW2OpaGgBhyGnNHuWbRbiCSI3Ig+xwWQ35Wf44Ik2ytH4KC9u2rgPMFayvanZANP46lWQd4TCdx8Ecp0BrAUqlmYQQQNEOpCvHOIHQAPuTTWMjFpuyCr2TvVoPUi9x2futHoezPqcFyX78areNf7RUbiqVBaaQc79KzKf2gpX58ZreNf7RXR4MEV3fb+Vx+F/lt7VwJwknXoV5xPKSeElFE+5RKnuUCozIKOzTFMFIpk6Rde1lteyzWIMcQDSqzG/ugWTN7VR+kctLtofg9h8TV+0Cxzl5dpu77nfyK9SwcxvYPRdjb8rDSo5aPZW8H1KVrdUe4mnZ6jqZy5rg0kHTWQsaVqNkD3C29Nkq+ySnCJCEv2jrnWo70e5Um+qx1efMPcuJyiFEYRSwXrVNZgLzBcAR1lGds7e+lasFNxa3kaBgREuosc49ZJJWcuwd2p/vt9aN9kJkW97fBp0B5qFNHRCLoWL9rfOO9HuVrNoK/zh8zfchYVjBmgjC9ls1dz7ioOeZLsck6nnvj1BEK5m9LP/DE/wCxD6bIuKyt4snzlx+9dVOpFvoEgkixN6zLcgtDclQc1m9o2Oe2sQXQAO9EiSYMnFkPIhTNnWvqVnEOY2g2k5jRva54BdP7vTqdYWqt4oUajDVOOq2ox7g10U6LWvEl+E88jSMxPFFrNaLE0VqlnlvNl4Lag5oPyGv+TJ+TvK51erclt1tosMAELzRl3HAX6lznZzMiSBmN0BAnXeQS9xjM5ETppqt7aL7Y94Ap1Gg6PdAnhlKz19WcS4dBI35wYVdOo6YIha6tFuzLTKyuszmS0kfjqBXXTdzR1KxliHJOkHE0NgzoSRzY6iqaHe9RWxplYHthWttGEZNB/popi86nAKDSrMTUCwIis8ZFSZeFRxAIC2ljrU6NJ4bh5QMJkPEty1IOhzhYqz1A2o07pRy9bcHikGQwuMF2mWQAdG7fmqy0Aq5lRxEkrlp3w8umW56EiAOmNClUvE7yS6dRu8q6KjH0wWnC8RDXNA/AQp5GpzKBATB5GqO3E4ds0d81WR9IK2+/jNbxr/aK4Nnqg7Ys4GvLU5+mF3318ZreNf7RWvg4RXd9v5XL4VdtMb2rhhOElIBd5efSlJShJRFS3T1KBU2d6OoepRhBmQRdmokJgFIpgmSKe2nxew+JqfaBY5y2G23xew+JqfaBY9wXmGZu+538ivUM6DeweigtPsj8Xt38LV9Sy5K0ezA+DW0j9Xf6lYESs24JgncmCCK6bu/PU/32+tG+yFUm8a3VR+xpIJd351n7wRfb0ReNYeK+xpo6IaoArKZzVaspoIr2i2vi5rJGvIMj6BK6rIR2/TPCxUSPoO9y5b3b/d1hZIE0KWpgDFTaJPnRS8bLyI5Vg5Y9rtYXszIAJAeQPkkARHTKsqkimYzuq2DaeAV5ttnWAr1cwZeDG6IETx3ru2fqsFl5V1SocdGrSIcX1QKge0hrWgHACzPgsxf1c1aj3wcLTzjB10idB5VLZqu/lORaThrEBzAdQO9LYzxzkOMkHIrFxcshbhUAfJWiuewUqYNTDmMxIghCrztMuJ0AWpfs2KLS4VDULshSDXB7T4JplxIPWszft3VaNQMqsIcWl+DUhoiCcIOXWIVbGkuLlpfVaGBohAK1vc8BkAAEuMAyTuL884B6N6poYQ7nZgkjWM9x6lKzMGM82ciYGEHfxEehVUGl0NnXTWJWuIssE6ldDqbOrqd9xURT4O9S4lIFGDvQkbl1upc0kzkMj07gnoy4QMyfuSqGKZ6XKNF2GDwhQXUfbJEg+tkS06fjILnqOMk8f6rV02y0FuUgGQgNuABI+9QthK2oXKWzh+F0PHU/bCM3z8ZreNf7RQPZo/DaHj6fthHL4+MVvGv9orRgfnn7fysHCHy29q4wE4TKQXcXFUoSTwnQRUWd6OoepMnZ3o6h6klG5IuzUSmTlJFKn21PcLD4mp9osa4L1e1Wewus9l7dFYkUnYOSMCMec9MwhzrDcu5tr+n715pgz+538ivSsPNb2D0Xm0LT7JNmz22f1Wp7JR83Zc5+Tax/nafWF3WAXVSZUYztkCqwsfJaTB1jgU6JMrytwUV6O64rnPyrZ52H7kwuC6CI5W1j6v8AlUhHaWFukd2p/vBF+yCZvKv10/saa1djuG6WVGvbXtMg5YuTI0IzEDii16bG2K0vdandud0h0sY0thrQ0RAPgoxZDauvHIU2r0atsjdQy7YtTTwLGj0FoUaexd2vIZTtFoc8963CzMqBpKhcFrAGmjZCYPJ2WlAPhGm2J3ZarF3ttC+nXx0HYYyw603a/IOXlhFNobfyNNtJpmGBgd0NABd6PVwWBtNclbahDGBqy05c7aVt/XiLRXxtBaSAHiZzGRz36b10tuw4OUec2tbhAEHoGSjdF2ANNWoYaO9G9zvcrxbMUhxOEuEkZkAHOPIVU2m0Daf3KxzyTDe9elVW1KVMvZUIqUKDMRhjzjeaYIc9wxESXandrCwe3VyVaNpaHuL+VptcHPPOmTiEAwAHExuzXqN5VXEVmjC5jqVAU+bkQ6pHOzzyInQZrz/sgsZ25TwTPJNDx8kFpIGEQNQJyVZAdZODCyte7HZQGwWwcQk9JB3FdVG5mEAa5a8eOaL2ql3HEdQYXNdL8UgbzkFtbRph8RmspqvLZlZ28rGG6CCN3QuFjc1oL+bDygbW87yrDWbsuIWuk7aAU7S7mgcSpNbMBQtIzaF1WEDlGA6Ygqm5K2obrR2WiWsa2Tpn5UNvCjkjb8h18PUhFvKjlWxVbM0/hlDx1P2wjV7/ABir41/tFCNm3/DbOP8AGp+0EYvf4xV8a/2ir8D8932/lZOEPljtXGnamThdxcZTlOkklRTU+9HUPUolOw80dQ9SYotyUdmmTSkSmCZIiG0zHGhY4JHcX6H9tABSqbi70e5ay9mg0LJPzLvbQ+k1q87SbYnrd/Ir0O3AHYPRAyyr4R8w9yi4VfCP0W+5H3tHBUkDgnhHbQUtq+G7zAfcq3UKo+UfR7kae3eAqnNkZpYR2kI5SqM8Wn7Lfcvd9jnf3ZZi7vuQa6dNQSvELd3p6l6jZbA7texlwqOomzUmvawnmzTHOyzLc8wq3bk86oRdF52+1scRToWlrCA5tZlOcxORyyjpV4pii/lKt2VKbhIx2d5LcxBODNo14on2JWxRr6fnGafurWW69qFIxVrU6Z4Oe1pz6CZUu26YwTELy+3ssNpMGvXoOzyq0g4Dj3qFv2GxOBo2mz1gNBjNNx/ymfWvX7VZaVUS9lOoCJBIa+RxBQO1bHWJ/wCiDT+w4tjyTHoWV+Kvc/lO2m2LBeX3vs3amNgUnHpZD8hwwlCLHSI5tQFkvDSXAggEgEweC9Bv+5KdjYX07TVbAnB30k6NygSdMwh+yF+G0VyyrDwGzDmjXGxue45OOSsGKcW7eY7wpxLZ2Qtpbea11NgLWs5FoJ8Fj6bWwY6SSsz2Ui4V7MHEEtoziGQJLjPqCPvtDarHvklzmUsQggZVKUkboz3cEA7Jtrl9lo5ECm53KeEZgt6hA863szCzOyKB3rVw2YcXEegFcWy5xOB6R64TX9V7kzqKp2VdoOM+gyVsn4yzR8Jd21NnaHF0agEDrWUa3n9S0+09YufocgIjgFmWOl5hZMT0itWGvCrrPl46ApCpnkqyGlxkjVOWs4+tZZgLS4SZWpoXkHUml0T5dyGWmtMnpXFStwGWMgdA/orO2GnVyBdKApxqu7Zc/DaHj6ftBG72Pwir41/tFCtmCztyzwf01P2gil7fGKvjantFacBeu77R6rBwiIY3tXKpAKIKkF21xlJOmToIqI0HUFEqQ0HUmKIySnNQKYKTkwCdIjt7juFk8QfaQ+k1E70b3CyeI/5IPjjRefpdDvd/Irvxl2D0XRUqADM+RcTrT0Lnr2guKQOXSmF00QrDaE9MyqXHNTDzEIlBcV6d44jgV67c9Y0qLHPINNtmY4HnS0NoNIjOIlrt3yl5FeRimVu72vKoKNCz4uTp1aAY+rExLAW043YgAJ6TpBWV8h4hXtiLqnZvaI2K7bRXDZe6sxlNp0LnMET0ASY6IRXYzZylXoi2Wlor165c5zqgxAQ4twtboNPuWcsF3urXNX5Npc5lpZVDRqcDGY4G8wT5l07Ebf0aFlbRqkhzXvIgOMhzi4RAO8lUPl0wrxmjFzjtdtdtOvTdTDqr6TabjLGsLy5hplpbqCM+GRV1a+xhc6scIY4Nc5jTiOIkAcmTrLXDXd0oPcV5WWnZKuAuqPfVktgtIIzY4bxAzkb5XLRo1LfVOEOLMYdVIgSRJGcQ3UnNIKW064TkwE99v7etlKx0ObTaC4vcJLnubMuB4AgR0lELNsC+w1OWNQPDixgAYWZmowyZJGjUIfX7SvkuqtDacOeyQ4gtNMBpaCJJlkda0to7IVO1u5GkyphaRUL3w2cLgMIaJ8Kc+C01WgUjAVDDzwuW5bSHUsnNc4Uwwic3E1qJg/5QfMhfZStLXWug1uTmUi1wjvYdkJ0IWWutr5yxfVh+/LRwK7L3s/Nx1RnEAvo1pPQCXkLc1pLQ5ZS4A7KE3laObqPOnuGuWuYWkTmIPSd6sunZ81ngkADcAInz6LovS4RSzBwmco1HWn2HzxkIbTOguq/gQZL2vJGjRkOiVlqJhxPWuqvWLW5kErjZ3pd0H0//AFUYh+0tGGbBVEpgnCdoVCsTxlor6AEKDiIUqGiUpwLo9spS+GWfx1P2git7fGKvjX+0UN2ZHwuz+Op+0ERvf4xV8a/2itHB/wA932j1XP4TEMb2/hcsqQKiApgLurhqUpJ0kE11EaDqSKYHIdSRKgyUdmmcmCRKaUyTVGb/AKkULJ4g+0s9yjidcka2lPcbH/D/APMoCXLzlLI9rv5FejAsOweitxAKFSomDSdAT1CfUmfTdvaR1ghWypCmD0pxVXM5sqTEZUhQvR3cyvSLS0EOYd7MIA1BYwRHHMLzS2MlsSps2ltTNK5PQ9rX+0CVkr03OcHNOSupuAEFbHZTa2nZrMaTpFQ1C6SDAlreGcjDwQ23Wey1HF7AA4kl3J1MEk5k4T9yEs24qnKrSoVethafQSPQnftFZahGOzGn4pwI83NVOwQ7ag9xVxcCiRqhgAZTAIGHFBc6IjN3nXG+pUbTcGHCYkYSW6buaQdMkQs90WeoxrmVKjMWbcQnzgA+eUmXCXRyVqpPPA1GgnyEn1JzzbmR2gpOlkViqt4OLy90udxc4v8ASc1pdhahqWt2FoAFMkicoxs4qu3bC1WNL3M5oElzXCOkolsvs+KDnvrVKbMTIbNdrHDNriTgdIyBH3I1HtLDBTMYdrJW3d2PXvptLqb2OLiXuMMLW7mtBOZ6YRW2di1lNjazKtSs0DEQ4AdcZ5uEadBRK7nspU5Noq1zB5zicPkJgQhdm21Y20cm93cHvGfzbzljb0E98PLkdTQxBdUgiylXDhrJBuhta/W02RSbhJyJGvUDuWXtt5ucTJ8iO7e2AUq3KNBbjc4Fhy0y5RvQSHetZSy0sbzK6VSq55gLAym1olc9Z+Iq6qYo5byPX/RdVvsmWW7RCw6cis1RhButNKpAMKyizKUmtzTsyAUhlmqVaE1YZKFJ2QT1qktUKR0U0UOa0uzJ+GWbx1P2gil7fGKvjantFCtlx8Ns/jqftBFL2Pwir42p7RWjg/57vtHqVg4U6De38LmUgVXKk0rurhSrUk2JJKmlRByCYpDQeRMUzclHZpiUgkUwCZIi20Q7lY/4f/mVxWINpjGWCoRGT9PIN6NXncNW0ULKaWCG0MLsVRrTOInQrhp7H2tuhpj/APZi8hx7Wy0nU+pXrqAbsgncPRF7BtC9x7m3A0ZlrCAR1NlX22+3h3OLhGcOc8kzwzQZuy1szJFEnceVYCPMpP2Xtbu+FIx/jN96U1mfUFrDma/hTtN50KnfU2P4l/NPUHN53DUoBeVKm100ySOBIJb0SNQjP9lLX4FE9dVqoGxlrz5tHP8AxWe9EYho/Uq3tpuEQgBcuCrSAmFqm7C2qM20/rWe9RdsBao72n9az3rTymkR0gsOwQsVUCnYrG6q8MYJc45ALTv7HFsPyaf1zPetJc+x9Wy0SWBjq7hBdjaAzqk5o061Fxu8Adqj9oCwkoTeNXtWztoSHVQ0NcW7v2R0lKwXGKVB1av+cc2QCO94N69J4IndOx1blTVtAbzTLG8o12epe7PVW3vcVqquya3CNByrPTmtwxeHz2xbK4WTin5QetYi2WxzMmOc3oDnAHocAcwrqV/VAABgYY3Wds/SKP3dsLaOUNSq1nN7xvKMMniYKlV2LtJ+SyfGs96xPfh6nOLx4hamOqMsAszab/qPGbqjjxeTHkAyC4rNZjUBeTmJjhktXW2DtRHeM+tZ71O79hrUynBYyc/0jN5PSpSfhg6C8eIRqOqEWCzF4W+rXLOWdPJtDG5bhx4nTNctlOGoPMVrqmwlq3MZ9az3rmr9j62HMMZIPztP3pziKLTIePEJQ1xEQhrmTMoNb7LhMhbp2xVpy5jdM+6M96orbCWoiOTb9Yz3q6ricO4dMeIVFJlRpyKw1M7ipaSFpX9ji27qbfraf8ykex5bT+ib9bT/AJlhdXpfUPELa0OGiylQZJURlK09Tsc26MqTfraf8ynT7HNtj80362n/ADJOUUo6Q8U+yZVGyj/hln8dT9oInep7vV8a/wBoro2f2JtdK1Uaj6YDGVWOceUYYAOeQMrmvUd3q+Nf7RWzg17XVnFpnmj1K53Ck7De1cwUmqICk0LvrhKcpJQkomURoOoJpSZ3o6h6kyjckHZpEppSSTJE8pApklIRlXUKRecLYmCeGgJMdMAq2rYHtyIBORgEOMESCI1EAnqXPSqlrg4GCCCD0jMLrfexLmuwtGEOAAGUEEAGdQ1roHQFnqCqHcyIjzVrSwjnEyqG2V5+Q76J6uHHJI2V/gO+ifcrK944sXNiW4dSYmpyk59OSf8AKWvN1LDr4DQ0buiUJq7h/u//AEI/D3rmc0jUR1iNMj6UhRd4J1I03jUdYVlS2lzmucASBn+1BObuJ0njCtfepJMtHOzdnq6AMY4OyP0inJqWhvmkGxqVzGkQQCIJMCRG+PWpVbO5pILdJneOaYJngCIlSrW7EQYgB7nxO9xBOfDIBWVbzDsUs74PB5x0e8vO7iYQmrbm9v8ApU5l+cufkneCfMVI0HjMtd5WlWflM4icI52omQcgNI05oPQdCpU7zgEYci1rTnnDWOZIMZEh33aKE1fpTfD+pUNouOjSepp/G8edMaLhmWmOoroqXnOrRMNEg7mPxNyjgA3qASN6ZzhzxOcM8pc3CcgBlCE1fpQ+H9S52UnESGk7sgTnll6R5wpUqLnOa0DN2k5T5T1KdK34aZYBriznwsHpGAHVO28O7crGjsWGY8kpjxl4G+Px4qAstfdP5VL2Eeacs4HTw1S5F/gu8x/G4+ZXm9MySzNzMNQz3+RBJyyceaSeLZ3lTrXxiBBbrGh4YujXnGT1JZq/T5qfD+pcgpukNiCThzyzmIM6K6pYKjdQN8ZiciQRHGQRHFV2u2F8SMxOe8zpPEgZT0BX1L5c7DLRzXB0iZJGHFP7xa0npCjuOtAHWo007yT1LlwO8E8dDpx9B8yWB2XNdnpkc9PePOuj8qncNDLTObTB0PCTMcR0lNUvPE0twAAmSGkjwNOA5unT0BSas9HzU5n1LncHDUEdYIUcautdtxhvNgtAAM7gAIOWZymenoC55VrASOcIKRxvYqeNKVBSTQhKkCpNKgCpAoQiCrJSUUlITSo0+9HUPUkUklG5IOzTJkkk6rSSSSUUSSSSUQKZJJJRBMUyZJMEhSSTJKIJQpgJJKJgolIJkkUFIpJklFEyZOkolTFIJ0lFAmSSSUTKTAmSSSp9E6dJJBQJ1NqSSCZTlMkkom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CEAAkGBhQSEBUSEhQUFRQVFBUWFBQUFRcUFxcYFRYVGBQUFRQXHCYeGBkjGRQVHy8gJCcpLC0sFh4xNTAqNSYrLCkBCQoKDgwOGg8PGi0kHyQpLCwsKS8sKSwqKSwsLCwvLCwsLSwsLCksKSksLCwpLC0sKSwsLCkpLCwsLCkpLCwpLP/AABEIAMQBAQMBIgACEQEDEQH/xAAbAAABBQEBAAAAAAAAAAAAAAAFAAECAwYEB//EAE8QAAEDAQUDBAwJCQcFAQAAAAEAAhEDBAUSITEGQVETImFxBxQjMlJzgZGhsbLRJDRCU5KTs8HwFTNDVGJydNLhFiVjgpSiwhcmo9Pxg//EABoBAAIDAQEAAAAAAAAAAAAAAAECAAMEBQb/xAA3EQABAwIDAgwFBQEBAQAAAAABAAIRAyEEMUESUQUTFCIyYXGBkaGx0SMzUnLBQlOy0vCiQyT/2gAMAwEAAhEDEQA/ABTdIUZUgclArus6IXnX9IpSolOknSJSnaVrdjLRzXMeZYXtYGnTntfi9QPnS2Vu/krS8O1FTkRO+DLz5g36S5dXhDizUBbdsEXznutGua3Mwe2GEHpeSyRKaUdfd/bDq9V9WDTLi6WF3NBhsRl0R0LhvW6jRLecHte3ExzQRImNDmCCtVPEsc7Y/VuvunOLqh9BzRtadyHkpByvstUse1zTDgRBG5aLbK0uPIsnmmkHkZAF0kYj0wpUrltVlMDpTed3VH5QbRDqbnzlGm/vWWJUZRhtyNNFlY1QA54pxgcSHHXfmBGqnatmjTqtpueIe0ljw0kEjvmkbiI9SPLKMxO/Q6Z6aIcmqRMbtRrkguJKURp3SOT5Wo/DTLi1hDC5z43hkiABnmVIXHnUcXjkqYaTUAJxYwCwNbObjiGU5cUxxNIa+R7I6zNoF0vEVN3p/oQyU2JFKtxwabuUBpVTDamE5HwXM1BStVyhloFnNQEyGlwa6A46CNTqM+lQYqkcjoTkchnppuzR4ioNOrTVC5SgoxX2dLKvJvqAAsxteGkhwAl0DUEAO83Sr31OWs9nszQ01OUdhIOjSMILvBJMmODZ3qs4tliy4OZ3CCZ8u5MMM64dY6DebW80BCU9K7rbd7WNDmVMYLnMPNLYc2JiTmM9VpLmtj6tjqtB7rTbLDAmGQY04ADyJa+L4tge0SJi8iLxOSalh9pxa4wYnfPmsZKcBbe97yPabKzDm7uZgDfLsRMd9h5vlKG2ixutNYWc1A002NHOaTieGjlc2jKIjyKqlwgXDae2AJm5MR1RvKsqYMNMNdJtFt/es0VGUWp3IHUX1hVbhpmCMD5MmGkZb8upWVdmSHU2tqNdyjS+Q1wDWN1e6R0HLoWk4yiDBO/Q6CTpuWfk1Q3A8wgspSjFm2fFWoxlOs0io0lhcxzZIMFpAmFRUuprWF5qtjE5reY+XYSASBGmf3ao8qpE7M37D19XUfBTk9QCfyPdDgU8oxadngyJrMJdTNRoDX85oneRAPNOStZsqSaYFamTVaXUwQ8Yo3SRkZ4qs42hEz5H2T8mqzEeY90CxKUojZblkAveKeKoabZaXS8ZEZaAHKVwPpwSOBI8xhXNqseSGnJIabmiSmBUgowpBOlUk6aE6CKYaBRIUxoExRb0Qo8XKhCSdJMq0Wu6vgoh/C0s83JvB9paftprrxphg+SHujw6mCT9FrAsYLzqCnyYecEEYcogmSNOKnZ74rMJLKjgXRJkSYECSehcjEYF9UudaYIFzrGdtLrpUsU1gDbxY+HejV2kNFuxjEAHYmyRI5TMSMwq7/sD6topNp5tdSbyLcgGj5TZPB286yENN/V+d3V3O77JueUZ5Z5KFK+qzcEVHdz7zQ4d2UhFuFrNqGoIntMdEDdvHgVDiKbmbBmO7fO/r8VzGkWvwkQQ6COBBgjzrRbU2dz6lma0SXUWgdeI+9Z+na3NfygcQ+S7FqZOpz612f2ktPzzz1wfuV9ajWdUa9kWBzJzPcVTTqUwxzXTePJd9alhsTGkg4bZhkac0OGS7rttTapq0ah51KpVqUj1F8t8okeZZ78t1sIbyhwgyBDYkb9NelUdvvx8pi5/hQOEaRGioOBqPaQ6JkkHrJ7O4q0YpjSCJiwI/wAUVvgzY7K5vehr2nodzTB8g9CmKBF31GxDm1ab3DfhcMifptKEWW8alMEMdAMSCA4EjQw4ET0pU70qteXh5xOycTBxA7nA5EK3ktQNDREB20M73mDa2Z36KvlDCdozcQfCEZoGLDTDtXWlpZ1NnER0ZgJr0ok3i8gZNrUi48JNMCeskIO69Khe1+LnNENgNho4NbGEDqCtqbQVzrUJznMN1Gh0SDCVWvLhF9qbnUjq3DxTHEUy0NM2jdoD19aOXfaW1qD2PPdKDazqZ3lpY9rm/jeFn7sqObVa5mbmy4Doa0k+gFVdvPxl+LnOBBMDMOEHICNFGzWp1Nwew4XDQ/0KuZhSwPAjnaaDOR2Sq3YgOLTu116u9HL+r0q9FloYwMeahY+Mg7InFHERr0qvZG28naADo7I/f6CULtVvfUjEchoAA1onWGtACqpVi1wc0wQQR5OhAYP/AOc0TrMXmN1+pE4j4wqDq71t6AotFaznNlCHk8XU3F59ZZ1NQTZWqXWwOdmXB7j0kgk+tBhbX8/P85If0yZPpVlivOpSJNN2EnUgAn0gwqBgHtp1GgyXDXfFz3n8K04trnsJFh/h4IvRrNdYLQWsDBipZBznTzhnziV1Wm1upOs1VgBwWaXA+CahB9YQEX1VDCwP5riS5uFkGTJnm8VM7Q1yQS+YBAljCIdq2MMEdCDsFUJNgRJMEnItAjLqUGKYBrMDQaEnetJZRSfarLWpNwcpjxNGQlpbzgN0z6ELv+yNfRZaKQhrRyT2zOAgnCfLJnp60MbflYPxtfDowghrRAGcNEQ0dSk2/wCsGlofzXElzcDIJOZkYc0rMFXp1GvaRa1ycpNstJEHqTOxNJ7S0jPqGduvq80ZvlwLadMMl77K0NcMzk8uIgmAIaTOvkXfYMJ7VH6Q0anJPJyDpES3Q5wsxU2gruHOfORb3rMgdQDhyCjUv2sSwl/5syzmsGHqgadGirPB9U0wyRadTmQRuyyt2704xdMOLr6aDf2oxdF4BoFC00w9lVxIJ1DsTmuM6h2IOQC20Qyo9gMhr3NB4wSJ9C6jtBW3uBMkhxYzECdS12GWk9CHkrdh8O6m9zzAnQEkTvuLWWatWa9oaLxqc43JoUgmUmrasqdJPCSiKW4KKlGSgUWiwQeblIpAJkgmSItVsVmpUaNSvWqsNVriAymHjmuwnOepGbs2QoV6La1K0Pcx0icDQQRq1wnI9Cy+2R+C2Hxdb7QIfsltjUsNQkDHSfHKU5iY0c07nD06HdHl61fFHaNN5mTa2hI3L0dLDUC1pc3Qb9y3h2IpTHLVB10xHnlONhqRcGiu+SHOHMGjYxZz0hF7rvuy25s0agx76bua8f5d/WJXdTsmCs2Z/N1vMcC57OEMUX7LnkZ6Dd2LU7BYbZkN9VnP7BUpA5d0nTmD3qw9jtg/TO+g33rSvNOi01KjmtA+U8hvpK82237IoqtNCyk4DlUq5jEN7WDUN4nelo47G1XQ157YHso/BYVv6fVVvqXeH4O2qpM4ZFAkHOJBnMdKvvSx2OzvDKtpqhxYyoIoYua8S0yCvPaDue395vrC0fZEPwtn8JZvs12BUr/uH/n2WTk1Gej6+6JdtXd+tVv9OfenFou/9arf6c+9YNWU1OMr/uH/AJ9lOS0fp9fder0dj6LrKLUK7+RcCQ7ks8iQebM6gq6tsHTbVZSdXdjeJaOTGY65yXZdx/7eo9IcP/I5Fr3JN5WaPm3HzDNWh1Y/+jv+f6qs0KP0Dz91lrZsfRpVG032h4c7QclPpBhV2nZiz02Oe60Phgl0Up4cD0hGdpGg22jO+R/tcgl+Vvg9ccaf/rKs+LE8Y7/n+qXiaMxsDz91yG77HjwdtVMUA/mDoRIzlWVblsrRJtL/AKk+9Z6qfhIO7k6fqROtVBZ5VQX15+YfBv8AVNxFH6B5+6uqWOxDW1VPqHKoiwfrb/8ATuQq00+aTu3FA6w1QNSv+4fBv9Uww1A/oHn7raGz2HDj7bfH8O5Oyx2IgEWt+enwd3vWUrO+Dx+NF0UO8af2QqeUYj9w+DfZajgcOP0+Z91o32OxCJtbhOncHe9WC7LJE9tu+pd71m6ruczTXQwVZBM5ocoxH7h8G+yHIsP9PmfdH/yfY/1t31DveotsNjJAFsOcx3B+7XOUAaCFG0UD34AyMn/4pyjEfuHwb7I8iw/0eZ91qvyHZsbWdtnE8gNHIuzkwN/FCLfZOTqvpzOB7mzETBiYVtwsPbFJx1NSn5BiClfvxqt41/tFbMBXrPqlr3TbcN/UAsHCGGpUmAsEX61wpwopwu0uNKsxJkklIRlPuUCrIyUYRZkEH5qCSchIBMkU9tPi1h8VW+0Cx69FvrZivarNYzQYHYKdQO57GxifIyc4Togbuxpb/mW/XUf515ho6X3O/kV6hh5jeweiyoeQZGu5bfYy96zrNbwatQllkeWEvcSwzMsJOWgQ93YzvD5ieqrS/nRfZvZm0WZtrpVqRa+0WWoykMTDidBylroG7VNsg6Ji5Ya2W6pUM1HveeL3Fx/3Ernlak9jW368h/5aP86j/wBNrf8AMeapSP8AzUAhGVnLN37f3m+sLUdkv483os1m+zVP9gbbTIe+gWtaQScdPIAydHZo7tdsjabXahVoUw9nIWds42NzbSAcIc4HIpoQkSvPApsWp/6XXh8wPraX86X/AE0t4/Qj66j/ADqQpIW+u4/9vUOjF9o5G7aJvKzj/Cfu6AhFOxOpXFTpvye3EHCQYONxiRkckTtNX+87Pl+gd7AV4yVJzQvaKsG22g47i4+Zro9ayl6WnFSqQMy2D5xp5EU2mqk1muPyQ478un0rD3heDnDDJDZIkA8/PvTBgjyIPqBtkW0y6+iVvvANqzrzGt8ylSvxuhBA46hDTZ8LZfmfABgj94QFznSTwyAI9P4lUbUq7YC1HbQwkRu8h6UEtTcyqbNaSwhrpg6A7v6K60HKehFLEK61nuI/G5dljsRdTYcoLRv+5D6jpptaNSJ6utW2OpaGgBhyGnNHuWbRbiCSI3Ig+xwWQ35Wf44Ik2ytH4KC9u2rgPMFayvanZANP46lWQd4TCdx8Ecp0BrAUqlmYQQQNEOpCvHOIHQAPuTTWMjFpuyCr2TvVoPUi9x2futHoezPqcFyX78areNf7RUbiqVBaaQc79KzKf2gpX58ZreNf7RXR4MEV3fb+Vx+F/lt7VwJwknXoV5xPKSeElFE+5RKnuUCozIKOzTFMFIpk6Rde1lteyzWIMcQDSqzG/ugWTN7VR+kctLtofg9h8TV+0Cxzl5dpu77nfyK9SwcxvYPRdjb8rDSo5aPZW8H1KVrdUe4mnZ6jqZy5rg0kHTWQsaVqNkD3C29Nkq+ySnCJCEv2jrnWo70e5Um+qx1efMPcuJyiFEYRSwXrVNZgLzBcAR1lGds7e+lasFNxa3kaBgREuosc49ZJJWcuwd2p/vt9aN9kJkW97fBp0B5qFNHRCLoWL9rfOO9HuVrNoK/zh8zfchYVjBmgjC9ls1dz7ioOeZLsck6nnvj1BEK5m9LP/DE/wCxD6bIuKyt4snzlx+9dVOpFvoEgkixN6zLcgtDclQc1m9o2Oe2sQXQAO9EiSYMnFkPIhTNnWvqVnEOY2g2k5jRva54BdP7vTqdYWqt4oUajDVOOq2ox7g10U6LWvEl+E88jSMxPFFrNaLE0VqlnlvNl4Lag5oPyGv+TJ+TvK51erclt1tosMAELzRl3HAX6lznZzMiSBmN0BAnXeQS9xjM5ETppqt7aL7Y94Ap1Gg6PdAnhlKz19WcS4dBI35wYVdOo6YIha6tFuzLTKyuszmS0kfjqBXXTdzR1KxliHJOkHE0NgzoSRzY6iqaHe9RWxplYHthWttGEZNB/popi86nAKDSrMTUCwIis8ZFSZeFRxAIC2ljrU6NJ4bh5QMJkPEty1IOhzhYqz1A2o07pRy9bcHikGQwuMF2mWQAdG7fmqy0Aq5lRxEkrlp3w8umW56EiAOmNClUvE7yS6dRu8q6KjH0wWnC8RDXNA/AQp5GpzKBATB5GqO3E4ds0d81WR9IK2+/jNbxr/aK4Nnqg7Ys4GvLU5+mF3318ZreNf7RWvg4RXd9v5XL4VdtMb2rhhOElIBd5efSlJShJRFS3T1KBU2d6OoepRhBmQRdmokJgFIpgmSKe2nxew+JqfaBY5y2G23xew+JqfaBY9wXmGZu+538ivUM6DeweigtPsj8Xt38LV9Sy5K0ezA+DW0j9Xf6lYESs24JgncmCCK6bu/PU/32+tG+yFUm8a3VR+xpIJd351n7wRfb0ReNYeK+xpo6IaoArKZzVaspoIr2i2vi5rJGvIMj6BK6rIR2/TPCxUSPoO9y5b3b/d1hZIE0KWpgDFTaJPnRS8bLyI5Vg5Y9rtYXszIAJAeQPkkARHTKsqkimYzuq2DaeAV5ttnWAr1cwZeDG6IETx3ru2fqsFl5V1SocdGrSIcX1QKge0hrWgHACzPgsxf1c1aj3wcLTzjB10idB5VLZqu/lORaThrEBzAdQO9LYzxzkOMkHIrFxcshbhUAfJWiuewUqYNTDmMxIghCrztMuJ0AWpfs2KLS4VDULshSDXB7T4JplxIPWszft3VaNQMqsIcWl+DUhoiCcIOXWIVbGkuLlpfVaGBohAK1vc8BkAAEuMAyTuL884B6N6poYQ7nZgkjWM9x6lKzMGM82ciYGEHfxEehVUGl0NnXTWJWuIssE6ldDqbOrqd9xURT4O9S4lIFGDvQkbl1upc0kzkMj07gnoy4QMyfuSqGKZ6XKNF2GDwhQXUfbJEg+tkS06fjILnqOMk8f6rV02y0FuUgGQgNuABI+9QthK2oXKWzh+F0PHU/bCM3z8ZreNf7RQPZo/DaHj6fthHL4+MVvGv9orRgfnn7fysHCHy29q4wE4TKQXcXFUoSTwnQRUWd6OoepMnZ3o6h6klG5IuzUSmTlJFKn21PcLD4mp9osa4L1e1Wewus9l7dFYkUnYOSMCMec9MwhzrDcu5tr+n715pgz+538ivSsPNb2D0Xm0LT7JNmz22f1Wp7JR83Zc5+Tax/nafWF3WAXVSZUYztkCqwsfJaTB1jgU6JMrytwUV6O64rnPyrZ52H7kwuC6CI5W1j6v8AlUhHaWFukd2p/vBF+yCZvKv10/saa1djuG6WVGvbXtMg5YuTI0IzEDii16bG2K0vdandud0h0sY0thrQ0RAPgoxZDauvHIU2r0atsjdQy7YtTTwLGj0FoUaexd2vIZTtFoc8963CzMqBpKhcFrAGmjZCYPJ2WlAPhGm2J3ZarF3ttC+nXx0HYYyw603a/IOXlhFNobfyNNtJpmGBgd0NABd6PVwWBtNclbahDGBqy05c7aVt/XiLRXxtBaSAHiZzGRz36b10tuw4OUec2tbhAEHoGSjdF2ANNWoYaO9G9zvcrxbMUhxOEuEkZkAHOPIVU2m0Daf3KxzyTDe9elVW1KVMvZUIqUKDMRhjzjeaYIc9wxESXandrCwe3VyVaNpaHuL+VptcHPPOmTiEAwAHExuzXqN5VXEVmjC5jqVAU+bkQ6pHOzzyInQZrz/sgsZ25TwTPJNDx8kFpIGEQNQJyVZAdZODCyte7HZQGwWwcQk9JB3FdVG5mEAa5a8eOaL2ql3HEdQYXNdL8UgbzkFtbRph8RmspqvLZlZ28rGG6CCN3QuFjc1oL+bDygbW87yrDWbsuIWuk7aAU7S7mgcSpNbMBQtIzaF1WEDlGA6Ygqm5K2obrR2WiWsa2Tpn5UNvCjkjb8h18PUhFvKjlWxVbM0/hlDx1P2wjV7/ABir41/tFCNm3/DbOP8AGp+0EYvf4xV8a/2ir8D8932/lZOEPljtXGnamThdxcZTlOkklRTU+9HUPUolOw80dQ9SYotyUdmmTSkSmCZIiG0zHGhY4JHcX6H9tABSqbi70e5ay9mg0LJPzLvbQ+k1q87SbYnrd/Ir0O3AHYPRAyyr4R8w9yi4VfCP0W+5H3tHBUkDgnhHbQUtq+G7zAfcq3UKo+UfR7kae3eAqnNkZpYR2kI5SqM8Wn7Lfcvd9jnf3ZZi7vuQa6dNQSvELd3p6l6jZbA7texlwqOomzUmvawnmzTHOyzLc8wq3bk86oRdF52+1scRToWlrCA5tZlOcxORyyjpV4pii/lKt2VKbhIx2d5LcxBODNo14on2JWxRr6fnGafurWW69qFIxVrU6Z4Oe1pz6CZUu26YwTELy+3ssNpMGvXoOzyq0g4Dj3qFv2GxOBo2mz1gNBjNNx/ymfWvX7VZaVUS9lOoCJBIa+RxBQO1bHWJ/wCiDT+w4tjyTHoWV+Kvc/lO2m2LBeX3vs3amNgUnHpZD8hwwlCLHSI5tQFkvDSXAggEgEweC9Bv+5KdjYX07TVbAnB30k6NygSdMwh+yF+G0VyyrDwGzDmjXGxue45OOSsGKcW7eY7wpxLZ2Qtpbea11NgLWs5FoJ8Fj6bWwY6SSsz2Ui4V7MHEEtoziGQJLjPqCPvtDarHvklzmUsQggZVKUkboz3cEA7Jtrl9lo5ECm53KeEZgt6hA863szCzOyKB3rVw2YcXEegFcWy5xOB6R64TX9V7kzqKp2VdoOM+gyVsn4yzR8Jd21NnaHF0agEDrWUa3n9S0+09YufocgIjgFmWOl5hZMT0itWGvCrrPl46ApCpnkqyGlxkjVOWs4+tZZgLS4SZWpoXkHUml0T5dyGWmtMnpXFStwGWMgdA/orO2GnVyBdKApxqu7Zc/DaHj6ftBG72Pwir41/tFCtmCztyzwf01P2gil7fGKvjantFacBeu77R6rBwiIY3tXKpAKIKkF21xlJOmToIqI0HUFEqQ0HUmKIySnNQKYKTkwCdIjt7juFk8QfaQ+k1E70b3CyeI/5IPjjRefpdDvd/Irvxl2D0XRUqADM+RcTrT0Lnr2guKQOXSmF00QrDaE9MyqXHNTDzEIlBcV6d44jgV67c9Y0qLHPINNtmY4HnS0NoNIjOIlrt3yl5FeRimVu72vKoKNCz4uTp1aAY+rExLAW043YgAJ6TpBWV8h4hXtiLqnZvaI2K7bRXDZe6sxlNp0LnMET0ASY6IRXYzZylXoi2Wlor165c5zqgxAQ4twtboNPuWcsF3urXNX5Npc5lpZVDRqcDGY4G8wT5l07Ebf0aFlbRqkhzXvIgOMhzi4RAO8lUPl0wrxmjFzjtdtdtOvTdTDqr6TabjLGsLy5hplpbqCM+GRV1a+xhc6scIY4Nc5jTiOIkAcmTrLXDXd0oPcV5WWnZKuAuqPfVktgtIIzY4bxAzkb5XLRo1LfVOEOLMYdVIgSRJGcQ3UnNIKW064TkwE99v7etlKx0ObTaC4vcJLnubMuB4AgR0lELNsC+w1OWNQPDixgAYWZmowyZJGjUIfX7SvkuqtDacOeyQ4gtNMBpaCJJlkda0to7IVO1u5GkyphaRUL3w2cLgMIaJ8Kc+C01WgUjAVDDzwuW5bSHUsnNc4Uwwic3E1qJg/5QfMhfZStLXWug1uTmUi1wjvYdkJ0IWWutr5yxfVh+/LRwK7L3s/Nx1RnEAvo1pPQCXkLc1pLQ5ZS4A7KE3laObqPOnuGuWuYWkTmIPSd6sunZ81ngkADcAInz6LovS4RSzBwmco1HWn2HzxkIbTOguq/gQZL2vJGjRkOiVlqJhxPWuqvWLW5kErjZ3pd0H0//AFUYh+0tGGbBVEpgnCdoVCsTxlor6AEKDiIUqGiUpwLo9spS+GWfx1P2git7fGKvjX+0UN2ZHwuz+Op+0ERvf4xV8a/2itHB/wA932j1XP4TEMb2/hcsqQKiApgLurhqUpJ0kE11EaDqSKYHIdSRKgyUdmmcmCRKaUyTVGb/AKkULJ4g+0s9yjidcka2lPcbH/D/APMoCXLzlLI9rv5FejAsOweitxAKFSomDSdAT1CfUmfTdvaR1ghWypCmD0pxVXM5sqTEZUhQvR3cyvSLS0EOYd7MIA1BYwRHHMLzS2MlsSps2ltTNK5PQ9rX+0CVkr03OcHNOSupuAEFbHZTa2nZrMaTpFQ1C6SDAlreGcjDwQ23Wey1HF7AA4kl3J1MEk5k4T9yEs24qnKrSoVethafQSPQnftFZahGOzGn4pwI83NVOwQ7ag9xVxcCiRqhgAZTAIGHFBc6IjN3nXG+pUbTcGHCYkYSW6buaQdMkQs90WeoxrmVKjMWbcQnzgA+eUmXCXRyVqpPPA1GgnyEn1JzzbmR2gpOlkViqt4OLy90udxc4v8ASc1pdhahqWt2FoAFMkicoxs4qu3bC1WNL3M5oElzXCOkolsvs+KDnvrVKbMTIbNdrHDNriTgdIyBH3I1HtLDBTMYdrJW3d2PXvptLqb2OLiXuMMLW7mtBOZ6YRW2di1lNjazKtSs0DEQ4AdcZ5uEadBRK7nspU5Noq1zB5zicPkJgQhdm21Y20cm93cHvGfzbzljb0E98PLkdTQxBdUgiylXDhrJBuhta/W02RSbhJyJGvUDuWXtt5ucTJ8iO7e2AUq3KNBbjc4Fhy0y5RvQSHetZSy0sbzK6VSq55gLAym1olc9Z+Iq6qYo5byPX/RdVvsmWW7RCw6cis1RhButNKpAMKyizKUmtzTsyAUhlmqVaE1YZKFJ2QT1qktUKR0U0UOa0uzJ+GWbx1P2gil7fGKvjantFCtlx8Ns/jqftBFL2Pwir42p7RWjg/57vtHqVg4U6De38LmUgVXKk0rurhSrUk2JJKmlRByCYpDQeRMUzclHZpiUgkUwCZIi20Q7lY/4f/mVxWINpjGWCoRGT9PIN6NXncNW0ULKaWCG0MLsVRrTOInQrhp7H2tuhpj/APZi8hx7Wy0nU+pXrqAbsgncPRF7BtC9x7m3A0ZlrCAR1NlX22+3h3OLhGcOc8kzwzQZuy1szJFEnceVYCPMpP2Xtbu+FIx/jN96U1mfUFrDma/hTtN50KnfU2P4l/NPUHN53DUoBeVKm100ySOBIJb0SNQjP9lLX4FE9dVqoGxlrz5tHP8AxWe9EYho/Uq3tpuEQgBcuCrSAmFqm7C2qM20/rWe9RdsBao72n9az3rTymkR0gsOwQsVUCnYrG6q8MYJc45ALTv7HFsPyaf1zPetJc+x9Wy0SWBjq7hBdjaAzqk5o061Fxu8Adqj9oCwkoTeNXtWztoSHVQ0NcW7v2R0lKwXGKVB1av+cc2QCO94N69J4IndOx1blTVtAbzTLG8o12epe7PVW3vcVqquya3CNByrPTmtwxeHz2xbK4WTin5QetYi2WxzMmOc3oDnAHocAcwrqV/VAABgYY3Wds/SKP3dsLaOUNSq1nN7xvKMMniYKlV2LtJ+SyfGs96xPfh6nOLx4hamOqMsAszab/qPGbqjjxeTHkAyC4rNZjUBeTmJjhktXW2DtRHeM+tZ71O79hrUynBYyc/0jN5PSpSfhg6C8eIRqOqEWCzF4W+rXLOWdPJtDG5bhx4nTNctlOGoPMVrqmwlq3MZ9az3rmr9j62HMMZIPztP3pziKLTIePEJQ1xEQhrmTMoNb7LhMhbp2xVpy5jdM+6M96orbCWoiOTb9Yz3q6ricO4dMeIVFJlRpyKw1M7ipaSFpX9ji27qbfraf8ykex5bT+ib9bT/AJlhdXpfUPELa0OGiylQZJURlK09Tsc26MqTfraf8ynT7HNtj80362n/ADJOUUo6Q8U+yZVGyj/hln8dT9oInep7vV8a/wBoro2f2JtdK1Uaj6YDGVWOceUYYAOeQMrmvUd3q+Nf7RWzg17XVnFpnmj1K53Ck7De1cwUmqICk0LvrhKcpJQkomURoOoJpSZ3o6h6kyjckHZpEppSSTJE8pApklIRlXUKRecLYmCeGgJMdMAq2rYHtyIBORgEOMESCI1EAnqXPSqlrg4GCCCD0jMLrfexLmuwtGEOAAGUEEAGdQ1roHQFnqCqHcyIjzVrSwjnEyqG2V5+Q76J6uHHJI2V/gO+ifcrK944sXNiW4dSYmpyk59OSf8AKWvN1LDr4DQ0buiUJq7h/u//AEI/D3rmc0jUR1iNMj6UhRd4J1I03jUdYVlS2lzmucASBn+1BObuJ0njCtfepJMtHOzdnq6AMY4OyP0inJqWhvmkGxqVzGkQQCIJMCRG+PWpVbO5pILdJneOaYJngCIlSrW7EQYgB7nxO9xBOfDIBWVbzDsUs74PB5x0e8vO7iYQmrbm9v8ApU5l+cufkneCfMVI0HjMtd5WlWflM4icI52omQcgNI05oPQdCpU7zgEYci1rTnnDWOZIMZEh33aKE1fpTfD+pUNouOjSepp/G8edMaLhmWmOoroqXnOrRMNEg7mPxNyjgA3qASN6ZzhzxOcM8pc3CcgBlCE1fpQ+H9S52UnESGk7sgTnll6R5wpUqLnOa0DN2k5T5T1KdK34aZYBriznwsHpGAHVO28O7crGjsWGY8kpjxl4G+Px4qAstfdP5VL2Eeacs4HTw1S5F/gu8x/G4+ZXm9MySzNzMNQz3+RBJyyceaSeLZ3lTrXxiBBbrGh4YujXnGT1JZq/T5qfD+pcgpukNiCThzyzmIM6K6pYKjdQN8ZiciQRHGQRHFV2u2F8SMxOe8zpPEgZT0BX1L5c7DLRzXB0iZJGHFP7xa0npCjuOtAHWo007yT1LlwO8E8dDpx9B8yWB2XNdnpkc9PePOuj8qncNDLTObTB0PCTMcR0lNUvPE0twAAmSGkjwNOA5unT0BSas9HzU5n1LncHDUEdYIUcautdtxhvNgtAAM7gAIOWZymenoC55VrASOcIKRxvYqeNKVBSTQhKkCpNKgCpAoQiCrJSUUlITSo0+9HUPUkUklG5IOzTJkkk6rSSSSUUSSSSUQKZJJJRBMUyZJMEhSSTJKIJQpgJJKJgolIJkkUFIpJklFEyZOkolTFIJ0lFAmSSSUTKTAmSSSp9E6dJJBQJ1NqSSCZTlMkkom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ttp://d202m5krfqbpi5.cloudfront.net/books/1173973951l/349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3276600" cy="443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352800"/>
            <a:ext cx="762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Tell me something that you think is  </a:t>
            </a:r>
            <a:r>
              <a:rPr lang="en-US" sz="5400" b="1" dirty="0" smtClean="0"/>
              <a:t>terrifying?</a:t>
            </a:r>
          </a:p>
          <a:p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762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would you look like if you saw something </a:t>
            </a:r>
            <a:r>
              <a:rPr lang="en-US" sz="5400" b="1" dirty="0" smtClean="0"/>
              <a:t>terrifying?</a:t>
            </a: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performer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7239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performer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1752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Someone who entertains people</a:t>
            </a:r>
            <a:endParaRPr lang="en-US" sz="3200" dirty="0"/>
          </a:p>
        </p:txBody>
      </p:sp>
      <p:sp>
        <p:nvSpPr>
          <p:cNvPr id="8198" name="AutoShape 6" descr="data:image/jpeg;base64,/9j/4AAQSkZJRgABAQAAAQABAAD/2wCEAAkGBhQPEBQUEBQPFBQUFBQVFRQUFBQUFBQQFBQVFRQUFBQXHCYeFxkkGRQUHy8gIycpLCwsFR4xNTAqNSYrLCkBCQoKDgwOGg8PGi4kHCQpKSkpKS8pLCksKSotLCkpKSopLDApKSwpLCwpLCkuLCwsKSwpLC0sLCopLCksLCwpKf/AABEIAOEA4QMBIgACEQEDEQH/xAAbAAACAwEBAQAAAAAAAAAAAAABAgADBAYFB//EAD0QAAIBAgMFBgQFAgUEAwAAAAECAAMRBBIhBRMxQVEiMmFxgZEGQqHRM1KxwfAjYhRTgtLhcpLC8RWisv/EABsBAAIDAQEBAAAAAAAAAAAAAAIEAQMFBgAH/8QANBEAAgEDAwMCBAMHBQAAAAAAAAECAwQREiExBUFRE4EiMmFxQqGxBhQ0wdHh8CNSYnKR/9oADAMBAAIRAxEAPwD5/u4ckvySZZ3CpmZrKMkGSX5YCsLQDrKcsGWXFYMsnQe1FOWDLLssmSe0ntRVkilZpyRTTntJGoz5ZMsv3cO7haSMlIWMEloSMFhYAbKgkYJLAkcLCwA5FYSbMDsupWPYW4HEnRR5kyulTuZ0uAUlAQQlNR3mNlA5+f3MwesdY/cEoU1mb88IFR1sz0vg12H4tC/Tt9L8csWt8I4hATkzAfkYNp5DX6TTX2y9iuGphwR+K905j8Nbg9NTbh6zVQ+J6hFI10rU3p672muYMb3BZNQfrxnOUP2kvU81NLXjG/6o0rbpcLlP4sNdsrL9m0cyElyLOy25tTB48K+XLXJC7ygVK1TbUNT1dWFuY58bTla2HyOy69liNRY6HmJ29jfwu4Zjs+6Mm/6dWs8OotnwKgmikJUomimI82Ysi+mJrpCZac1UzKpC8kbKE30p51EzdRaKVAIo1wyvNJF8Fp8sgjZZMk2NBvesVmC0syQ5J7SR6rKrSZZbu4d3PYCVQqCRgktFOMKcBoNTKckUpNOSApBwHqM2SHJL8kmSSe1FGSHJLskOSeI1FIWOFlgSOEkgMbDURxfug6jmx5KPYn0m5nzm51taw5C3JV4DWw95g3+VgoFyeA53OgmmszUyEKlXa1gfy/m8uM+Z9b1VLyePOPyGaNOUsKK5NNTFBdB2m87AcrseV7t7w0doNmH9QanTIFKg+OYG/HwlmFwqmysAQe9fW9+ZhwvweExP9NlCtclV1AsCeA8JnQt6a2luzqKHTadKKclqff6fY1PVNVcjIiYhf6tGog7FU0+0Rbk1r9k38zKdq1d46sQQWp02PiGUMp/7Sov4TFhdrb2xUW3dUcb3sFY+WvD/AFS0L+lvQcJ137O2s6UpzXyfz/oYfWasFBW8d99S+ifK/JCqsvQRQssUTr2zlHEsQS+mZSstUwGUSiakM10nmBTNFN5TJC7WGbt5JM2eSVaT2o4TJDu5qFKTdTVyaPqGXdQ7uat3Ju5B71DLu4ck07uHdyGw1MzinGyS/dwlJWxiLM5SKUmnJBu4JamZ8kUpNJSA054LJnyQhJfu5UTfhw/WJ3l5C1p65+y8jdpazuZ6Y+78FuHwmY9Iu1cIUWym+bQcjeXU6lheevR+HjURKzPTCn82ay9cxFwNJxNbrd1OTaeF4x/jOrh0u2pxSay/JwGIxLU2A1LKb3PmD7Az3K+OFXdVQQb08unIg5ivndpq27sysXbu5QhW6kG6g6Lccf8A1PC2ZiBTJRwSh9wRwIikarrZb5LI20aE8rg9obx0LJrbUi9iw6KesGzNtVKNZalNyFBF6bEEi5II4ajxvLdk4k03OQbxOYItcdNec9HHYWi9YOlPKoA0sL5jqfQE+tpfRs61V7R289iytd0aa+KXtn8jTtlqZqDcoFARQR/ebsfO1wP9I6TGFjsmvXx438YQs7y2pRo0o048JHz+5qOrVlOXdgCxwsIEcCX5FWgARwIQsYLIyUyhkimWq0QLGCwclEqTLc0krsZJ4p9J+Dxt1Jupr3cG7jOoH1DJupNzNe7hFORqLYyyZNzCKU17qTdwXIZgjJu4DTms04DTg6hmJk3UG7mzdwGnB1FyMm7ilJrNOY8fiN2B1P0HWVVq0aUHOXCGKNKVWahHllNY8h6+UCoBKRiR4+8qqYvpOBvrqpd1dUtl2XhHc2dvC1p6Y7vuxsXic3ZXhz+063YW0bYdQp4NZ8gu6AWs5HMdf24zjKVEtfVRbU3NrDrPV2VhnVd4jZTy1sbdfrw4xCbppKOdxyFGdR5eyOpx2BIbXJZtRluq2sBlFM9y3/lOYx/wvZ2K20BYeYBM9nBbT3lRN8fw+HO5HAeI/wCZ6WJcGkWpjMWpM3EWVTdQbk66htP7ZRJu3mqcuWs7ccl1ajKLSZy/w7Rz1HUqbKRex4EgHj7zc6aynYZyFnU2u2Qr1sACCP5wm/F07MRrfnOy6Fca4OD5RyfXKGiWoyBYwWPlhyzpMnMtChYwEOWMBJyVNAEdYLQiQVtDQiC8kgBj3gi3hngcle7g3c0ZJMks1GNFmfdw7uX5JMkjUNwKN3Jkl+STJBchyBnNOQ05oySZJDkNwRm3cBpzTkgNODkvSMhSeDty+8F+Fhb9/rOnNOeFtfEoy3IBAJAPMsNLDprMfrFxCnQxJ7t7LybfRqE6lfMVslu/B4ksXCue4Lkcbi9vTnLMJQ7JJI4doMtxx4denDWelQwr2yUwwJBLI4F1Uf5bnr0nDVLht/Cd1Tt1Hcpw+IpVyq113OUaMgJVn6km5UeGokxlVs2QFSt/xBopHJjyX9JrxT01UDIQRoQeyw6C/Bj9ZqwGGemmenbMwsykXuvMMp4i+mvTlKW6Tg5y28Rf8hyMVHdeyYlOkrIFvYILlz+pmPEbXqYVDrpUHZU8SL3Fx01J5cYu3MWtFQUUqSwG5NzTLgXZ1PEKNOzrrPDpo1V7uSzH+WHhLKMalPOvfPnkqdR7xOm+GcEzUS7E3LG3gSL395v2xj0pEEnMzEWVWBNvmJ8YaVsPRsxsFGpP5v5pOTxOKL1c+hOljlvYcha2vSdJmVhRTi/jkuPBzChG/qy1L4Iv/wBOxyCysCCrDMpHMXI16G4IIkyzX/iVqUKeUAEFtN0KJ1APcGnrKcs6KyuJV6EakuTlr2gqNaUI8FWWTLLcsmWO5EGiq0FpYRARCyUtCiMDBBJKmPBBeSewRsbCkXJNBSDJKtRkqBRlgyzRkgySdQzCJSFhyS4JJlkahyCKMsJWW5YMsFsaiirLAVl2WArByMI8Tb+0TQQZBdmNvIfczw8aoJzOCAAB5sNLn+cpq2pVc1waiFbA24kEjoZ6CU0xFBFUXA73UPw9p8/6peylVc6kH4X0X9z6Z0y2pW1vGK3b3bX+djzdnU6YC5naxNyLngOHAX7xHP5Z0GyqH+Jv2iEQgXJuQDwsTrx08zPGfBpSpgqty57N793gNPr6zotk7PFMpluG+a17G/I+UyalejTpOWXqw0tu/k0cqKynuYNq7AG+Qo7sGNrNa9+djy05HSXKKlGpkqKQy2yra6jpoDdBYE3S66cJ7m2aDNmVAFCEMG4sWsDpbhx+kx4jaI3aKFIYizgcbg2uevEwKC9enH1nnDxL/ivOV9Nymc5zp5isvD2/NHCfE+Jz4k8SKYCgcyeLE+JJ4zNgXKNmIuRwHIfee1tv4fqGuWRSc3HhcNwIN/f1i4f4bqnvFUHnc+w+86StYVp1Wqccx7Ptjtv9jKo39vCgnOe/dd899vuedi8Q9Y9sk66Dx8AJ6WC+GWYXqEp4AXNvHpPawGyEo6qLt+Y8fTpNtps23SYr4q71MwbvrMn8FutKM2Ewu7QLmdgPzG/t0EutHtBabcIxhHTFYRz1ScpycpPLEtBaORJaWFDKyIpEtIi2hJlMioiLLisQrDTKJCQw5ZIRXk9bLBllloLRTItGImWDLLLQWk5GIoW0Fo9pLT2RiKK7QWluWDLByMRQmWKRLbQESMl6RlxFHOjLpqCNRcajjbnOUrI1DsKWUgspIJFxc8+hBnZ5Z4m39ls3bQEkd4DjYcwIhe0FUWrG5sdOunSfpt4T39zmyubvM5/1NNmCRFYHXzzNf3vMLiSnW1nLVqPZnTxrN9zv8AFrUmRWZS2oNy3a5HUyJRWiStQ2dwCKn5XHEDl/wbTl9mbVNMjpOoxOKXEYdrKGcDTqOrC2pI428Jj1qUopxg8J848f2/Qdo1HnDezL6+E0FyN5xKr2uza97jgOYvMdpPhzGtTJVWBQ8nFyT1NjofUzTi8Pka3I6jpadZ0G4ag7eUsqPy+cePbscx1u1jCp6sO/P3M1pLRrSWnSnOi2gtHIgtCK2LaC0YiS0IqkJaKRLCIpEIokJaKRLCILQ0LyK7SR7QzxWepaCGCKnooloLRpJ4vigAQ2hkkDEUDLBljyESMjEUV2ktHtBaDkuSKysBEsMBEnIWDy9qbJWsvIOODW+jdROMxmEak1mBBH8uOon0S0pxOEWoMrqGHjy8jyidxaRrb8Mftb2VH4XujgaVXSaMHtlqTixI1Em18EKFZkQkiwOvEX5eMzthbgGx49JylzSUJuLOqoVNcFJdzrsY60ylRO7UFyOFn4m3gb3957OExYxFOx7w1Hn0nDbUxJUU6f5Vze+g/Q+8t2XtJkNxwi1OU6M1Uhyi2rSjVg4SOsK24wRMBtBcSjHTMlrjqJZO4tLqNzT1r3XhnE3dtK3qaH7CwRjBaOCLBaCMYISKpCwERpDDKJCWgtGgMJC0xbSRoJJUelJBeS8WLYoMkF5LzxdFDQxQYQZDGIoa0NoBDAGYoFoLRpIJakIRARGMUySSsxWNtTwGp8hHMxbYfLh6p/sb66fvPN4WSYx1NI4qpid7VZz8zE+nIe1p1GysErUz7zjqZsZ22wn/pe04e4zOf1bO1hiENux5nxLsW671L3UAMP7R8w8uc5/DNO72pUy0Kp6I31Fv3nBYfvCafUbeFJR0+BPptxOspavJ7fw4GWsR14zqbTz9j4YWzc7Wno2mh0eOKLl5ZldZnmso+ELJaGCbRhsFoI0EIqYsBhghookKYIximELTJJBJJKsG7NJmlNSuqC7FVHViAPczNS21QdsqVqLHoHUn01lWC+MWzeGkvK80OaRguiizNGBlV4ymCxiKLgYbysGMJWxiI0kEaCWoBimORFnicFbCYtr074eqP7G+mv7Te0prpmRh1Uj3BnnusBQ2kmfNgdZ2uwl7A/nKcVO62GP6QnIQjm4hH6o62rLTQlL6Mr+JHthn8So92H2nI4anredj8QUc2Hfws3sRf6XnI4M9u0f6vnWvsJ9Ix6T+52OyH7Hp+4mwzBsnh6fuJvMe6P/D+7M3q/8R7IEEJgmuYzBAYbxSYZWwQQxTCRRJEMUwmITDQvJBkgvJCKsHD0cTjMUb0MOlMf5tcb17f9dYED/Qom7F/DL1UtjDhyT3cTTQU2ov8ALvgqgVKROha11vfgCJ1WaQ6ix1B5HmDyiH7nFp6m2/JsK9mnskl4OX+GNu1KNVsHjLrURioLcQR8pPPwP3nX5pye39gnEKFS/wDiKSk4dudfDoLthyedWmNV5smnFRNHwn8Rf4lMj/ioLH+4Dn5wLeq1L0anK4+qLa9GMl6tPh8nTBoymUgyxTG2LRRcplgMpUy1TKWMRHhi3hvAZagwSQXniQGCQmAmSePm+MTLUYdHYexM7P4eqXoCcr8SU8uIqf8AVf8A7gG/eex8J4vQpf0nLPFO7j/2Opf+pavH+06KqmZSDwII9xacFhxlcec76cHixlqN4O3/AOjNHq8cwizP6PL4pL7HYbNHZvNRmLAVQtIFtLgcePtBW2qB3Rfz4S7ps407ZJ87/qL9RpyqXDa42NpltPBu3dUn+eM5+rjnbnYdBpNOw9tNh66sWOW/aBuRbnpGZ3TS+FCsbNfiZ6VWmVNmBB6EEH2MrJnY08VSxK2RqVZRyNiR/wCSzBi/htG1psUPRu0vow1Hreep38XtNYKKlnJfLuc2TBebMZsmrS1ZSV/MvaX3HD1mG80YSjJZi8mfODi8NEJikwkxCZchaSDeSLJJK8AzRs0zh4c89gaSGxNHeLa7KQQyOujJUU3R1PIg6zmNv4FgxxtBQlWmyjF0kFlWo3dr0x/lVNSPytmXpOnDSquGVhUpqrOqsrU27leg34lB/BuIPysAYjdUNa1R+ZcD1tV0PS+GHYu11xNIOtr/ADDoftPSUzhsTS/+PrJXwxZsJXuVzaFbGz0qo+Wojdk+NjwM7HCYpaiBlNwR/AfGRQr+rHflch1aPpvbg2qZYpmdWlqNDYMS68N5XeMGlbLEPeLeDNFLTxIxMUmKXtM9TGqPGQ5KPISg5cI4n4gctiKvHvEeigAfpNexEfQoh0+Y6D3M9Z6CFy+QFib3bWx8AdIalbTU6eJsBMGpaKpNyk++TdjdOEVGK7G0Y8gdrKT/AG/eYCQCWVVBJJJ4m514nh6THW2qg4Xby4e8yvjaj90Bfr9TGnNYSbzj3FVs20sZ8HpVKnNj6kzHV2io4Xby4e5mdcAW1diZppYZV4AT2ZPggqTEM7W7o8PvPRw+IFsrW9P1Mz8JTUxSjpfwguK7slM9SiFJNuK81Oo8uYM9fCbdxFPu1BUXpUGb/wC3e+s4psdl7lxGo7dcWuL+Wh95TjHDJznk+k4X4xS/9VHpnmydpfW2v0M2ihhsXqpRj1pnI4815+onz3D7Vz/LUH1F/OahTHeJA53va3ryhRcovMdvsBKEZLDOlxvwu63NJg4/Key/twb0M8EyjZ/xdjFc5P6tMHQVRy8Kmh/WacVit65fLkLalQ2YBjxsbC4vr6zbs6tSe017mLeUacN4P2EkiXhmiZuDGKkcPMitLVaSxtRNIaOrShWjBoBZpKMUqJnFUE4atbfgC5o1QMqYtB4XyuB3lPUTysDVfZuINCtqh7rA5lKkAqyn5hYg3HFSD0nQDXQ6/aeZX2eKirhKh6nBVOYOrHCMfMk0/Nl5i2Vc03Sn60PcfoyU4+nL2OhV78P4JajTlvh3abK24q6MpsPP/aeI/wCROk3oHGXqrGUdSK/SkpYNIaNeYGxvQSipiCeJ0lEq8VwXRoN8no1MUo5+0y1MeeQnkYja9NPmzHouv14TDV2y7dxQo6nU/aKzuH5GI0Yo9yrXJ1J0+kwVtrU14HMei6/XhPKag1Q3dmb9PaXU8MFlOqT4Ldh32nUfuKFHXiftK/8ACltXYky3fBekpqbSA4a+UF4/Ez2TVTwyr0/WWFgJ5L49jwlZu3Ez2tLhHsHp1Meo5+0zttE8hKqWDJ5TXRwF9NSfDWSlOXBDaRkeszcSYaWDZuRnsUdk+AHiePsJsTAgcST9BL4Wc5clEriETxqeyh8x9pso4ADur6nT9Z6SoF4AD+dYbx2FlFci07t/hRnXCnmbeX3P2lgoqOV/PX9YxaKWjkKMI8ITnVnLlhLRC0haIWjCFWh7ySrNDCwDg84NLFeZg01UMM7cAbdToPrIlJLkcUW+CxWlitHp4MDvG/gPvL1YDugD9YlO6guNxqFvJ8gp0z5ecXFYVKiFKgzA2PEixBuCCNQfETLi9r06ffcX6DtH2H7zy6/xIT+Enq/+0feZ9W8zsNwt4x3Oierdi2mY95rDMfM8Tz9zMGJ2vTTiwJ6L2j9NBOdq1qlXvuxHTgvsNJFpqvG0SdVvhDGEejW287fhqB4tqfbhMjh6n4jM3hy9BwlDY1VlT7SJ4aSty8sk3rRVekhxSrPKNVm5wrSka/CPYN77T6Sk4t2gTDdbCehhdlM3BGPieyPcw4wqTBcork88IW43ming+uk9uhsU/MwHgoufc/abKWz6a/Lc9W1/4jULKT+YolcRXB4eHwGbgC3kNPfhPRobJI45V+p+09PNAWj0LWEReVxJ8FNPAqONz5/YTQotwsPKLeSMxio8IXlJy5GvBeCAmGgAlopMUtBeEgWFjEJgLRC0NAsJaIWgLRGaGipofNBK80MMAy4Pvie/iJJJm3vY2LbuZzMO1/wX8oZJmS4HkcbQm2lBJM6HIbNLcJgxMkksmQjKstSSSUBFqzZQkkl9PkCR6GxvxxOnfjJJNi2+ViFf5hDFMEkcRQAxTJJCBCIYZJJBDEkkkogUwSSQkCxTKzDJCQDKzEaGSWIrZXJJJCKz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6" name="Picture 14" descr="http://circusperformers.org/wp-content/gallery/variety-acts/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90800"/>
            <a:ext cx="3810000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10" name="AutoShape 18" descr="data:image/jpeg;base64,/9j/4AAQSkZJRgABAQAAAQABAAD/2wCEAAkGBhAQDxAPDw8NDw8NEAwODQ0PDQ8NDQwNFBAVFBQQEhQXHCYeFxojGRISHy8gIycpLCwsFR8xNTAqNSYrLCkBCQoKDgwOFw8PFykcHBwpKSkpKSwpKSksKSwpKSkqLCkpKSkpKSkpKSksKTQpKSksKSkpKSkpKSkpKSwpKSwsKf/AABEIAKwBJQMBIgACEQEDEQH/xAAcAAACAgMBAQAAAAAAAAAAAAACAwEGBAUHAAj/xABDEAABAwIEAwUEBwUGBwEAAAABAAIDBBEFBhIhEzFBByJRYXEygZHBIzNCUnKSoRQkYoKxNHODssLRU2Nkk6Kz4Rb/xAAZAQADAQEBAAAAAAAAAAAAAAAAAQIEAwX/xAAmEQACAgEEAQQCAwAAAAAAAAAAAQIRAxIhMUEiBDJRcRNhIzNC/9oADAMBAAIRAxEAPwC8WUWTLKLLeeWBpUWR2XrJgLLVFkwhDZAhdkJCbZCQmAohCQmEKLJgLsoKMhCQgACEBCaWoSEwFEICE0oCmAshCQmFCUxCyFU+0eD6WGa208Md/wAbBod/lVtKwM24dx8Oc4bvopNf+DJ7XwIus3qV4X8Gn0z86+TmIenxyLEITGFeez0kbOCaxWxre/A13/Dkb+V4sf1DVo43rb0UmqKVh+4XD1aQ7/SpLLPQG8Uf4QnkJWHt+hj/AANT7L2cfsj9I8XJ75fbF2UEJhCAhWQAQgITCEJCQxZCghGVFkDFkKEZCiyTGDZSQpstdi2NxwDvbuts0KG65KSsZV4pFEQ17tzuvKgYnjHFkLztfkPAKVmeZ3saFiVH0VpUFqZZesuxlF6VGlNsosiwFaUJCcWoS1MVCrISE0tQkJiFEIS1NIQ2TEKIQkJhCAoAAoCmFAVQCygKYQhITAUUJCaQhITEKIWZhJaXmJ+8dQx0Lx0Orl+u3vWMQguRuNiLEHwPilOOuLi+yoS0yTXRy3HcMNNUSwO5xPc0Hxb0PwssKNXLtQgBqI5wLceJjz68j8CCPcqUwrxt+z2VXKMlq2VBfTJ5t0j1c4N+a10SsOB0uvSP+bEXfhaHO/0hCVui29KstETNLWt+61o+AUlGQhsvbSpUeE3e4JCEhHZQUAAQhITCEJSGL0qCExRZA0JIQFPexabGcdZTjcandB0UuSStlJN7I9iuOR0437zujR81QsYxXjvLuV+nNRiuKmZ5cdr9B0WXgGVn1FpH9yK/P7T/AEWKcpZHSNcYqCtmDQYDPO0ujb3Rtc7A+i8umwUzWNDGABrRYAKV0WBdnN5n0dL0qNKZpUWVHGgdKjSjsoQKhZahITChKYCy1AQmlAQmSxZCAphCEhUIUUJamEKCExCSEJCaQgKYCyEBCaUBCYCyhIRkKLJiFkICEwoCEwNFnWk4lGH83Uz9/wC6k/2eB+dc25FdkdS8UPhPKoa6E+rtmn3O0n3Lj9TEWuLSLFpII8CDYheb6iOmf2el6eWqH0NgcrjlTk/0b81SIXbq7ZPdcSejP6lRh/sR1zP+ORYSENkRUL1jyQSEJCIoSUACUKIoSgCCoBUkLSZixo07Bptrdc772CmUlFWyopydILMOYBTgAAFxFxfkFzzE8WdO4uebny2AQYhiskzi6RxcVv8ALOT+KGzz3DDuyLkXjxd5LDKUsjpG1KONWzEy5lR1RaWQlsV9h9p/p4BdAhgDGhjQA1oAaPAJ0cAAAAAA2AAsAFOhaYQUEZ5zcmAGryzGAWUKrJov1lBCJQQuAwChKZZCQmIAoSjIQlMQBQFGUBVCAKEoyhKYhZQlMshITELKEhMIQkJiFkISEwoSmAohCQmFAUxCyEBCY5AVQEwe2ze3eZv4b81zHNkYNS6Vos2paJwByDnEh4Ho9rwuiV1WIopJSbaGO0+byLNHxP6LnlQ3i0wde5ppnMP91MC9vweyX8yweqfkjf6VeLNGG2VwyXL3nj7zf6EKpkLe5XqNErD0J0n0Oy4Y3pmmaJrVFr9F5KEhNIQkL1zyBRQppCAhAwChITVWMxZuiax8UepzzdusbNafmonNRW5UYuTpB5kxxscRbHI3iE2IBuWj5LnVVWve4lziSepJKGeUudtvc7Abq8ZPyeG2qKlgLucUThfR/E4ePksTcssjYlHFEwsqZS1AT1LDbYxRu+1/E4K7AW5dOQTy1QYlqhFQVIzSk5O2KuhIKzoacdVnCha4JuVAotmk1FQs+WhsV5K0FMvC8V66i64lHkJRISgQBQlEUJKokEoSERKElMAS1AUZSymSeKEleKEqhEFAUZQlMQBQFGVCYAFBZNIQEJiFkICE0tQEJgVvObHGGID2XSSavMta23+YquYZEHNrYttTIIZyPJkoaf8A2K6ZifEGsEri2OBktTUO+5Hty/iNmNA+88Lm+WsW42JEAaW1cVZT6Oga6Bxa38zGfBedl3cmeni2UUY3MpzMQZAe913AG5XqalcTYNLieTRzJ8FosSP0jrkE33I5eg8lzjGzo5UdewPGI6qIPjcCRYSN5Oa7zHms8tXNsg4uIZ+G+2mazL/dcT3T6X2966YQvSxz1RPNyx0yFEICE15AFzYAdVTc25pa1vDp5bu31uYTt5AqpzUVbJjFydIbmXNhpyY42gutu53S/gFzqaR0r9gS552A3JcTyHvRGSWeQMAdJI82aPac5xXRcs5MZS2lk789uf2Ir8w3xPmsfllZr8cS/ZiZTycYCJ57GW3cZsRH5nxKtulGGrNpWNI35rUkoKkZm3N2zAATSduSyjT78tkqqmABtbZRKaRUYNiRcBQytc1a5+MkOta4Wxp9Mrbt5qVkiynBoCWtJK8lvjsV5daRFsv11GpLfJYIWS3WcqhpchLl5CVSJPXQlTZQUxHkJRKEwAIQkJllFkxCSEJCcWoS1OxUJsosnFijQnYqEkIdKeWKNCLFQiyEhPLVGhOwEFqHQnliwMdquDS1EvLhwyuB89Nh+pCTdKxxVtI5V2g5g4zhEx2z3Oml/CHOZCw+jQ53848FgdntKTXCb7NHFNUuvy9nhtH5pGn3FVuWUucSb3PirnkatjpKSuq5m6mv4FNHGTbjOaTK9npfgg+T1536PUM3MOJNoYNDR++V0Yef+kon+yPJ8gF/JtvvKg/tBO5tdOxHEZaiaSomcXyzOL3uPUnwHQAWAHQBYqq+hV2ZEdY5pBHNu4Xe2G7WkixcGkg8wSL2XE8qYaKitgjPsNcJZb8hFH3nX9bAe9XbOmb7WZSzb78RzLjfwB/2XfDLSnJmfNHU1FE5szi1vEp2MJO7XSE2tvvYKhUlFLUyiOFpe93TkAOpcegTKGjmrJhHGC97zdzjyaOr3HoF1jLmV4qKMtZ35H24kxFnPtyAHQeSSTyu3wNuOJUuTFy1laOjjGzXTuH0ktt/wt8At1pTi1QGLWkoqkY23J2wGMWwpKK6RHGs6mm0qJN9HWCXZrsxVPBj26qrQVzng3PNWDOMwcwKuYfHduywze5rjwZ1HTgjcLdYTE1t1XXzujWywapc4m6UOQlwZdVbUV5DKzdSvQRjLNVTnkFHFs2/ghr+4wu8AqlS5pEkjoietl56buzZpReIJQ4XCYWqv4PWniab7FWWy0pmaUaYnSvaU3SoLVVk0L0qNKMhesiwoXpXtKOy9ZOxCy1DZN0oS1OxULsoTNKgtQAuyiyOyiyYhZCHSm2XrIChJaqD2u44IqaOkafpKs8SQ39mnY4gD+Z9/wDt+a6GWriHavNrxOSxuIoqaIDwLYwXf+bnrlllSO2GNyv4KYAtnjT9AipBb92aeNY3Bqn96X8vdj/wkeG0vDidWSNBjjfwqdjgC2oq7arEHmxjSHO8yxv2lp3O8dyevj5rKbCS9DrQFyJsRNigDY4Pi7qczaWsJmj4Rc4EljCQTp9bBZOEYPNWzcOEXPtPc42ZG2/tEoMv5ZqK2QthYSwFoklO0cY8z1Pku1Zey3FRQiKNu5s6R53dI7xJ+S7Qg5c8HHJNQ45E5fy9HRwtjYAXWHEkt3pH9SfLyWyLU4tQFq1rbgxPfdii1RZNsosmFAhxQl5TgEDwkUaLMzzoC1GFE2W2zPu0LV4TyWHLybMfAdeeS2eXnDVutTV8wtnhQsVOPkqeyN1URAnZeSTMvLduY9jfY19S/wBCuItqC2rdY/aP9V23FgXROA5kFcbqsGkZUlxabF3h5rHE2F8y5VXlbc87LoUbdguS4VUaZ4x6LrFFICwegXRcHKS3CLVBankICE7I0iS1QWp1l4tTsWkRpUaU4hRpTsVCtKjSm2XrIChJahLU+yFzU7FQjSoLU3ShKdioXpXtKxqzF4IvrJo2+RcL3tfkq7iHaTSRg8PXKRpPLQ2xNuZRYJWWotXPM19lZqqmWqjqmxmYh745YnOa12kA2cDy25WWHiXalMbiMRxi7hcDU4AjZ1yqpiGbZpLiSWR92lj7vNjvsfPook4vk6wjJO0BnDDX07YaZ00U37HGY4o4Qbd9xklmf92736d9zoHIC6rH7G9172Fhe3irHQ4ZWVZtBTSyAANc4MLI/Il5sFvqPsnr324r6eAde8ZXgejdv1XHT8HfVXLKD+yNb11XAtfay3uU8oS18tmDRCwjjT22aPut8XHw+K6RhXZRRxWdMZKlw6POiL8jefvJVugpWRjTGxjGjk1jQxo9AF0jifZylmXQnBMHgpIWwQtAY3x3c93V7j1JWS8BeQld0qM7dguYlFicUJCoQgtQ2Ti1CWosAGtTXRiyWQpaUmNFezK3urUYSy63mamWatLhJWLLya8apE1rLOC2GHc/csCvl3CzsHku5LH7kVPg2RYvLLEa8t1mOjcl45FVXNbW7WAuVmVdYQ47qp5sxFwaDdYkjXY2nw4h7X38FbqPHTGWtdy2VCy3jbpHBpW7zLUaGtI5qrdiqzpdFViQAgrKsqRkPEi8WcVebKiWgCospcQOZCxpsRiZu+RjfVwTJH2UaVo6zPFFHe8zXEdG94rQ1nazTt+rje8+ZDQmBezGgcLc1yTEe16qf3YY2svy0tMjlqH4hjNX7Mda8O2vpcxvyStD0nYq3HKaEfSTRt8tQJ+C0GIdpNFHfSXykfdFh8SqPSdmWKTbyGKG/MySF7vgFt6bsWJ+vrXHyiiA/VxRq+ELSu2LxHtcdvwomM/icdbufhy5Kp12eaqc6TLI+5+rYTYnkRpaum0PZPhsdtUck5Ft5ZXEH+UWCstHg1PAAIYIYgNu5G1p+Nkbj8V0cIpsExOpsYqSoI7oD3tMbdut32W7o+ySvk+ulp4BfkHOmcB15bfquylqghGn5FrfRzyh7HaRmkzS1E5HtNuImO8rN3t71ZaLKVDABwqSnaW6SHGJr33HI6nXN1vCEBCpJIhtvsVpQlMshIV2RQooSEwhAQqELKEo3ISmIBQiQlAAlCURQlAAkIURQlAzQZpf3QtNhfJbXNXsrVYQ6yw5eTZj4Irb3F06mlcwhzRsprgHELaUtMA0CyhOty2rFf8A6YN2cLFeQVWEscbqV1/Mc/xjcRmdqNw0++yrGZXhzN2/Are4o7vGyqmY5joQhmPg9a2I6g07eYWyqsy8XYx8uV3KsUsp0lYomOo7rnklTNOGCkjo+WMVqzf9lga4+OpWCRuPS8hFEPVV/smmPFdc7LqtVijWdeS6KW1nDJBKTRQJMpY1J9ZVNaOtnH5Jb+z0jeoqpHHqG/8A1buq7QGMl4bvim1eJtmbqab3RJ7WSo70aOnyZRDnxH28X2/oqrjVVT082iOBlgftd4/qr3Aea5lm7+0+9TjlZUlTOx5QZFJA2QQxNJA3DGgqxhqrHZ+69Iz0CtNl1OQJCghY9VV6FrZ8wNYLnYItBpZuFC09BmSOV2lpF1uUyQSENkahMBZCAhOIQEJ2KhJCEhNIQ2TsmhRCWWp5ah0J2TRjuCAhZD2KGwXTsVGKQhIWTJCQlFqdhQkhRoTbJrXgJOVDjGzE4J8EqUaeey2rKhvkqzmvEQ1psbFc/wAp0/GavMkgcAG7rXYfTm24WJhGJa3nWbgHqt1PiUdtLbLPk3dneCpUYU4s4LdROs0LQTHvDfqtnNIRHfyXMsypHryrUuJvuvIoVmzrgdRVVzQ2zVdJxuqlnId1dUyCtUh7pWJfvFZFKe6ViE94qMvJswcHQOzSo0ucrbX1jnE7qj9n57zlaalxufeok9kRL3MoeZJXNmvfqrjlKcuhFyqRmhxMquGTT9D7l0fsOX+i0Ux5rnObqN/H1W2urlLWvYdrLW47JqjuQL+NlON0LJyXns7H7q1WzSqd2bykwWPRXRdznRp8WFlTM1P0xGyuWNHkqPm0/RFcH7jtFbFfyLVuNWASefzXaByC4dkH+2j1+a7mBsFoOMhZWPUVjWi5TKs7LR4w88I+hUSlvQ1E29NWtk9kgppVKyXUuMjwTcXKu66I5sTM8NFyghlDhdBiB7qreK1b42HQbKHOnRajaLTZS14G5VLwHF5XHd1/VbStr3kWuE3PYWjcy8TzHHGbbIsMxhsvsqhZlmNxutzkR5JN1EZMtxRcnXKNtMCnMYFkRMC6ORCiYUmG9QtPiJLbhWmc2CquKu3PvUOTZTilwYFI9xJ3VaznexVloPaKrmdz3SpAoMdWWA2Kbh1c5z+a183Ir2EHvpyKiXRt7t9y3VV9V7loY3HurPrKh2gBci2amU7ryW4ryog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423988"/>
            <a:ext cx="5048250" cy="2971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2" name="AutoShape 20" descr="data:image/jpeg;base64,/9j/4AAQSkZJRgABAQAAAQABAAD/2wCEAAkGBhAQDxAPDw8NDw8NEAwODQ0PDQ8NDQwNFBAVFBQQEhQXHCYeFxojGRISHy8gIycpLCwsFR8xNTAqNSYrLCkBCQoKDgwOFw8PFykcHBwpKSkpKSwpKSksKSwpKSkqLCkpKSkpKSkpKSksKTQpKSksKSkpKSkpKSkpKSwpKSwsKf/AABEIAKwBJQMBIgACEQEDEQH/xAAcAAACAgMBAQAAAAAAAAAAAAACAwEGBAUHAAj/xABDEAABAwIEAwUEBwUGBwEAAAABAAIDBBEFBhIhEzFBByJRYXEygZHBIzNCUnKSoRQkYoKxNHODssLRU2Nkk6Kz4Rb/xAAZAQADAQEBAAAAAAAAAAAAAAAAAQIEAwX/xAAmEQACAgEEAQQCAwAAAAAAAAAAAQIRAxIhMUEiBDJRcRNhIzNC/9oADAMBAAIRAxEAPwC8WUWTLKLLeeWBpUWR2XrJgLLVFkwhDZAhdkJCbZCQmAohCQmEKLJgLsoKMhCQgACEBCaWoSEwFEICE0oCmAshCQmFCUxCyFU+0eD6WGa208Md/wAbBod/lVtKwM24dx8Oc4bvopNf+DJ7XwIus3qV4X8Gn0z86+TmIenxyLEITGFeez0kbOCaxWxre/A13/Dkb+V4sf1DVo43rb0UmqKVh+4XD1aQ7/SpLLPQG8Uf4QnkJWHt+hj/AANT7L2cfsj9I8XJ75fbF2UEJhCAhWQAQgITCEJCQxZCghGVFkDFkKEZCiyTGDZSQpstdi2NxwDvbuts0KG65KSsZV4pFEQ17tzuvKgYnjHFkLztfkPAKVmeZ3saFiVH0VpUFqZZesuxlF6VGlNsosiwFaUJCcWoS1MVCrISE0tQkJiFEIS1NIQ2TEKIQkJhCAoAAoCmFAVQCygKYQhITAUUJCaQhITEKIWZhJaXmJ+8dQx0Lx0Orl+u3vWMQguRuNiLEHwPilOOuLi+yoS0yTXRy3HcMNNUSwO5xPc0Hxb0PwssKNXLtQgBqI5wLceJjz68j8CCPcqUwrxt+z2VXKMlq2VBfTJ5t0j1c4N+a10SsOB0uvSP+bEXfhaHO/0hCVui29KstETNLWt+61o+AUlGQhsvbSpUeE3e4JCEhHZQUAAQhITCEJSGL0qCExRZA0JIQFPexabGcdZTjcandB0UuSStlJN7I9iuOR0437zujR81QsYxXjvLuV+nNRiuKmZ5cdr9B0WXgGVn1FpH9yK/P7T/AEWKcpZHSNcYqCtmDQYDPO0ujb3Rtc7A+i8umwUzWNDGABrRYAKV0WBdnN5n0dL0qNKZpUWVHGgdKjSjsoQKhZahITChKYCy1AQmlAQmSxZCAphCEhUIUUJamEKCExCSEJCaQgKYCyEBCaUBCYCyhIRkKLJiFkICEwoCEwNFnWk4lGH83Uz9/wC6k/2eB+dc25FdkdS8UPhPKoa6E+rtmn3O0n3Lj9TEWuLSLFpII8CDYheb6iOmf2el6eWqH0NgcrjlTk/0b81SIXbq7ZPdcSejP6lRh/sR1zP+ORYSENkRUL1jyQSEJCIoSUACUKIoSgCCoBUkLSZixo07Bptrdc772CmUlFWyopydILMOYBTgAAFxFxfkFzzE8WdO4uebny2AQYhiskzi6RxcVv8ALOT+KGzz3DDuyLkXjxd5LDKUsjpG1KONWzEy5lR1RaWQlsV9h9p/p4BdAhgDGhjQA1oAaPAJ0cAAAAAA2AAsAFOhaYQUEZ5zcmAGryzGAWUKrJov1lBCJQQuAwChKZZCQmIAoSjIQlMQBQFGUBVCAKEoyhKYhZQlMshITELKEhMIQkJiFkISEwoSmAohCQmFAUxCyEBCY5AVQEwe2ze3eZv4b81zHNkYNS6Vos2paJwByDnEh4Ho9rwuiV1WIopJSbaGO0+byLNHxP6LnlQ3i0wde5ppnMP91MC9vweyX8yweqfkjf6VeLNGG2VwyXL3nj7zf6EKpkLe5XqNErD0J0n0Oy4Y3pmmaJrVFr9F5KEhNIQkL1zyBRQppCAhAwChITVWMxZuiax8UepzzdusbNafmonNRW5UYuTpB5kxxscRbHI3iE2IBuWj5LnVVWve4lziSepJKGeUudtvc7Abq8ZPyeG2qKlgLucUThfR/E4ePksTcssjYlHFEwsqZS1AT1LDbYxRu+1/E4K7AW5dOQTy1QYlqhFQVIzSk5O2KuhIKzoacdVnCha4JuVAotmk1FQs+WhsV5K0FMvC8V66i64lHkJRISgQBQlEUJKokEoSERKElMAS1AUZSymSeKEleKEqhEFAUZQlMQBQFGVCYAFBZNIQEJiFkICE0tQEJgVvObHGGID2XSSavMta23+YquYZEHNrYttTIIZyPJkoaf8A2K6ZifEGsEri2OBktTUO+5Hty/iNmNA+88Lm+WsW42JEAaW1cVZT6Oga6Bxa38zGfBedl3cmeni2UUY3MpzMQZAe913AG5XqalcTYNLieTRzJ8FosSP0jrkE33I5eg8lzjGzo5UdewPGI6qIPjcCRYSN5Oa7zHms8tXNsg4uIZ+G+2mazL/dcT3T6X2966YQvSxz1RPNyx0yFEICE15AFzYAdVTc25pa1vDp5bu31uYTt5AqpzUVbJjFydIbmXNhpyY42gutu53S/gFzqaR0r9gS552A3JcTyHvRGSWeQMAdJI82aPac5xXRcs5MZS2lk789uf2Ir8w3xPmsfllZr8cS/ZiZTycYCJ57GW3cZsRH5nxKtulGGrNpWNI35rUkoKkZm3N2zAATSduSyjT78tkqqmABtbZRKaRUYNiRcBQytc1a5+MkOta4Wxp9Mrbt5qVkiynBoCWtJK8lvjsV5daRFsv11GpLfJYIWS3WcqhpchLl5CVSJPXQlTZQUxHkJRKEwAIQkJllFkxCSEJCcWoS1OxUJsosnFijQnYqEkIdKeWKNCLFQiyEhPLVGhOwEFqHQnliwMdquDS1EvLhwyuB89Nh+pCTdKxxVtI5V2g5g4zhEx2z3Oml/CHOZCw+jQ53848FgdntKTXCb7NHFNUuvy9nhtH5pGn3FVuWUucSb3PirnkatjpKSuq5m6mv4FNHGTbjOaTK9npfgg+T1536PUM3MOJNoYNDR++V0Yef+kon+yPJ8gF/JtvvKg/tBO5tdOxHEZaiaSomcXyzOL3uPUnwHQAWAHQBYqq+hV2ZEdY5pBHNu4Xe2G7WkixcGkg8wSL2XE8qYaKitgjPsNcJZb8hFH3nX9bAe9XbOmb7WZSzb78RzLjfwB/2XfDLSnJmfNHU1FE5szi1vEp2MJO7XSE2tvvYKhUlFLUyiOFpe93TkAOpcegTKGjmrJhHGC97zdzjyaOr3HoF1jLmV4qKMtZ35H24kxFnPtyAHQeSSTyu3wNuOJUuTFy1laOjjGzXTuH0ktt/wt8At1pTi1QGLWkoqkY23J2wGMWwpKK6RHGs6mm0qJN9HWCXZrsxVPBj26qrQVzng3PNWDOMwcwKuYfHduywze5rjwZ1HTgjcLdYTE1t1XXzujWywapc4m6UOQlwZdVbUV5DKzdSvQRjLNVTnkFHFs2/ghr+4wu8AqlS5pEkjoietl56buzZpReIJQ4XCYWqv4PWniab7FWWy0pmaUaYnSvaU3SoLVVk0L0qNKMhesiwoXpXtKOy9ZOxCy1DZN0oS1OxULsoTNKgtQAuyiyOyiyYhZCHSm2XrIChJaqD2u44IqaOkafpKs8SQ39mnY4gD+Z9/wDt+a6GWriHavNrxOSxuIoqaIDwLYwXf+bnrlllSO2GNyv4KYAtnjT9AipBb92aeNY3Bqn96X8vdj/wkeG0vDidWSNBjjfwqdjgC2oq7arEHmxjSHO8yxv2lp3O8dyevj5rKbCS9DrQFyJsRNigDY4Pi7qczaWsJmj4Rc4EljCQTp9bBZOEYPNWzcOEXPtPc42ZG2/tEoMv5ZqK2QthYSwFoklO0cY8z1Pku1Zey3FRQiKNu5s6R53dI7xJ+S7Qg5c8HHJNQ45E5fy9HRwtjYAXWHEkt3pH9SfLyWyLU4tQFq1rbgxPfdii1RZNsosmFAhxQl5TgEDwkUaLMzzoC1GFE2W2zPu0LV4TyWHLybMfAdeeS2eXnDVutTV8wtnhQsVOPkqeyN1URAnZeSTMvLduY9jfY19S/wBCuItqC2rdY/aP9V23FgXROA5kFcbqsGkZUlxabF3h5rHE2F8y5VXlbc87LoUbdguS4VUaZ4x6LrFFICwegXRcHKS3CLVBankICE7I0iS1QWp1l4tTsWkRpUaU4hRpTsVCtKjSm2XrIChJahLU+yFzU7FQjSoLU3ShKdioXpXtKxqzF4IvrJo2+RcL3tfkq7iHaTSRg8PXKRpPLQ2xNuZRYJWWotXPM19lZqqmWqjqmxmYh745YnOa12kA2cDy25WWHiXalMbiMRxi7hcDU4AjZ1yqpiGbZpLiSWR92lj7vNjvsfPook4vk6wjJO0BnDDX07YaZ00U37HGY4o4Qbd9xklmf92736d9zoHIC6rH7G9172Fhe3irHQ4ZWVZtBTSyAANc4MLI/Il5sFvqPsnr324r6eAde8ZXgejdv1XHT8HfVXLKD+yNb11XAtfay3uU8oS18tmDRCwjjT22aPut8XHw+K6RhXZRRxWdMZKlw6POiL8jefvJVugpWRjTGxjGjk1jQxo9AF0jifZylmXQnBMHgpIWwQtAY3x3c93V7j1JWS8BeQld0qM7dguYlFicUJCoQgtQ2Ti1CWosAGtTXRiyWQpaUmNFezK3urUYSy63mamWatLhJWLLya8apE1rLOC2GHc/csCvl3CzsHku5LH7kVPg2RYvLLEa8t1mOjcl45FVXNbW7WAuVmVdYQ47qp5sxFwaDdYkjXY2nw4h7X38FbqPHTGWtdy2VCy3jbpHBpW7zLUaGtI5qrdiqzpdFViQAgrKsqRkPEi8WcVebKiWgCospcQOZCxpsRiZu+RjfVwTJH2UaVo6zPFFHe8zXEdG94rQ1nazTt+rje8+ZDQmBezGgcLc1yTEe16qf3YY2svy0tMjlqH4hjNX7Mda8O2vpcxvyStD0nYq3HKaEfSTRt8tQJ+C0GIdpNFHfSXykfdFh8SqPSdmWKTbyGKG/MySF7vgFt6bsWJ+vrXHyiiA/VxRq+ELSu2LxHtcdvwomM/icdbufhy5Kp12eaqc6TLI+5+rYTYnkRpaum0PZPhsdtUck5Ft5ZXEH+UWCstHg1PAAIYIYgNu5G1p+Nkbj8V0cIpsExOpsYqSoI7oD3tMbdut32W7o+ySvk+ulp4BfkHOmcB15bfquylqghGn5FrfRzyh7HaRmkzS1E5HtNuImO8rN3t71ZaLKVDABwqSnaW6SHGJr33HI6nXN1vCEBCpJIhtvsVpQlMshIV2RQooSEwhAQqELKEo3ISmIBQiQlAAlCURQlAAkIURQlAzQZpf3QtNhfJbXNXsrVYQ6yw5eTZj4Irb3F06mlcwhzRsprgHELaUtMA0CyhOty2rFf8A6YN2cLFeQVWEscbqV1/Mc/xjcRmdqNw0++yrGZXhzN2/Are4o7vGyqmY5joQhmPg9a2I6g07eYWyqsy8XYx8uV3KsUsp0lYomOo7rnklTNOGCkjo+WMVqzf9lga4+OpWCRuPS8hFEPVV/smmPFdc7LqtVijWdeS6KW1nDJBKTRQJMpY1J9ZVNaOtnH5Jb+z0jeoqpHHqG/8A1buq7QGMl4bvim1eJtmbqab3RJ7WSo70aOnyZRDnxH28X2/oqrjVVT082iOBlgftd4/qr3Aea5lm7+0+9TjlZUlTOx5QZFJA2QQxNJA3DGgqxhqrHZ+69Iz0CtNl1OQJCghY9VV6FrZ8wNYLnYItBpZuFC09BmSOV2lpF1uUyQSENkahMBZCAhOIQEJ2KhJCEhNIQ2TsmhRCWWp5ah0J2TRjuCAhZD2KGwXTsVGKQhIWTJCQlFqdhQkhRoTbJrXgJOVDjGzE4J8EqUaeey2rKhvkqzmvEQ1psbFc/wAp0/GavMkgcAG7rXYfTm24WJhGJa3nWbgHqt1PiUdtLbLPk3dneCpUYU4s4LdROs0LQTHvDfqtnNIRHfyXMsypHryrUuJvuvIoVmzrgdRVVzQ2zVdJxuqlnId1dUyCtUh7pWJfvFZFKe6ViE94qMvJswcHQOzSo0ucrbX1jnE7qj9n57zlaalxufeok9kRL3MoeZJXNmvfqrjlKcuhFyqRmhxMquGTT9D7l0fsOX+i0Ux5rnObqN/H1W2urlLWvYdrLW47JqjuQL+NlON0LJyXns7H7q1WzSqd2bykwWPRXRdznRp8WFlTM1P0xGyuWNHkqPm0/RFcH7jtFbFfyLVuNWASefzXaByC4dkH+2j1+a7mBsFoOMhZWPUVjWi5TKs7LR4w88I+hUSlvQ1E29NWtk9kgppVKyXUuMjwTcXKu66I5sTM8NFyghlDhdBiB7qreK1b42HQbKHOnRajaLTZS14G5VLwHF5XHd1/VbStr3kWuE3PYWjcy8TzHHGbbIsMxhsvsqhZlmNxutzkR5JN1EZMtxRcnXKNtMCnMYFkRMC6ORCiYUmG9QtPiJLbhWmc2CquKu3PvUOTZTilwYFI9xJ3VaznexVloPaKrmdz3SpAoMdWWA2Kbh1c5z+a183Ir2EHvpyKiXRt7t9y3VV9V7loY3HurPrKh2gBci2amU7ryW4ryog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423988"/>
            <a:ext cx="5048250" cy="2971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14" name="Picture 22" descr="http://djkyle87.files.wordpress.com/2011/08/tight_rope_walker_530w.jpg?w=320&amp;h=18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590800"/>
            <a:ext cx="3048000" cy="179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999404" y="4724400"/>
            <a:ext cx="3465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Touch the feet in the picture above</a:t>
            </a:r>
          </a:p>
          <a:p>
            <a:r>
              <a:rPr lang="en-US" dirty="0" smtClean="0"/>
              <a:t>to see a performer walking on a</a:t>
            </a:r>
          </a:p>
          <a:p>
            <a:r>
              <a:rPr lang="en-US" dirty="0" smtClean="0"/>
              <a:t>tightrope.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://i.telegraph.co.uk/multimedia/archive/01793/circus-bicycle_1793886i.jpg"/>
          <p:cNvPicPr>
            <a:picLocks noChangeAspect="1" noChangeArrowheads="1"/>
          </p:cNvPicPr>
          <p:nvPr/>
        </p:nvPicPr>
        <p:blipFill>
          <a:blip r:embed="rId3" cstate="print"/>
          <a:srcRect l="3823" r="3123" b="2934"/>
          <a:stretch>
            <a:fillRect/>
          </a:stretch>
        </p:blipFill>
        <p:spPr bwMode="auto">
          <a:xfrm>
            <a:off x="5029200" y="3733800"/>
            <a:ext cx="2410667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5800" y="609600"/>
            <a:ext cx="8077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pictures show examples of </a:t>
            </a:r>
            <a:r>
              <a:rPr lang="en-US" sz="5400" b="1" dirty="0" smtClean="0"/>
              <a:t>performers?</a:t>
            </a:r>
            <a:endParaRPr lang="en-US" sz="5400" b="1" dirty="0"/>
          </a:p>
        </p:txBody>
      </p:sp>
      <p:sp>
        <p:nvSpPr>
          <p:cNvPr id="14338" name="AutoShape 2" descr="data:image/jpeg;base64,/9j/4AAQSkZJRgABAQAAAQABAAD/2wCEAAkGBhQSERUUExQUFBQUFRQUFBUVFRUUFBQUFBQVFBQUFBQXHCYeFxkjGRQUHy8gIycpLCwsFR4xNTAqNSYrLCkBCQoKDgwOGA8PGiwcHBwsKSwsLCksKSkpLCkpLCksKSwsLCkpLCwsLC0sLCwsKSwsKSwpKSwpLCwsLCkpLCkpLP/AABEIARIAuAMBIgACEQEDEQH/xAAcAAABBQEBAQAAAAAAAAAAAAAEAAECAwUGBwj/xABAEAABBAADBQUECAUCBwEAAAABAAIDEQQSIQUxQVFhBhMicYEykaGxBxRCUnLB0fAjYoKy4XOiFiQzQ5LC8RX/xAAbAQADAQEBAQEAAAAAAAAAAAAAAQIDBAUGB//EADARAAICAQMCAwYFBQAAAAAAAAABAhEDBCExBRIiQVETQmFxkbEygaHR8RQkNMHw/9oADAMBAAIRAxEAPwDh+4pSEC0fquir7tch12CdwkIUUY04iQAGcOmyI2kz4lNABhqi5iLDFFzEigNzEzmIp7FU4IKB6TsarMqsZEgQM4JiEY+BUOhKBWCkJnRq8xKTYkADGFR7pGvYqyxIYK9qgrXhVuagYwSIUgEiEAQpOkSkgDu5MOoNwlrRMaQZS3oyADgBSEkhNLaLLQ02HQ0Ix2xq1rNEQcKpNiWbNEAOiVUgpaUkSFlhUlghjTnDq8RlWuj0QBnmKlJqM+q6Kt0FIE0DkKpzESGqtzCmQDuiUQ1ExxFTfFzSACeqXNRL2qGRSWBujUcqNMSj3SYAmVQcEf3CHxEVIFYGWp1ZlTJDs9SIAKTmWqXy6p2z6rpsz7QiPD81CSFWNfYUZZKTJoz58MbVIZSNcCdSqHNorKRrEocEz4LXQRdi8W5ucRGqsAlodX4SbWPLA5ji1wIINEHQg+SVFWnwAPw5BtP3SMScFLGAOfSDmlReLbSzpSgdExzV0YtQw4sIvD4JxLWtFucQGgcSTQHvKpGckQMNC0BPJa9k2b9F0IjHfPe55GuUhrWnkNLPmVwHb3sW7AvDmkvifeUn2gRva6vfaqUWlZlGSbo5EpwoMNlFNaFkalRanbEr2MvgpvbSZNgTo0Jimo6QoSYIGBEJKwtTJDO7O9TzUUnDVIrQ1SDcPiRSkCFnQHVFuforTMpR3LSQtbslhWvxkYeAQMzgObmglv6+iw4+auhxLo3tew05psHqEWT2ntK8++krCtD43ig5wcHdQKon3lTb9JbstGIZq3h2l86O5cptfakk8md54UByCeSaapGePHJStgDjSrD0pFC1hR1g+IFm0L9WsrQcFENTSFZVFhgFobOxghlilOojkY8jiQ1wJrrQKEDSq5eSvgylue/4bHxyMD2Pa5rhYcCKIK88+lTbMcjWQMIcWuzvI1DdCAPPUmlwsErmaBzgDvAJHwVeKdoQqlO0Yxx0zEkbqfNWRuKTtSnHRYHX27FjJDzVrygwdUYxhIVIyaKy1CzxrRENBVOjCAMoxpIotSRQrO3OD11UnRAaLWdDohpMLa1o07rAe4FFRAtFvipUZUhjMi0UX7k/eUouRZNEBErHx6KTCrMlpUJsAdEqu4pPtDaEMWskrGC61Ot9AFODEtc0OY4PBGhBuwhoakQ7hSbCiRFYVzIU0iXICOH0QLxR1WzKzRZWLZl1CGStwaR4tDyG1aWElWCDXRZtmyiZj8ObV2HwnNaQw1qx0CIopyrYBdhAosbRRxj00KGkVEFMptBudSKeqJIlIUUNSVrBSSDM9SZCmOF4opzCFQ+YrrpIx7mAYllLMdItLGOsrMkbqspHRj4KXFONVW+7REERO9QbUT0aLJoDeSuf2liZcQQ2IPa02G1eZ2lXp6/qi+0k9Ogi4PkaS3SnAOFNJINCyPQHfuPdQ4ZsJtxaNLJ3ADgOifCMa7pUeO4jsLjLBfE5w41Q3O4cRYs9LKtOyZI42nxxPaTrRGgIqzu3i/Ur2Jm1InuDWusnd4XC/IkUVk9o8RCB3b3sDjua4gEqXJl+wj5MwdkY0St3EObQcD1G/wAitRrdFzewGuZjzD9l8LnDqWPbqDzo/ul1r4qC1W6s5m6dGfOFjYxuh6rVxLlm4kaKJGsUDxq8CkJFGbtGArE3HzUo5xSi9tqqqVoih0PKrHqoosuiBKqxD1bIUFK6ygzaGSU2NSSIPV2TEoLHz1uUXTHchp7K6XLYyUNyOfMOqEfEbRULFYIbNqOTVbAncBXsZojfquij3FBS0V32YW2sCHGF24skB89DoungaSAQMxbuDj7Ttwv5oH7TLqs2oPGwQLPAWQT0BR2FAzEcL+W+lm35HRjx+96jQ982Z/ePzssFnhy5RlFhxs63m3dFhbRL3PeRkJzODmPYCHx5dA1xNg3XoujxMZf4YyWkXWUAuPUAg2bHIrGlgd37hKXEu1pzcrm6UNKBqxv6lDvk1SjwYOy8MRjQeEcMgHHR74wNfIfBdE6W96ysEalJvg4EdPBl/NaDNStIPY4suPtkUSRWhJIlqOYFnYlnLgiSJiwd7QohicvUw1TRTZW5iGeFpZEHiAE2hKQJO5Z8sh5qWMmpC57UGt0Xd6qQ3VRLlNjkEORcAkq3T0kgzO9EllEDyVMcJ4ohsS2Q5FndhNm1StRYnZNB0dVomlbShHLXRVzyEqr2JS3KJHUdFZDiA0i95+aztq7QbBDJK/2Y2l1cyNzR1JoeqwexXaNuMBjmIbP4iBuDm2SMnPKCARv0tc806tHXin7rZ2Rjje4uDLfusHLQ4WeWp96ysVI2GQuDRmcMpddgg8jvRP8A+ZV6u/8AIrAxkALjd8hZJr3qG9ja/IOw8X2vvajoDr+iKZogdj7RbPDHK3QPbdb6I0cPQghGu1WyVHJJ927Gc5UTM0VrlS42myaADHqiWg0tbsnsVs+JDX6ta0vcPvUQAPe4L0/6hHlyd2zLuy5RXuTjCyZ5KdHjjFn44FdH2u2UMPiCxnsOAe0fdBsEe8Fc/iNQnRKl5nO4qNxcmgbei05sLxQp0Kzao27rRV3QCi1iIFKJeFLIBpWJk+Jl00SSA9SfFSreEXO0BDvK0bKIsKmQKUWuWbt/bjMLC6V+taMaDRe8+y0frwAJQnYqoKxOObGC97msY3e5xAA8yVxe3vpWjaMuEaZX/fc0tjb5A+Jx6UN+9cbtzbkuLdcp8N22MewzyHE/zHXfu3KeChaGBzWgcDQ1saH99Vb8KtnVpNN/VzcFLtrf4g2ImxGMJfiJXkD2W7gOrW7hy3IOMlpBBIc0ggg0QQdHAjceq3Y9yw8YMr3aGt489x/JTCbkzt6j0+GmwxlDd+b9T0zsp9KEbmCHFkCRooS7myA7s/Brvgem5U9rdtCGJ7tA54IjHU8dOA3rygMJsnirMftOSYgvcTQDRyAArd6JvEmzx46hqLvk6HYPaPEYaICIiSMONxuFir1ykagn9hdvs7tvh5A0PcYXEezICG+kns+8hecbEcS2utjr+ytaOP8AfzUSk1Kj29P02GfFGcXVpfKz1BlEWDYO48PQqXdLyfE7WmwzmmGRzBRJbvYao6tOi7rsp2uZi2U6mztHjZwNaZ2XvHThfqnTqzzM+P2OV4nyjqdkY84eUSNF1YI5tO8fAe5df/x9h8tkSX93L+d0uHAtCzik02jmlGMnuS7QbXdiJnSHS6DW78rRuH5+qyO85pYglDtj1tK2DihYqbSlnOOq0Zo1nTVamQ4kHOUd6TlF6QMaWNJOw6JIEeryP0Q4tFyNtVZFbia3RS9eV/SNtIy4kRD2IaFfzupzifIZR7+a9VlNAk6AanyG9eF4zFmaR8p3yPc/XgHGwPQUPRVBGeR7UBk16b/yPktDZcmrmWAHBzhZrxgDdzJAArognt4/shT2bizFNGQ4jxU1wNGnAtIzcNCR5FaSVovRZXizwkvWvrsbMWg6oLasGtj9ehWq/AODWmvCS0WPE23AOy5hpmo2RdjjuKp2m3OdftcfMLnj4fyPt9Vh9thlD1X6nM4rceqHZh/AXHfWiMxUZ0BGoNFRxAph8l1H581T3NjY8NRN62fiUaRqevzUcPFlY1v3QBv6cEQ4gjdqOPCtAKHvXO1Z+i6fH7PFCHol9jF297I8nD4f4WbgdoGGaORu9j82nEX4h6iwtTbrDlZ/MXAe4jXlqsR8e89KC1hwfH9X/wAqX5fY9xgxjXhrmG2uAcDwIIsJTC1wX0dbftpw7jq23RXxb9pg8t/v5LvWO01U1Wx53dasz54rVLGgAo+RoWdjG8tFL2KW503YPsuzGPfJN4o4yGhlkZnkXrXACvO11+2/o6wk8RayNsLwPA+MZaPDMBo4c7XA9iu14wUjg8ExSVmre1w0Dhz0+QXow7YxyRZ4Q4jWnOGVtjS9d9fknFxrclwm5eE8AlJa5zXCi0lpHItNEe8JmG0RtaECR5Ds4zup/wB6ySShM2ixRclTH7xJQSQKj2t7Qo92p2kZLXSipHPds5cmCxDgaPduaD1f4B/cvFQvY/pHaTs+WtNYj7pWGl44NFSRjIVKiUVryId7javKrd80xRdOzsHYhzmRukkzMa0tjjBtwANBrgBpYrU603oAg8QwGO6ohwvU63mOg4aUPRCbOfcTRyA+ApamKla5jGts0KNhrdS4uJblAsWSNb0roG8x+jY3344tee/13Oa27Fle08Hhp/qaad8K9xT4PCCSRjBepaXZqoZdSbH2dN53Bae1sAZIX0HHKMzeQLed9Du6obsm4aykvBbbW5NDeXRwd5loIrda2T8J81qND/fpLiXi+nP/AHxNF0RHXfusjTSxzUpoyxuuhdYriB+Q0+a2dg4hkWeSQB1Ad20gU5+cGqO46WPI8NDkbXxZkmc8isxJAAAAGmUUNNBX+VmfTuTtqjF7Q4zwRNyi23rRskknxHjvWQNd/l+qK26XEt4gEAngCbyg9aa73IQErSHB8R1SffqZfCvsUYTEvhkZIw05pzD04Hod3qvZNl7TbPE2Vm5w3cWn7TT5FeMzOvy3D9Vudi+0P1eXI81FJo6zox3B/Tkenkm1aPMTpnqEklIXC4QzyFuYN8JdZBN1uAAQm1tvw4cfxHanc0auPUDl1Wj2UBlb9YyviGuQPFOcPvEcjw571jLg6cauVEtm9ly4h85LWkmmt1c4jgT9kLo8Ti6gcIbjDG5GtHDNp+iTJZBZtrgTbRpbQRbia132sHtPtJsQc1hzOkuqPsDdZ68lkdaqKMHb+PprcMxwMUZzGqoyG716WsJysyJVSDmlLudlZckoSlJBB7fMRwQ3fUkW0N+qQZzW9m7SAe0WE7/DSxcXxuA6Orwn3gLwtstgHmB5r36Urw7tHg/q+LnZykJj/DJ4wfQOAVRZzZI0ATPb9qgfih3yDgbPXiq3uuydw/LeeptPECAXEnnS0sxOj2BhXyhrI2Okc4aNaCSNd5A3eugtb+I7K4tg8UEn9IDz7mkld/8ARvhIIsJGxhAe9jZXOFeMuaHFxPKzXQUun2DjW4mWQM17l2R7vs5uTTxK5lufTR6nPFBLtVRS5PCMfjnu/hkEEUHCqc52g8YqyePmSd7iobOwrYmNaQNGHUWP4hN65jRrd5dQvWfpP7Hg93io2W5jmtkygklriA19DUlriDvXl2LYGOcGnMA5zWkhzCaPtZD7JPI7r1QrTdnraPPj1SWVcq18uL/0VsIskm6v18jWo9EM8i73+X+VOTTRUzuTbO2b2CPqufZ2KreHhwP+nlcfgT71xObqSfVer7CwAdgQw/8AdbLm/rLm/Kl5UISHOaRTm2C0/eBog/FXj4Pgta+7NJ+rZW0Ul3am9viA9/mndp7vitDjQdsDu/rUHe+wJGZr+6CKBvhoNF7DtvbcEevfsaKJq9TQ4AbzyAXhzQSSL03/AKLV7P27Exii6iSTvoBpq73C6Wc4XubY8vbslydzDi5JG5nWzNfhBI0J0DutVfmh5IAiZsSNypc5c5o23yDqiVEUqZQgkClcklKEkxHtDma70z3pn71VM5aHQ9xMcSvNfpU2f/zMUoGj2FhPMscCAeuV3w6L0th0WV2i2SMVA+PTMQSxx+zIB4Xe/Q9CU4ujLIrPEMS2zQqiqJJa/forcdhpY5XMcxzHjQsINjhpzHEEKiPAPOtV+LTzWraXJhDHObqKbO4+iTtE8Y+KB7z3b2SxtB1oluZo97V9CdnsRCyItZkaQ9+cDTxFxJJ87C+VNk4UxSslB8Ub2yN3+0xwcL6aL19vbWPEN7mF3dyTaHM0iiR4hmsAurQDiT6HFySlaPRjos0sdTT/AIPU9v7TbHh5XDxFsbnNa2iSQLFeoXzzt/aBmmdNlyh2WuB1YDZF8d/quo7Q9u2seBFb8kRZYosLnUBr0AvTnS4JzrNkk6AWeQAAHkAK8ghytnsdL0rwW3yyZdxKqxJ0U+PRVYgfqolwezN7He7EbWGi/APjqsbtF2CbiXmWOTu3nVwItjiBV6atO7n5LoNktBgird3bP7QjZBQWkNj4bPvJ/NnlGJ7D4phvKyTSvA/Xzp1IT/hDFUT3dfylzcx8ha9RmbYQLo6KrvZz9iPPsL2Wmd7Te7HUgn0A/wALfwmCbC3KweZ4uPMrbkQGJjUSk2awgkV5lIy6IbvKSdIsi2i10iHkemzqDyggg56Sg8pJiPZHSqtj7U5GUhiaVs2W5eJ1W5yHMqbvaU2V2nH9s8I4S95RyuIbdOy2GggZqq/a0BO5cwcPxQG0+0s02Ie5zzRJLGWcgA0AA3ezxRmDxof0dyPHy5q3A97p+uw5Yxwy2kvXz+Rc3DKZw4H/AM/fRWNCnf6+fVKj3FCPoUyEkC9zdBoBvJPrqTvUAERJy/fP81Ren71SBxSG81TIb/fBWlVYfaTIsRCHgODpG5gTQDSQLNe+uNJVeyOTU5o4cbnLhHpWxYS3DxBwohgscuQPor8WFeXIXEvW1Uj4icnKTl6ggdwQcztURLJSCmfoobBFE8u5B4rcqsXiKVUbuaizRKgV5TWiJIwqXRpDbKy5VkqblXaCCDikk4JIJo9txRpZc0yNnku1mzFWzWLKzJqs/tNiy3CylpolobfHxuDT8CVOaZYfavFVhJOXh/valHkJvwnmL9XHzRMOMrRwvkeIQedSzLpOCzfwu1CK+20cNzx+vqtPD4prxbSNN41seYXGgcipsnc0hwJBHEFS42e1pOsZsFRn4o/r9f3Onx+LAGUHxEeoHPz/AFQOyZvajO9ptv4TrXofmsobQdmuwSd9jfwVMuKJN8eY0R2qqJl1WctT7b3VtXw/fzNzaW1RH4Rq6vQefPyXPSSFxJJsneUxKZVGKicWs1uTVSuWyXCPYuxO2jPg2l5t8ZMTid5ygFpJO85S3XmCtGSe7XNdi4xFg2jjIXSH18I/2tC1mPWUnuZxWxXiHaobFyU1WTmyhsQ7ms2aAT2Ap3ChSg8quWRIqxFyqLlB0lqJcgVkZHKtWOVJSEStJQtJMD1N2P3oV+O5rKkxqGkxRVWINmmslYPbCX/lHjmWD/eD+SObNawu2cn8Bv8AqN+TkR5RMnszi3GkgEnpNtdJzCJHkmsqRPQKBPogQ96qKe0yYCSTpkAei9lcVmwkd/ZzN9A418CFoyYqlzHZTEkQEcpHf2sWpLiLXNLk6YvZBEuMQcuKJVLyqy5QUXGa1U+RQzqJcgY+ZJVlyiZUAWucqZHJnOVZKQD5kyZOmB0L8SqnYpZ8s6r79IKNP62sztK/NCOjgfcCpCVCbYk/h+v5FVF7kS4OepSThRc9dJzjFqswuFMjwxo1PwHElUEroOycOr3+TR66n5NQ3SsIq3RiYvD5HuYfskjzrcVWKWn2lhqcn74DvX2T8vispNO0DVMnQUUySYjqezzahB5ucfkPyWhaC2OKgZ6n3uJRhauWXLOmPCKpH0qjImmaqcqksvDtFAqvcnc5AUJzlElMSokoAiX0VZapJUiUATtJQzJkCsLmVYSSSGIIXa/sD8Q/NOknHkmXBhNSKSS7DlGXU9mv+ifxn5BJJRk/CXDkF7V74/6//VYCSSIfhFPkSSSSsk7HZ/8A0Y/whEFJJcj5OlcA829UOTJILiRKZ6SSBvkgoFMkkSQKVp0kCY6SSSBH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2293938"/>
            <a:ext cx="3219450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http://us.123rf.com/400wm/400/400/moodboard/moodboard0908/moodboard090803069/5460025-fire-figh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733800"/>
            <a:ext cx="1679938" cy="251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http://www.everwonder.com/david/juggle/j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133600"/>
            <a:ext cx="2146119" cy="303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6" descr="http://t2.gstatic.com/images?q=tbn:ANd9GcQ_IlvUvlyBAACnTpubF4D0bVvMPyl_pAIUU12A7QNPatziWW8ytQ"/>
          <p:cNvPicPr>
            <a:picLocks noChangeAspect="1" noChangeArrowheads="1"/>
          </p:cNvPicPr>
          <p:nvPr/>
        </p:nvPicPr>
        <p:blipFill>
          <a:blip r:embed="rId7" cstate="print"/>
          <a:srcRect r="21406"/>
          <a:stretch>
            <a:fillRect/>
          </a:stretch>
        </p:blipFill>
        <p:spPr bwMode="auto">
          <a:xfrm>
            <a:off x="4572000" y="1371600"/>
            <a:ext cx="2514600" cy="213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https://encrypted-tbn0.gstatic.com/images?q=tbn:ANd9GcTBC6PScJBKy30mjPOnilGfXVMpYXM3O4OtcQhPo3I8G3yMYaT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1219200"/>
            <a:ext cx="152672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swayed</a:t>
            </a:r>
          </a:p>
          <a:p>
            <a:pPr algn="ctr"/>
            <a:r>
              <a:rPr lang="en-US" sz="9600" b="1" dirty="0" smtClean="0"/>
              <a:t>terrifying</a:t>
            </a:r>
          </a:p>
          <a:p>
            <a:pPr algn="ctr"/>
            <a:r>
              <a:rPr lang="en-US" sz="9600" b="1" smtClean="0"/>
              <a:t>performer</a:t>
            </a:r>
            <a:endParaRPr lang="en-US" sz="96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191000"/>
            <a:ext cx="1679013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swayed</a:t>
            </a:r>
          </a:p>
          <a:p>
            <a:r>
              <a:rPr lang="en-US" sz="9600" b="1" dirty="0" smtClean="0"/>
              <a:t>terrifying</a:t>
            </a:r>
          </a:p>
          <a:p>
            <a:r>
              <a:rPr lang="en-US" sz="9600" b="1" dirty="0" smtClean="0"/>
              <a:t>performer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95600"/>
            <a:ext cx="1763268" cy="221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202m5krfqbpi5.cloudfront.net/books/1173973951l/349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066800"/>
            <a:ext cx="326166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swayed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143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 move back and forth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57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sway</a:t>
            </a:r>
            <a:endParaRPr lang="en-US" sz="9600" b="1" dirty="0"/>
          </a:p>
        </p:txBody>
      </p:sp>
      <p:sp>
        <p:nvSpPr>
          <p:cNvPr id="22530" name="AutoShape 2" descr="data:image/jpeg;base64,/9j/4AAQSkZJRgABAQAAAQABAAD/2wCEAAgGBgcGBQgHBwcJCQgKDBUODAsLDBkSEw8VHhsgHx4bHR0hJTApISMtJB0dKjkqLTEzNjY2ICg7Pzo0PjA1NjMBCQkJDAsMGA4OGDMiHSIzMzMzMzMzMzMzMzMzMzMzMzMzMzMzMzMzMzMzMzMzMzMzMzMzMzMzMzMzMzMzMzMzM//AABEIAFoAeAMBIgACEQEDEQH/xAAcAAACAwEBAQEAAAAAAAAAAAAFBgADBAcCAQj/xAA7EAACAQIEBAQDBgQFBQAAAAABAgMEEQAFEiETMUFRBiJhcRQygSNCkaGxwRVy8PEkM1LR4QclgpKy/8QAGQEAAwEBAQAAAAAAAAAAAAAAAAECAwQF/8QAHREAAwEAAwEBAQAAAAAAAAAAAAECEQMSITEiE//aAAwDAQACEQMRAD8A618HEFPlGMr0cnygBV6hdyR63GCBPY2x51rGw1bX69zjzuzO/EBpIxAqCSWyA7sRbTt1B6evLCr4gzCWKQZfSIzzFQXULsV/29cOuYvHIiIzAi422BHr/bCLn002XZpFJFcoGsXYqNRO9gL8vfa/brrFMmkgXJmNZVZW1JPGFigiEhZCSWZCQBud91PXoL4KZfkUbwzSzlo42YS1Eam4D7MwAA3A+W3Xl0wGpTTZklPTRjTLmVYC0JYsI4wblttt1Hpe57Y6XCUWOqSVFiULo1AWUgKL29LfocO6aFK055nEL1E0MVIqotQAis8ZDR23Vvccjvb9MXpR5tNldTJLL9u8qxEMfKWBNzzsQLbX59OYvM2zNMqzRJ5EaaSaPh03CBLFmsltIvuLX+tu2KKOuefN6OmWlKUcXCcIbKY330OdQsPvcj15YtbgmEB4cpqnKUUQU/2kakFWJ5jfryGBmUwpRzrS1QQT0rmHqGZCl0PPqF/E+mDtRQlapqaRGVJSXjDAMVPZSb2uLm/fADOcqGT53lctLIdInWDTfY6idAIPUM/fv0xcsikemkpYncUzNKlQwOs/MGUWO/uo37n1vjfSVDJXNCxu66iJFsNStYg297/gcWvkzyVDzyEcRnZRYk2CnmR18wX6AYxVEDU9ZSV8Mfkkk4VQt7cMm4B+h2/8r40WGT02RVLKJI0UXQqzathtsQOw2v8AXAjMfEVPQ0xfiPGRtw9B307gDuTtyPXBqaKmimjdmDa7q17bi19x7i2FvOZlo63h05DRyrw5CsWpVYf6gLdLjp0w/BawpNmSVEOWZtECkSv9qhPmXWNNr323039sTC5HIHpM0pIiFidHCSqrEHmAVG/Ii3PpiYXg9O56mvzx4lQyoVa+k9sb1p7m1sXikFuW2PO1nY6lAJIfiQwezjaxZLah9e+FHxvQpUCmhiDiWW8QHIDUCBawte5GH6vpXSn/AMMURy4Ksyk2PPe3Q/vgF4onhqsspUp2T4k1cHAZiCNerVa3S2m3vti53SXSwSKDw/BlueSvVCTgISKYx76+a2G1tWlSbcrPcejZNllXUEQSCaOMFWik1L5jvdfQja+3XrbBH4Sklo6uKSEpCk3+GnJU6DGqoCAT3Te/O9sYc28RpDldHVbWScJJAdi8hUjSu+wuwty6YutbJTMMWRDNfErSyToJKWQxxShNR+XzbdOZt1Oojphny3wzR0LTJHCJGkCqzHkVCFQPfv8AvgJlFRHl8NNTiz1QGuc6tOqRhc9r7XNifrg02fNxW0RHhKAYyQQzN1AHtgx/AemLMMvlojWQSMZDLGPhyzkkgdL9WB6bXB5k3sueL6yhqckY0KScBog3CUaSHQ3Xf7rBwPqMGMyr2zBGV5Ln5hp2K9iPXCVU1UkVcVrNPmuJB91lItrH4AMOm3Tc6xx76zOrwMQeIKWuqEjjIVooiNhbUp06T9bYxZuzinqNNyk66GI20t91r9Om/oO2BeXxRy00NE4+0pA8IvuwCEBT63Wx+uK5c6ip4Xhk1alYo623J9AeYtfr0xupSMXTYKrPFVMwo1rYx8erlmTUbA2IuQTyvvbGeoqqmSMyrRlxxlvIrhVG+wHTsLHlbC1mdO9FmNVMkXFp1bXpmQ3QHa/sD/8AQ54P5bnEUOUcZWF1ISWNbppfoSB7WwYNMOZey1uUqjF0KPdlYgXOqwXoB64mFevzG40GWWOY3fjfKGJJOlbdL235+uJicL1H6pVRa4YMO4OKaqtipkPEb5bX+uEpPFsrRyLSQgI19EjHttywvZjmtXXMPPKeLurKp8m2+39c8c08TZo2k/TpxrEalI1mR9OtWva/b9scs8d/C0viHLKu8kCrK8srPqKtaO468y1vwA2630kE7hJKupWQPyc3so6A7/njx4qyGur67K4Y1iUSsweRtjoC3J6gkmw3B54pQpfrDfPEaJEaly6hRSjVKFpHjLkrK27MLm9jdjb9+WF/PqV6bNKKu0RsJ2V5qXXq0BXvrO1gB5Qef5WwxJmLS5fLSGBaRIVb43V5WawvquR23uenO2MGQUbSVtTNW0ssdTWoEWF9ykLEHT3F7ljtcaiLdcJMrAhSpFT1stK9YGJG+hyqkjfbT0seXYYaIv4aKUcVToCixRiRp9f05YWMgyOGKoVJak8RahoGklY6mZTdCb/eIKf+1u126lyuAzyQmPUgj8yi1zfe5/D88Q2iiqAUFRRAxRhmcXLbX9tsLuc5GtXH8NwtDnzRynexBF9j03G3XDjlVDS0ks8Ed/srMUO5UHf9b/0Mfc/eGnpVlVAJ1f7NH+/sQw2PQXP0GHNtfCKSfjOJ0lG+V+Imy+qMkLVD8SN3N9JCWYA9VKoCPYgjbAzxXTyw5nJHEYJJY11srHT83MDvt6n6Ww3eNBNmeU5Z4ij4cS0cq1iMnmZFFuIrDpYbg33sRttcXmFe9TWvEbIayFKtGdjFqFtJUjfzMtufUdMbrkbM3xoQ2kEzUs0oLQyKYnSOUkqCLgN/IQD9cY1y2Yjg0xR2im0yBpfKNO4JJtbYgfQ8sGs/ylaUVEtIx0DTNUhXJ17oxZbW9TvtYDrjDBJGsISmqYqcyyg6pjqVFA1LpIGqxLONwenXF9tRPXH6ZM9hggiFIryo0MH+URe5J7H0IPcX98TGaVYZqqreoWFZZJnst7hwxNtFvWwBG23qcTDE0fpKTKUio43iZIlJBaxtpLHmetr4zyZHLRrTPCNUk0ygia2lFsSLbdNhjHl+dtJVRwiTVc7g82Vb/juF/E4MVddUPwUsAFRywYXO1uQv1HX1xwO6Txnb1TA3iL+J0Vo444pIJCeIr6Quq/PnvffsdvwNZRUU2Z5/lqGbiCmy+SWRF3CmVgqCxvYgJJt+2FbNFnMEVM9TO9XGssxXjHV8wIHl5W2BJ7373w+Fxw86zWry+o4FI86U8igWACxhuvLzMRfbftcDFb+dJa3waf8AqDQwVUNJTU+ri5jphCE3I0/KbdiToP8AP6YopcxZM0RJ2mqJIizCecAGO9vIdhz39RYYmQIuZQSZnUTCSkYGKMkABEJPK3K19VxuCxBPl2C+IfEdHl1FIZI/+4G6GsYERyIbjkN2IF+9jf6ie/lAli1jZmNbG1TVLMCvFhLXTTcTIt9jfclLW/kxupJS9FqmmKVbU+siFr3JA2HW3IDHGMwzmSqgirTHNHXU7RyPTPZhKtvK1+5vptY7E7csMdFmM1PVwVxZIqeuQSxmm1ABdiAAb+3S3scDhpCTHyuhrqOpWsaobgcRVdSAAQeR57kG35++Ks6kps2hqcvVxLLDEx+JhYHQeVhe4vY7gf6sD8+8SmCJ3lpjo4YKNIp+Yg3tYeUhepsd8clz3xpMmhYKpqedIzSl4WVksdy4Gx3UjYkgX25bTEVQ7pT9HTL/ABDT0GUNTZm+nJ5qGEyI9LcF5F36glW79Cd8c5ObQUdfHRxLG8ETFBOSNc0ZJMdyTfa422HkG++BmSeIloJ45Mwi+KjeHglDvZbWXntsNvbGfO4kSZZVRo1VtSqfMFXsDv3GwuMdcxjMKvVqD+ZzfF5c7ShEVHZFpYm1KRcKX9ep228uFZ5GjpFMFwim2okggjSSB3G9x23x9mrZ2WWRQFBAW6i1lAtbptz79sYmmMQI8okZBcj7v/PLFpYZ09LjVxGOHUut0a7KeSi97KAbHExgQamW22/M8r4mKJ06lkmcypIJmF5iCoDMSBfc+t+X44JnxpWRVTzzz8Sm8qMrP8wBN7Ab8yR/bHNv4rLHxuFsHbY/T/jGd64yOgLNpGxF+eM3xJm39fDrCeJaH4MNNO4nZW85NygJuLdb8sLGWeKKijyWrSKRnepqWeMXBudW36A/TCfFmKxCZhcgiwBHPFVLVovAR2IVATYd+X6YFxSgfK2dITPloclp6RayoVYohGUJ52FuQt69+uAVdnD19OgG8wXSrX2JsL3v06G/7DAT428OkHnuTzwOnmVWIEmpedlxS40iXyaMi5spccR1Hn1FLDT2tvytv+R7Y95ZmjR5eqtMdBuojEn+Sit8ovcNe4+lsKXxsi2UEBbWIUWx7hzOeDXGW1xuwYhu46++DqhdzoMmfwZjTj4ziu4LKai7FSLfKRy5gne+5PrhAzPzvxUCaGO5XqbncdbYp+Nc7OSRqLc+vtinil1IJNzzwKUhVWl1MsEv2cpYEg2YXO9thbF89YQjQ6U08l0ixG2m5+n64wpKURltcHFZN8UTpcrjSxJ0m2kAde+PDSMZC9zqPU48YmARYsmlZFsbNyAPriYrxMAGl31E6TYC5xW9+Y64+DmP664tbni2NFBBC+hx8Btvix+R98VdMSB7DmxGo298fGa4tbHnEwhExMTEwATExMTABMTExMAExMTFgA4INt9WACvExqVV+BZrC+si9vQYmAD/2Q=="/>
          <p:cNvSpPr>
            <a:spLocks noChangeAspect="1" noChangeArrowheads="1"/>
          </p:cNvSpPr>
          <p:nvPr/>
        </p:nvSpPr>
        <p:spPr bwMode="auto">
          <a:xfrm>
            <a:off x="63500" y="-657225"/>
            <a:ext cx="1104900" cy="828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s://encrypted-tbn0.gstatic.com/images?q=tbn:ANd9GcSWOx81gE8XIT09NljkLzT1ise50e3_bZaSb8s6u4sGW8y7xvcWH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0016"/>
          <a:stretch>
            <a:fillRect/>
          </a:stretch>
        </p:blipFill>
        <p:spPr bwMode="auto">
          <a:xfrm>
            <a:off x="914400" y="2057400"/>
            <a:ext cx="4495800" cy="362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38800" y="4800600"/>
            <a:ext cx="2624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Touch the picture to </a:t>
            </a:r>
          </a:p>
          <a:p>
            <a:r>
              <a:rPr lang="en-US" dirty="0" smtClean="0"/>
              <a:t>watch a video of</a:t>
            </a:r>
          </a:p>
          <a:p>
            <a:r>
              <a:rPr lang="en-US" dirty="0" smtClean="0"/>
              <a:t>trees swaying in the wind.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4724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of  these pictures show</a:t>
            </a:r>
          </a:p>
          <a:p>
            <a:r>
              <a:rPr lang="en-US" sz="2800" b="1" dirty="0" smtClean="0"/>
              <a:t>things that can </a:t>
            </a:r>
            <a:r>
              <a:rPr lang="en-US" sz="5400" b="1" dirty="0" smtClean="0"/>
              <a:t>sway?</a:t>
            </a:r>
            <a:endParaRPr lang="en-US" sz="54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2" descr="http://www.trouthousefalls.com/Photos/Cottage/Bridge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3460737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ow Do You Like to Go Up in a Swing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9600"/>
            <a:ext cx="23241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6" name="AutoShape 6" descr="data:image/jpeg;base64,/9j/4AAQSkZJRgABAQAAAQABAAD/2wCEAAkGBxMTEhUUExQWFhUWFhgYFxUYGBgaFxgXFxoZGRcXFxUYHSggGBolHBUYITEhJSkrLi4uGB8zODMsNygtLiwBCgoKDg0OGhAQGiwkHCQsLCwsLCwsLCwsLCwsLCwsLCwsLCwsLCwsLCwsLCwsLCwsLCwsLCssLCwsLCwsLDcsK//AABEIALsBDgMBIgACEQEDEQH/xAAcAAABBQEBAQAAAAAAAAAAAAAFAQIDBAYABwj/xABGEAABAgMFBAcFBQUGBwEAAAABAhEAAyEEBRIxQSJRYXEGEzKBkaHRQlKxwfAUI3Ki4RUzYpLxBySCk7LSFjRDU2Nzo8L/xAAZAQEBAQEBAQAAAAAAAAAAAAABAAIDBAX/xAAlEQEBAQEAAgICAgIDAQAAAAAAARECEiEDMRNBBBRCYTJRgSL/2gAMAwEAAhEDEQA/APR0pqc898WpSYYE1POJkCPTazIeIfhhEw9IjLTgmHhMKBCiMooTDmhI54EQvCx0dEiiHpiOFeJJY6IgYeEmJaWFEIBCJXAkgELDQuOxwe0c8djiNS4Z10PiNTYo4qiuVw0qaHxHkS0W3CWiSyzyquhqOUZq+LyqUpbEw7Q1JZKW3KYgnQV3AzSbwKR1QUHSlIOdMQdJxkhJJzyEXivJN0tvVcpGCWkKUtwCSGBFS7keyFFgXppHmNptiJy9vEQyUY5aikpKSCohK9lasKCkEFq5kmm66QW+XJUhU1QYqFasHSpiz0NGD0r4YK1zUz0LwJIly07MtIJCEJbCSpRGJ6k4Q1RxfHcxvmrNlaWVzRMUqWmYpUvFiIUwSzlg5D5YW46xLf8APMzBhmljLJcYpaUrQgOaFQmFykZkbIDxnrPbS2EKUDjdSCTX3aPmKjw3xes88qT1ZRjQQTgQUpYKFQoDeRLJSCzhqxz56l9NXYuXNeCpEqbMmFZLEJCZnaUCFL7Icti9ktSJVqMuWhcxK0rmgrSsEk7IZjXZSQUvq53ZWBeMoIDg9alaUimFGGWxUk4dkAYQC/8ADwgDeN4LtCxiYJT7KSopSDmzqIApvrB31OYefYpZL4mJKAJwTLAIcFlBwXTUgnF7PiMmhlt6ST1KRhVsJSQkmlUjACtDnVIbInhAW1S5QxMXYHEQEuTUNjdQzJO8PxBjrIlCs9pVCcZIGFiEgkkcK8uMZ8rmNf7G7JeBUShapiSoYtipKsw+QZgzCIbuts3FQqyVQvoU1A/X9JyZSJYUPuwpkrQS7EN2FEOkqG+lT3Ouq1pmLBxP92QQQGThKQnCc2IJ10ygsn7rj3fb0sM/fEqTDSK5Q8CPdqw9MSCIkzIULMZScNDnEQgGHAQI54UCETSH4oE4JhwTDccLiiR4SIfgERY4THEkzCEKoieOixHkw1oR47FDg04wzHDscQrXGpGbXYhDSqGkQjRvGNOMRmdpnDmgbbSrCpmYPqwP8OJ6V1iQF0otKJM6VMeoUcYJYGXhUHcuzKmBqe14Z2/ukKUgokhphUFOVJZnUVB9dakO5J4RD0nv6X1oX1JWUYWxE6qViq5dJSkDPXhGB65WJwa1NHcO/m0eb5O8vp15537Gr0vedaZhM1TqUwJYBGEVCQCxHaarPrE8pH3NpQibLUVFkoYYlDEMOHEzFhvPI0MQWGwfdhZI2qMHOWhFHGQNdeEVrvsK0TgkpKi5SQ4fji3gZnkdI5zfut5P0sKUAt1KJJSztRJSGIx6nIZe1BeRNlmUysQUlctZKSAwC0hSWKmUnC+dK1EB0SmLKIGwSFpOyoZApeuIqCqU8KxVM2pToRpVhQ6l/wBYxbebrebMF7bQla0qUMRMtAU2EsgqUoB2UXd4r2ubtYjnUlyQVFLAsCABXTTwiOzKJ2lZjFg4Z1d+GXhTKG8p6hMxEaqS5GxiL4ikMDkoZiL11KssSInE1ABoSAc9N+TsDWLcqcoAhsO1QVJB3u2Qp5UMQdSUpA1IJJ9kO1AoHcQ/hE6JRKSaOnC5BoHY04uY45ZW9lgkqYcKiFJopJwlKVFWJw5LhmJ3ZlqVe/0fmSjMKpgTKOABJqU4RhBBpRRIcbweBimZCZqiAooUgBOFbAuiisRySanw8C9xWVCMRnOZZJCQkVUQQ0zEtkkHaHaJcePfj7yvN1z+3oZU0MxxGpVTzhUx7CeDEiVGGJMPBiR2Iw7HDQYWBHBcOxQ0CHjlAnPDwYUNC0gRsJh4wpTESgRGoKeVtDTMhrmFjWMWuMyGCYC1c/6xWvCcQKNWmbQJnXowbNnJ0AL02uUF6kMmtFHGM2i+ipQcDSgNabkq74vovIKNC1eyaFuD90E7lXjRVoUJhbEsqDsQHo4ammcW8LVh814gXSQTE2dapailQZiA5qQGAyq+viM48+vq/wCeUzpC5bGUhQUFKCgSCGW6QwJFGf2gxFY2F+XrPBY4JYSVKKiUq2A4DALBCiCPZOsea/2jT0pWwWuYtwcayCpIZ0spFAWbTdrly77v21OYyt6W5U5QFQkFkpJokFhT2Up+njrsAKqsVAlw1GTu2hiJNGdq6xAmWteLMgDEWJNNA7GtEgacYs2WSETAleHbA2qEBzmkg1qlo4f7baO6J5RNKercly5CgpJAAJSWJRq7Oz98G7ru9WKW4CZgKFLWlRSOrUNmuKhpmwcPWoMDLVZSlCZrzBOSpISQ6cTnAwW7pLAEOkPnV2HW+80JdCsU0jAxxqSoLcDChOGr+65wqC82jpLgxXvqw9QuXMRiUpbhLKBlgudhCRXUEBm2mrGaVaFYtsZEkg0z0/SNRf8AaZSpUla1qBHW4JISky0YVIUACGckqUMYDDCBhpUJarTKUlLBQOBlPhbJJKcIrhfExJ4b459+2uUiF1AYlIBUpgVYQKuEp3RdueQyyqY6xKTQAFiFKAUcYI4mpY97wOIEtC8JrMSoBjgw6MaEmhFOPdBSXPVJkpTKCiVJClLNBoDgRXZpmfgIxy3b7NvNeEMyHwJTiSlIALA7DKIajeesRInE0UQqgGTlgzADfRnpziS0IWhJCkVcpckk4hQvntFzT4tEsq2yhVWNSSA7FmLEMQ7kMGYGj8IzZa1MErDMSEqWVlaQAhCUUViUK7Ku0kbQqXfD3nrLbB1aEoJYJLpwlaQSxFUFiamvEhg0YexTTjBCgopqHKa1GpbLDlSNz0OvSUoLCliWxJQhWQQouMKixObZHIVGUdOOvbn3Gyep5wuKGk1POIbYV4TgSFOCGdjWlOPCnOPV5xm806z3hKWopStKiMwD9PFwGPN+jFxz5CmUgkCcnaYs2zmdPP5x6IqYAHOX6H0g573dPXOYsJMOhoTCqIAJOQDnkI0yeFQuKB91XtKnmYJagoIIDguC4dx8IIkgBywA1MEsBrmIrRaEoDqLbt54AawLvLpClFJdT7xH+ka8zTnGatFrXMLqOf8AEH7zu4BhBfkkAteV/lTpQcI1YsrvV7PIVipYr4mS6AltxdaO7VPdSKA+mJ+QhzH6Cvm0cvK/axq7Hf0tXbBT/ENpHiKjvHfFu0XtJSHCws7kkHxOQ74xGAiocHeA3zhkwv2gDxcJV5FjGvyVZBS8b0MwlhQ7nbvVmruYQItaizu+5qeAB+USykP2Vj8JAB/XuiVcsgVKe8kfKOd3r7blkDrDLJfE+jP374JIChkTyLkfD4RGFH3kf5hhDKJ93uWqCTD5QWsd5z5eWIDhVP8AKvLuMGbP0icNMS70JQWV/KfWMabGPcfvSfjDk2ZspR/JGp1R6P6VlPWS14kdWzziUHEog0TUfwIYYtaksIw3Sm1iclC+txkAACgOy6lEhAZQ22BqR3mN0FTBklTbiyh6xWvCwongJmylhgpKVILYUq7QAegL8Yr1qmPN7rtGNRSQAEoUoNhSxDEMWAzbPdE94WozFy1jAZhKkCUnDjQA3VqKEpADlRINQYPy+ifVLKpalqThUMBCQurZKYp01EV7+s1rtAAFn6tMs7CAzkUSPaLKwgPVnD555aufpUX0ltCJZ6zCV9YAywkkYWCwAcj2XJD7RbUxn5lrWpziOHE6RXC5LskVbMxdvG6bYvbXIUTgYslL7JpVPtMO1uLPAuRIUpwKuHpu1cmg5nhFaIvpmiYlCSASEslnc5kghy5xcA7mK85ZTRmBY5M6Dqz68NxrBGzSUrkgS0KXMBUrq8ZD0qQHqsHCzCoJzzA22WxXs7IAcVcMnaSk0qcgzAV0d4MOrFvLqwlgXc6lIZwDvOXJgIsy7SUpxpSl2AFBUBno7PAiQAoMkGqnq259o5VqQG1gxJlJSkOtRc1GFqMCFYsxnllzrBhlRy6KcjNRpuyrxYafrEhyFSGNDUMc6lq884baSAQG4uDk7FxQPnrCIIzUkkHXJgTmKs9TqYGpVqWvIgh8hoKCjB9x3b4JXNNdZBDkJPA5jM1gPIkYnJWrclgGL7y7imdNe+C/R6WVLJKkgBBS5dzUNQOd9ePGMZ7a309Ku+/0TCQSElyM6E89DwMFhM+vnHltoSUrUQW2jrnXUawXurpGtDJWXTuJy5KPZ5GnKOvPyS/bnor0s6UrsikYUklThjkocxWj+cE+j9/otKEqGwQdtBNQWLAEUU5q3CGW6yWe2SihXVzARRlIUpJOorQjhHlN4WWZdlqCFKJYY5czDgCqVLAqKcinP4xW9S7Ppi2yvc0zDAPpze5kWGcrFhKkhCd7q2S2+hJ7oF9HOlnXgAoILVI/EAHfn5QA/tdtqFIky8e9YwpSQTRL43feGG8bo1O9npd2YX+y6/0yJc2WU4iohYLhqBmO6NDb72mzjuTpoBySTnxNY8+6C2QYVTCKlTDIsBwelXjZpbh+SDm3MYOHOupJS/jnDwrj5+giiq+rOksZssEZjGlx4Q6y3zJmqwS5iVqYlgtWQzyEaxaktVnKykhSgz5YznEdnu7CpKs8IIbCWqTk5yr5RXtXSCRLUpC1AKTmGWpsj84jT0jkksHLkD92deaoso2DODh5J+ZjsX06YoXleaZBAWHfLCgaczFBXSlOiV/kHyMPjV5QcVXP/V6CHInKGRcbi5HccxAyVe4MkTiFYSSMLh6FncDhEthvETSQEqS29Sj5CDxq2fRLyviXLIC5Zch6ZZ8W3QOPSKVpL8gPmYZ0nQ+A8PnxjIrmJUSAoYhmNRvpHK9XWsbBN+oJAEoVO9P+2HWm9sCikykuOI+SYy1iTtp/EPjBnpAj+8L7vgIPK5pxYX0iYgYAHNO18RD/ANur4eK/90AZliQogkF01FSGO+kWRLG7yjF+SrxFf23M94D+b5mO/bc334HCXwhyZfCDzqwYtdumJWUGYdPAgHLdWBHSG6UqSJyGASGIYM7g1ZmGddxeDN92cdak70pfxI+ULd6DLWuyTgAC4STqMvEP4GOkt2qMhNnLQhwMKsIwLThxKBoUKKc0uVOBv4AxmJYJVhJD0DVahrny8o0N73d9nWoYgFS1AAnUDs5a6O+dYBLm4pxUXckGori5al41zdIvJMvAUpCisqq2RAqRTi3IRbsy8JwqShJqQTiU7htpT1A5PAtE5hmSciASGGZcjWmrxDXXcaOafXrE0vSXWospL5OwYVAcEnzffFicBLUEncHDM7gOSCaF6UrA2VOyO+nrr8YvWOY9VkncHAGj1J8RWAxZs6xhOI7eLPOnEO5OW74wd6N29KXQUpKCCsUcheyFsQHwlgQNHMAVqCiSDoKUAOWrAbh9AwYuRlEh0ksDVgpsjWtH5abozL7as9DVtkso51JOQ3xSm2XECGNQ2kErzG3pr8YluKUDaJQISQVChSSIu5lYnsLkXMuSHSFIUtDYs9iYmraBwc84DX7ck2Yh1TVHADhxEsHzz5R73YUDqpYp+7Rv90RFa7pkTUqSqWghQILMTUNqIssovuPmW6rzWgFIPaIrV3dvCrNDLdblkqSoq3M5YYS+WlQPCIrXJEqatID4FqSxPukgOQzn0iIIxFzRwvMFgdMsqkeIjWe3Fu+gKWszuHK1btGAzEWrv/fJL6mnjEfQiUpNkQ9MRUoVzSTQ7Lt3w+75wMxAwsRidT55tHfj6HX6Ym8B97Mz/efF4MdAR/ex/wCuZ8UxWtvUiasGUoqcE/eNXMUCeMGehykdfsysLS11xqVmU0rT+kY2a1AzpH/zc40yFO4fIR1iU6ksKYkRfvtcoTphVJSpR1KlgkZZAjdFS6bagrAEmWnaTqsnNnDrjc6ms4PdM1MpHfGStNoyA1UflGq6aWjAUqwoU3vAlnfKvCMpIvBSycMmRTNXVhhxJJi8v0saW5y93y//AGK/1KglcNFK0oM9n4ZxUlzP7nLKGDTKYUhIcE1CQAIs3FOKlrUo1IGuHwzpD/iP8kt+JcDv1jzqRL/vMzkf/wAx6ZeQcDv19c4wYsjWiYp8wqjFx2e6OF/bstWNO0nmPjB2/kffr7vgIE2RG0OYg7fiPv1d3wEc8/8AlBiURImXEqZcSJlweK1EmXEyJUSJlxMmXDOUu3wjaR+Af61RoOlFzifLnTMWFclWJKzokS0KIfmVGu8iAl7IrL/AP9a4L9PraqVd9rKA5WZaFOKATEoSSHNS1N9cizx1z7UePT7cbR1hKnUQ4Le7wzAaAQl7bcdNN7cIJ2B3SqiQ1aZ1Yu2XfnA+fLUJuAhiCA3wPAmnjGOPVsHNEpUo4aigDE7n4HLKHEUxCvxf0i2izLJxHZSGDZEtq4ozl6UHhEK7IsgUwuaBiKneNAajPMQusVpABBCgGoXrzYNmYmlNQDfwy0YtnQiGoS6U0YgFjSvPl8zFkyl4SSO0X+jkaHzEE9qXBWVYU4e7QaHQGlK8Yu3NYBjL+7pT3R8oF2K1lKAFYie8wYuW04lnTZOfMRuSM3qwavA7RbeciN8Wejj/AGmVn2t43GBs5sSvxH2Tvi/0b/5mV+L3DuMc+rt0yPT7v/dS8+wjUe6InU7a94SfhFW7v3Mv/wBaPZJ9kRYI4D+Q+saZr5QvwnrppIIJmKcEMQ6i7jhEV3zCFAgsEsojeEl2i50hnKnT5ymzmqoBR1KLJo4eI7rsEx3U6BliOjZkJzJAyYO7axWzPbnPt6F0bsvV2dAAIBxKSGX2VKUUk73DF4pXYT1ye/4GJ7lvpU9CVTsAmFxgCUhkpLJAAIHZAPfBFSgf0Cf90duL6HU2slb7PM61ZShZdqhKmNBqBBPonJmJm7aFJHVkAkEVdNKiDIlD6CPWJEyRn8kesZz2Qy8LGV4yArETRga1L/GBSuj60rlzEAhloxCuWIOct0an7OPoI9Y4WYbvJHrFnvUGdKrAZ7AOwIJbdtQMk3IQACgkDIZAd2pjUfZxx78HrC9QOPgiHUFzpJ+zJQBULy3ZnKJLhkqSVuGcDcPjF2TNTiUAS6Cx7IFe6v6RYTN4n8vpDtzGcm6jtYdI79RGK6pp6x+L4gxuJ3ZHfujPWmwpBKw7l33V4RzsdFazoqOYg1fMs9caaDTgIdYbMJCUzFgdYr92g6f+RQ+Aie3k48z+7fPVzXyinOQaHIlHd5RKmSr3T4RbwEA1Octq6KBMTokDE1WxzE9yRSLCoiSr3T4RKmUr3T4RKUDCT/4kq0zKwnfuMNWQD/iG7UZRYV+2yScFPZ3fxqjIf2u3ypU/7Ok7CRLUrivAGY5kAefKN+malAMxRICJRJZ3YLJUGGdBlrHhV9Tpap61SSrq8RKcQALHe2fOGz2L9L93TwrYUAymFAAHy7L01ireUwfaiquaCz5sEloguyWCsGobUFmG87sj4xJfX75xkcnJehwvXQs/fHPmZ2xzR1d67pU08SE1bJ3VFC2WorUFCWpJpVw9MmAVBggN3RTtZASTuBjbehc60Cg1HL6eLVmt7ipc5lt7+hEAptTzJ+ni/d6gPrk8XPORDP2hRIwjMtThlWLvRqUozZh/F44hSKlmtCQpH41ecXejs8ddNr7Sz+ZMXtobnzxiVUdo+3xgl0Wmg2qVUdo+3/CYyNrtE4zVhMtGELIDlLnjn8oNXPNQiYFTUBsKtxqUqApzMct53NU7euWC2IEuWkqSPukFzMA0FGfOM10r6fyJKVy5RxzWUHCzhScnFDiOrRP/AMVWJKGJSSEs4S4OEUdwDoI8GvO3KmTpijhdSiQ7AU4ZVYQ9TfqjrpdTbEOQFhLq2QgAB94eozyI0EVlTVJJxKcA5Z88g4HpWGSSFJxagsoHOiSQdW+qw6VeMtJNCSdWFGYtk9XNeUc/Fz0ywTVBfWJfCCXIFGcPUj5QXX0kKFLQp9AlWyda6MYySLfNBoThxYik5E5ORypBi0W6XMQcSNoBIDgA0DUOQ4DgI6dSz1+kI2DpMvEMSnTl2UjzaNdZ7alWRf8Ay/WPNA5Y4ddAM/oxobnnrGwiYQRUgpB8zG+Ko2qJo4//AD9YkC+f/wA/WA0lc3WYP5U+kWU9b74/lEdMOiWLgfBHrDSrgfBHrFFpnvJ/kEIoTN6P5P1iyrUqLFjUQCpOJyTsuGBOy2ULZpZByUeYT6w66UrCziKTsqZktVjxgda50yWhSmlnCHbDuz9qK7gmDExTIDvroIiuUSpk0BZdiMKGoovmSKYRujBXnfPXFJOJOENsggHUntQa/s9nA2sVUdgnay7SOJrBGl1dtVNmY1FySNzCtABoBB+2SjjBZx1C/HaYc8jGCuy6plocSitRSMRcsw5lde6NdZL16tCJZRMKkhMsthqsICiASrcHc04wxVbmS1MaH/o+Sa+GsTpSceRbrJx7iKHkdIEq6UAB+rW2Eqeh2E5qHJxTPcDDh0mTrLmguAeyWKuyO1V39WiyDVq0JXgLJU/UpBDVfrAWHHI8gYF22yzsamQsjr5ZDYiMOHaI4OTFuX0kSqglzMyB2alL4xnRmPyeHyukMspxELAw43o2AvhXm7FtzwXmV1+P5rx9RprOnPhKJbh1jE+Y8Y8KvlSTOmlIDKW4wukAVfZOXyaPYrNPK59nBKkJPWv2ScOBQIeoTUvUeEeUXrIRLtU0AYUlasCX7AxEAKo4IyjPV9ud/wCIfYpoQxUSCclVBAIIJ3RYvokrTqyEuW3uWPFiIWRZWUkguFZEVcMwxUoMTeEaayXehSQpaghTCiVMDTMDT9OMce/knN1jcBzeaQAGNAHYFhT4RUtV5AghjUfVY0lou+SkH70uxw7QoWppWM3NuytSa/GLj55V5Aqp7kbIAHFz46wSsK0l3+soRV31hospTkWjr+TmnyHbMgFaN2M+UEejNnHXTeax4KTGak2pSSmmSnfnBnoxbAJ0xyPaPiU1intvy9NDbLglKWp1r7R9oHU8IqHowk9mZ8/IRpps3aUw9o6nzhFThkUnu9I+feqvGMovojM0WP5T6xRn9Bpyi/WJH+E/B6xujNSBkRzhOuRvD7qekany9QeMYAdA5rv1yf8ALfyKoRfQeYP+snvSofPlHoigW7Pyiuo7/Bx9GH+x2PF57/wRODtNQx5xLL6H2gN95LIG/F45Zt8Y3pluHBbuJ+UMVJV7pPFmp4xf2O1lYmV0WnAuZgfg4LcCRnXzh0ro9PQSpGAmtdXqxJ31jZplK0QedfkHjlyVD2hyc/BoPz9rGYCLYn2Qf8Q8okFttIoZelPrKNEiUdSk8MJPm8cbNvP5QPiYp8/cDNftWek7csjyiFXSGZ/2z9d8azqUj2l9xSn5Q2fYpKhtIxc1fMER0n8m/s4yNk6WGWpSlpVVLBLZE6wIt18CYsqE1aXbZAUz6xuzctkP/RTzJUfLFEQ6PWUn90n64EiOk/lcye0wAtY/7yvBUaboNbUotIJmukhnLgYsSWodc/OD0u47MnKTLFdQCfOLos6R2QO4gfDKM3+XP1FoF0jvXCvq7HKmjrMImzU4jsUdKDkDSquNN4itVoJp1c1ZIwnHLLKDFkKUxPVvtZu+ukaNSRv8/DOHhKC2p8Yx/a6/S3WdlylLJJC0k7TlAKsQACZhwoI61LMkjZbR46ZZjTChWRcYQGxqdaRQ7KmdZz1G6NGJKT/QCEwc/H9Iv7Xe6MoRIsMtxjKiGGIYBXCSUJOz2ZZLpyORL5RXEtbiizUnGMGIHCUmcRhYzS7EdmNAJXE8oRSCM33QT+T8h9qHWLSuWtKSUoCwE0B2yDqW36wL6R3YbUrGZaUqrtYto5NiZJfLzjQ9QRqrxPpDeoPHxPpHP8vf2tuYzl19H0ygnrGWpOrH6AgiuQg5SkjxEE5cs7vrvhRKPLvOR4Rjrq9XaMrPzrACWwEcQ/zgXbLFMCjhSop03+Ubau4efnwhpUajCOFXh5uDxYCbd07/ALavCKi5KsiCDxDR6MFKo48HiC02ZC+0nFShLHwcR0nyLxeczBRiKv2nOW5osXBL+9P4D8Uxo7zu6XmE4T+EYeD5eMW7jsaX2pIBwmqWDgkagx2ny5NAnNWMamUTtKZhxZqw4rWD2Vf4gw8Wic9PJIUQZK+0RRQIz0EXZfSlCkuiWpJOivjTjSOfXwyfdei8T/tWk2da2AwuNHc+Txdl3Uv2lNyYD4RWmX1NVkQOQ8nMUihRzLvWOec/r2PX6FPsslNSp+GJ/KERaZSeyglssoFKSoNlz0jnO7wi/wDBomu8dyAOZMVV2tR18HaKqCrUMIk6oitO8j4NBaLUpmr3mIFTS8KX3A8ojCFE9ktygFdhKtT4PHdWd58BDioihB8GjkAxkGYIlEth+kRqQfoQwiALIbd5Q1bVej50hkmTV8hCqG9ieHrDp0qQPe+MK3L65xE4fj6xIlSQNfOAG4mbZ+TcmjkTQB2RnrTjDTaBlTzheubMDzgCRUwUoK6fRhQshqOeD+kN+0H6pDPtFcgzfQiKxiO48cu+kPSstkod/wCsQInHcPA/QjvtB+n0rBp1OFHR/OEM/wCqH5RCouQd5y+jCGcfdp5/GHatqwu0DL5A/CHoWN+9qfoGiklR0Hz+EKuYpPD03Zw7T5LqpwbTvzyhqzUGjbm/WKv2xqEHxaGi2AsVBuSj82h0+SeYtOg4+hcQ6WoKoT5/OKf2lO882z5VjsQeDyHksdTXRt4UX4UIbxh93o2yxORz5gd+WcVAUu4/Xxizd6RiLAmmT8o1LNXoy97yStRAlS0Fy6ggP/Mz+EUQkNQd/GJ59nUFKJ94nzjkYfoxq29X2vdJIBro+8+cWCSMq8awg8IQ4my74oSpUSNXHgIUAPn4xFiq5+UKJgOQivtJlJIyI7gYZiPGEKlfTx3WHWLEdLSo/wBRCqBG7xHyiMTydfhHdbujIdMfce5zHMRofAw7rDxhhnc/OKo0uYk6ktEVXiYqMGMoSCI5KAr+u+F6w/QjhMVygSZNlo0Rqs5EIZp1hqFkmpiSVEs698OlyRofL0isZvDxh8u1DJjwqYElm2YDX4RGpxuheuc8Of1uhJs0ZV50iSNNKhh4M8PVM4jjSK5L0Y/L+sKZIzYj4gQYk0y0vlnT9IRyauzb4pFRQc33cYQr3Ejkfr6aFLRU3aLd4b69YQzToR3j5xUK+Pdm++kME7Rjwejtug9pdTtUOYqf6w9SCA+Y+ED/ALRvI4cODx3Xls6gfX9IsGxKVscnHOFMx6sx+PeYpzVktQN9Ny1iJE5QOXn5ecPiNFUTIuXZPOM19k0y1ECpc4A65Vy+EXLqDzFVehrnqNO6GctL89TKVTU/GITMfgY1CrvludnMnU7+cMN1yj7P5lesd/Gt6ztN/wBco7HvEaA3TJZ8H5lesWEXVJw9geJ9YvBMwJj6R3WtoHjRzLrle55n1hiLpkv2fzK9YPCoAVPJ1PiYTHy8I0BumS/Z/Mr1hybrle55n1g8KGd64cPAREpW6NIq6pXueavWEF1Sfc81esHhRaAoXSGKVvEaZN1yW7HmfWIF3XK93Vs1esXgme60DSHqnbxB5N1yn7Pmr1hVXXKbs/mV6weFDNqXXL5RxIHPdWNALslP2fzK9YVV1yvc81esXhUzhwnMmF6sDIxojdEn3PzK9Y79lyn7P5lbucX46meMpqvEayN7eEan9lSfc81esNRdEk+x+ZXrB+OpmEJrTdWHlYG8xqv2TJrseavWKk66JPufmV6xfjqAhaktSnh8IU2xJDQXFzSAzI/Mrfzhv7Hk+5+ZXrF+OrWfXNl5HPSsRqUk/AxpZlyyPc/Mr1iL9iyCrsHL3l7ucP46GbJc0o2nxiNaw2r0rTR9I0ibmkuNjX3lesSfsaRXYzz2lesU+OhkTMSAQzDOgrDwhJBKSz5+cac3NIrsH+ZfrC/saQw2NfeX6w/jsTLTLPlXPKvLw0it1JrkRVgN/A5uN0bT9kyabJz95XrEy7nkt2PzK4cYfCnGLlsrNwoDJs8nDawRuuTtOCA6d+dR9d8GzcchxsHT2l/7ov3ZdUoKLJ0PtKO7eYpxdUj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417638"/>
            <a:ext cx="4267200" cy="2952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denice.com/wp-content%5Cfiles_flutter%5C1332109452505_hig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581400"/>
            <a:ext cx="3252651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terrifying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terrifying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1905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scary</a:t>
            </a:r>
            <a:endParaRPr lang="en-US" sz="3200" dirty="0"/>
          </a:p>
        </p:txBody>
      </p:sp>
      <p:sp>
        <p:nvSpPr>
          <p:cNvPr id="16398" name="AutoShape 14" descr="data:image/jpeg;base64,/9j/4AAQSkZJRgABAQAAAQABAAD/2wCEAAkGBxQTERUUEhQUFRUSFhQUFBUUFBQUFRQUFBQWFhQUFBQYHCggGBolHBQUITEhJSkrLi4uFx8zODMsNygtLisBCgoKDg0OGxAQFywcHyQsLCwsLCwsLCwsLCwsLCwsLCwsLCwsLCwsLCwsLCwsLCwsLCwsLCwsLCwsLCwsLCwsLP/AABEIARMAtwMBIgACEQEDEQH/xAAbAAACAgMBAAAAAAAAAAAAAAAFBgQHAAIDAf/EAEEQAAEDAgMGAwUFBgUEAwAAAAEAAgMEEQUhMQYSQVFhcSKBkRMjMqGxB0JSwdEzYnLh8PEUQ4KSsiREc6IVFjT/xAAZAQADAQEBAAAAAAAAAAAAAAACAwQBAAX/xAAnEQACAgICAQQCAgMAAAAAAAAAAQIRITEDEkETIjJxQlEEYbHB8P/aAAwDAQACEQMRAD8AuGJdLLnBouj9EcnQMVZycOeQGvZDZgZH9AMhyGnqc0QqjuttqT8yVzLRG25107m2f0sp27HLAMrQG7rQNcmjgB95x8gENljYxrp5Tk0eG+tuJ7kj0CLwwb7yT0LujRnu+Zz/ALKvttcQfV1LaSD4bjeI5H6fos2EjSia+rkdNL+zFi1vA8WA87CziP3gOanvicA8gXkIAaDoxpzF/wDkfJHRh7YWNjZrkO51ufr6dFFqQGMc5x8IGV+PU9dFjCQo4k5kLC1x8Tx4ncbnPM9SlV8W9feyHH8mjop2ITe1eXOzaCd0fiP5/RRaia7mxtzeSBlna5yCxYC2Sqgezic627vEMYOJ5nzP0W+GUZc1zjxbE257De+i9x+EvmEbb7kADe7v7/VGsJpCKe3FxPzNh/6g+qFvAVA/Da1rKlhP/cPLB0Zu2Hl8PonP7KI92WtFrWlHzbvfmqu2gn3akFpyisxluYze71urk+zuzmPlH+duOP8AEGhpHyWwMl5GDFSgsjs0WxNyCyhbJhcawc3nNeOW1lo7ikSZQkVPtw4+2zStLoUybbvvOUtTaFNEyNMN+JWHs8Bkq9wseJWHs+3REZEdqE5LxbUINl4tOY+0oyWxNz2WB26y/wDXRQ5JC1hP3nm3qmTlbJIxwbRDflvwbmuOIS2cScxG31J/MlTqNu6Op+Q1/ruoLot+ZoOlzI7s3KMeuaXIZHYJ2mrDT0jst6R9y4DVz3ZNjFupaOwKXtgMK1lf4pHO8bzxebl4b2sRfrllrI2+xAtc2MZvcbN/jkyFuVgTnw3kco6cUtIwaO3Q0ZfeeLuNuwHouTNZtKzec4j+HLhfU/10STtxWXIgYbNFvaEak8GN6p5keI4N85C1+5P81WW6Z6h5OTWH0Nt4+YHzKxmxAFaDEy9vG7JjfwjmFN2Ww/ck9o//ACmGVxP4jk1eTM9rJJJwb4Wjkf6sisEtqI72sjhGDx3WC9ie5QtjFE5UNOXgk/eJJ8/7phmDYqbfOW60272s36lCKQ7sYA1tnbipO2UtqaNvO7j5DL6rfBz2VzON9+8f3j6q3fsXlLqWS50kIHbdCqqobZp7D9SrU+x5m7RuvfORx+QXQOlobMTOaFSlEa85oXKsmw+NYNGlaluvZasdmvHOyPZJvI+sFRbY/wD6Cl+bQo3tS69Q5A6jROJ5HuEs8SsrZ1mQVdYIM1ZWzzMgiMjob6MZLF0pW5LESMY4VTr2HLM+S4u8TgOWZ6Zf16ry+p6gBc4JbCRx0B+QFz/XRdYijrS1G9JIOEe60/xEb7vRpasw59/aPPMi/IDT5WQ/ASf8O6Q/FIXSHu8+H5WXSWYNhIz8RDLDiMt76n0QNhUKZozPWOqH5gOtEOr/AAtI/ha1x9EwY+DJPHCzRgu7oHZDzNvRcWHdkYBbwuEf+ohtz6F3yRKG3tpX2+80f7W69uHquRpB2hHh3eDRn9P1Snh1GPZy21LC49d936WTRi7rtkA4BrfM/wAyhzIN0PtoY2hd/YS/Qh01gw24l3mbqVVtHsYGjgHP8yf5KDu2NvwkqfM65YOTQEqx9E2KMFovoM0P2tnL5PZ8Ghv0Cmsl0aPu69ShWMPvM4n71vl/ZMFvYu1o16m3p/ZWx9lrt2iA5ucfmqrnFyOtz6q2Ps/ypI/9X1R6BWQ3XyZoZK5Ta1+aHvSpsdxo1iGayoHhd2XJhzWlbLaN3ZJse0U/tEffu7oPVHwonjTrzO7oVVaKhEsiZgLbkKztn2ZBVvs/kQrMwF+QRHR0NlMMli9pn5LEYAwVJ3Y/In5IXi9T7KjNjm7djB5l5Db/AFXfFqj3V/4B65lLm1dRuw0zbm5fvkjiWMLjfpc/RLbASGalfu0jeVh6D+QQyGru9rTawLmj+IwueR3u4qRiEm7TRMvqA09fdu/RL8U95iQRaOcuN9bEtjcfIOt5pbdyoJL2hov3TvcpjfuRr6LehmO/Pc6yNDe26D+aA19WbzR3sXEOHoAbedvVd6OrziF/iY0k8yBYnuulLyaohKJ4eZhzd4e4GX0Q2vrN1zW/ukedv5LypqDFE6QcZGj1OaXsamJIe05a+hv9Lru+AuuQVVHxnqVu6TIEa2so1Q8/EACDpnZaNc48Ld0qx2wnDJugfmhuMSi4cOGWXVdI78c0PxN9ge30TIyAkiKx+d+X5CytDYWS9JFY8CfUqnpJ7RlW5sSR/gYbfhTZPQHHthqd2ahOcuski4F6VJlEUY1RcR+B3ZSGuyUTFT7t3YpD2N8FRYr+1d3Q+cZKbiB947uh9S+yqRJINYDDmFZuA0+QyVX4FXtba6sXBNoYgACQiTSZiTawO1NDksUSkxuIj4gsTbQpxl+jlj9TaIgHVzPQNN/ogO0c+/FB0Y4/7rD6Kbj7i6G9uF/TL80GnJc2PeyuzdtxGd/yUt5DrA24/P7lnANLSe1rH/kUpurfZPZM4ExmWeKYa+7n3fF5ENPki2NVd4Rf7zg3/eQ0f8kvufvBzCMyS8DnYC475FApe+zWvaFceYXFkrOBs62YIdx+QK0pq4A5G+65v+1xzzS3hGMlsYikN9WtJOrBla/OxUl127wGYIuDzF9Fk8YCiMWJSn/DOz0le75m31QCnqPBunO2Y7cQpeIT3gafxa+Yv+QQ2gFwL3G9cZ/MIbDSOdczdc23wnTzXdhBHVeRN3muj+8y5bfiOIXopLtuLtPTRZYaRzmkDdckCxWpBYbc7IjVUrjk911CnpAAbcM0UWDJWBi5vhD77vG2vNW/sZODRx2FhY2HRU9PTlzrK5sBpfZ0kI/cCbKeqA4o5ZMcVyevb5layFDJj4mNCj4sPcutyKkM0UDG5t2F3YpSeQ5aKiqz43dyhWI6IlUG7iepUKpbchVx2RT0cKJj+CNUlDO7QFE8Bw4G2SfcDomDgEVKXg5LqtiVS4XVjQO+axXNSxMtoF6u9NG+qwLitOGx2OeTrDmdfySdBObOYdbucOxtdPuMR7zXADQ3SHVREOuOdx25JE40zIO0TsXn9pTvaD4gzeFuG7YjzyCXZsTuIpWjNri8j03x2uD5FTaWpDpA3nvxOHO7PCfol6a8dxyLsuhABCWtheDri0Qc3eYbAuvytdtxnwNrLtRYqdzdfe/AkWNif1Gqhf4izQNW8ubc9eot81Hkgtm29vpne3yCY84ZixlDHJigfustkLW62FkywUO9CBxvcHSxve6BbEYAXn2kgyObQfqrDiow0WS+tjE6E/EcOka5sjfiGvVeOa9w0tdN1QwILWzMahaoNZF6aicUKqqaQHIXRerxdgOvohk+Ox8USvwc6/ZBa3m3NW1SxkU8QIt4BkqtFdG/QhW0z9lGP3R9Fsd5M1oGE5rHG69mGa4vNlshsSTTahDNtMoTbkp7HcUL2wP/AE5PQoI7OloqV+pUeT4gu5Kiv/aBUx2SS0Peytsrp1o7ApF2YvcJzhyIWuVMNLAxxOyWLjTOuFiPsK6kmpG65/XMJBxtzo5Ty1sdOis6ehEgHAjQpS2rwcnMjqT5aouWFfQninYo1GHhwbNCbakjqOfmhGOwkPvbXP11/NFKCQxGRt8viHLWx+qITUbaiO7dQL2ORtyupuqsozVixFQh4txtkOtif5Jg2c2cbLuk5t1t+SDUFMRMGu3m+IXvkSOlvzVj7D0xDHBwtuusAdbahY1mgovyMFDQtYAALfkvamPkiUbFrNBdNUcAOWRPxaUtByPkkDHKx2d2uPTNXNNRNtmAUGr8PjP3RfnZD6ObYS5cUkULibpyze+BpdbdGR0yug8UVw4k3OQ48eP0Hmrdx7Z3eBAG8HajT06pLl2YLTq619LZ9t7806MkkJlxtuzlsxhgfES4f5lmn0/NX1KwBjBxDR9FVGGtLXRRta1rd9g1JObhfzVsVg8VuTQkzkmx/HBpAipCivUupKiO1SZlMNG6AbbzWgt0R9iWNvz7tBD5G8nxK5CiuPvApQUNx96FXHZFLQ9YA3IJ1oWXAuk7ZnMBPlBHkEMqGonU4yWLo0WWLUCMNMVvX0zXsIIvcLlSqZa69GWTy4lZVWzG+14aCHNJt1CgYHhE8cti2wzBvyVsiAA3AUatpAXXHEZqCf8AHp2j0uL+RcerQiS4UXSXDRkLDzy/NNGC0W5fqB8l0qA1nLIKVgswkjvxBI/RB1SedhNurSwToWrq4LI2ryY5JiwJeWRakoDiLkVqJdUErpLoZTG8cQHWSnNL1a8lMFWy4QmWnSWynqQMHpr1EX/kZ/yCsyvd4yOiS8GhvURAfjb9U54oLPI5BZHYP9Amdy4OC6yErk85oZ7GRNmhKG37vCE3sSZ9oTtAs4/kZy/ER0Oefeoihbj7xVQ2RzHrZt9rKxcNdkFWOz8mYVjYTN4Qgex0fiHWLFoyYWXiK0BTGGlU5qHUpRFhXos8pHpXKaHeGtuq6rxY0nhhptO0BpcBc85yZdBmimHYc2Fpa3jnnzUli6OSHwwjlIf685YbOYC4VCkvCjSpDHRBs8aFVECMzlDKh/JA6HxsCVUSE1DEaqnIPVu1SJMpjGyRsrHvVkY5bzvRpTFih8buyC7BsvVk2+GJ57aBFMSPid3XRftQFe9/SB7itL5r0nPJau1QyYxHWIXKRPtCf4wE/wADVW23z/fALeJZF8rwK5Qm/vEUvqhUY94q4eSPkG7ANQrDwzQJF2d1FwrAoIgQLJch0NBCNerBCV6hyEM1KiUaF0pRSNeszxkbFeLYrQrAjoxdjouDCu40Qy0EtmhUSYruXKJUuUUiyCIdS5BaqREKqVA6uS5U82V8aI8z0NqFJmkUGc3U02VRQf2BbZ87uTGgeZP6KXWm5PcqHsZkJv8AQPmV3qjke5To/GP/AHkR+Un9f4IIOa8cVq85rCgkxqRJheq025kvOrGjOarHa916gpnCI5gGdChcH7RE36FDaL41VHTJJ7Q8bPC9k94flZJGzp0TzR6BKY6OgxFMsWkTcli1HB2kKLxILSnNGoNF6ng8c6ELQroVyKwNG7FIYorSotTjccbgy93ONgOKFtI1KyTUZFRqkZXUmqzbdDmTagqKW6LYasEVz0DqnI9XoBVlS8iLeNg+V6g1Eq7VL0MnJcVOx1jdsVOHMnscxufmpVQclG2Cpt2KosOLSfQrvUFP8L6Exfy+/wDRC4leXXg1K9bqlsejrz7KrdpH3ncrRcfCeyqfG3Xmd3TeHyT84Ol+EodQDxqfUu8JUPDGXcqo/Fkk9ofNnW6J2oilDZxicqViX5HLQUgKxc4isRUYGKc5o3THJJrsdY0b1lKG18bGguFgr/UieV6bHArm9KP/ANybI8NYi7qsloJ4oXyINRZmJ19rgJQwE+0xEFxvZpI9Ucrjc25pco5xDiLP3wQkSdlHGi0KgZJdrcjcJie67fJL9a3MpcxkCFNJvjk4ahL1ewgopVgg3GRGiiyyCTI5O5c+oU81ZTB0L0rCubIOiIyQ2KyNin6j7DWyTrRTA6nd9LFc6oqTs/HZkp/hCi1brFM8GRW/shtW0eq1avW6pbGm83wO7KpsVPvXd1bNWLQuPRVFiB947uU7hJucg1Z8JXmCjNeVZ8C3wWPNVL4kr+RYOAw5BNlLcJd2fZkE3UkSEd4Osb1i3dEsXWYkIzKrwG6j4lL7pQXTZLzEpfdjsE4kCOAVO+5oAAI4qxKep3mgfhyVZ7P07mASuyB5px2crd9jjfiVqBYwSjjyVfbTSFlUyTk4J/c7wJK2xaHMuOCCWg4OmWhhVVvwtPMBQ6saoBsHie9A0HgLI9VyLHlDFhgasQSqbdHqpA6tqRIoiQnVxHxeLrxXeCrY7iEPnQypalsIsXCT7p5HFwHyQ6sGa12PcTRuJJN5HWvyACyq1WPQ2BwYuseZXFq70rUtjTXFnWhd2VPVZu891bm0JtA7sqgl1KfxaJObZErj4VOwGPRDa85Ixs7KMlR+Ij8iw8DhyCbaVmSXsBOQTZStXUG2Z7NeKVuLFnUxMpSY6BdKyIvLGD7xAWkjbyAInhrPf7x0iaT5nROolNdp59xrYm6NACmbD1FjunQpWxWrMkpPVF8Ek3XN6LFs16LFqZ7MICDVtPemdxdmphl3gHcCotTLutI4Fa0CmCdh6sseWHLon58twq7w+klD3TNHgYc+vZONBXB7AQUuqwUpqWSRIhlaxTpXqHUm4SpDUA6hqixYdJNII42lznaAfU8h1RKOmc94Y0bznGzQOJVk4Nh0dHHu2HtS0F7+LjxAPIclkYXs6c6wssXY8HNHTtic4OcSXOtoCeA590IqNSmHHZ94g31S5I69+6VKrdFEE+qs5AqbQkDVQiVKpcxlqlrYb0RdqZB7B1uqqSXirS2nd/0xvqqtnKelTJpuwbiOYC64XA69wbLjWfEEw4NADZUr40TV7rGDAcQlZa+YT5hWNtNr5HqgmD4aCBkjRwlp4WKVUk8DrT2McMzXDIrEuiilj+F1xyWIu/7QPReGV3TNvISeAUuvlEUHJ0pv5DRa4VFvE/vOt6IbtJV78xA0b4R5Jz0SLLB1PHvOujdH8QQ+jZYXRbCot51+SxBNjJBUWyPELrON5tuI+iCYjPYb3JT6GrD2g8eCIELQeCmseOaGiX2Tg4fC75LbEKklu6FtSDei3TmTkOeaFoKMmngINqt4ZLdlO92jSfJNGzGyzIow+QXcRodG9ApddXMZkAEqUaKo8l4SImyuFCG80tg85MH4RxPcrtjlayQGzrEaEagoHiOLk5Apeq6om+aXKdKqGQ4vd2byGHPJjaXG9i7PoCUHil3gSNCclmE15deN3AG3mvH5E91OVPZ6XKZRvAshrpMlMw4F5AaCT0Qmnm3RaKU2VPucr8xPZQzxbsjy0ch+qr7Hvs/9mCY3k91THCtkU2m6RW1SfGE07PjMJaraVzJd1wsQmjADmE56QqOyycEHhCPx5oHgjhuo7CEUTpHdoWLHBYiwAVZQHchL+TTbu7qlS+8+6Y8ek3KZjOLsz2GQQGiZmtYqOifEywRemPs4S7idFCYy9lvi0lg1o6LTDpij/cjquWDymw4LfEx7to6KLhxssN8B59TvG33vl/Vkc2Jj36kA6N8Xfkk6V+f9XT19mlMSJJnaDwt6nj6ZLG8GxWSwcQq91h7KvsTqjvEo1jmKWBCSqzEN4qTk5LdF/Dx9USJZ0MqqsBQarECTZqn4Ts/JNmTYFYk5DLS2c8AnvI5xOgNgjUdHLIfC0m/E5BHMC2ShgJcfE45knNHzUsYLCyP0f2xb/keIoXKPZInOV3kP1RqNkNM2zAFwrcYAGSUcUxQknNc+sdHRUp/J4CmM7UuBsFC/x2+y5OqUa+ouuMNe8CwBKyDt5Dl1SoGbbsbvBw1UfBJ7WQrHqx75LOFlNwN2YunJUiS/cWjgU9wEz0zkmYJIMrJmhqrZBboJ5C8j7BYhrpCVi2wepVu1Mt5LDRoA9FEoG3W2NPu8nqvcP0Rk3gKwDxDooFe7fmHdToXWBKg0filvbitORLxl1gBpkFCozYqVi5u5Q6V2aw0kyvzVvbD0u7Qxji/ed6k2+Sp+QEkNaLkkADmSbBXthsHsYY4/wMa09wM1kgoC9tHgT5HXYbc0pVmzM+mStKaUIZJVNJU0oRuyqPJKqEnCdlN07z8ymqlAZlyXtVVgIHV4jbRd2SCpy2E8RxO2QQKoxUnihdfXE8UJfVkmzQXHog7NjEkkGavEuqBVWIX0UhmEyyZuyCkswZrBmt6PyZ2AzWk5lE8MYCFzqmgIZ/8AI+yvnkjhVmN4IO2VM3IjVCcNkstcaxX2rrDQLSiKdRM3nA94JVWCZqOfikPC5U1YfOsaGRYysluFijQPWLEaytMV181IodFixNRF4J8vwhRcK+NYsWs42xFRKQ5rxYsODWy7A6vpw7Me0GXa5HzCumrK9WIZDIC9i0zhoVDYcrrFik/Jl34gnEZTzQiZ5WLEt7CRNwyhjfm9t+5KY6fD4mjwsaPJYsVcFgn5Xk4VYtol7EHHNYsQyDgLta5KWKvNzmsWLIbB5NARuqKUq9WKiROg7hpTNh5XixCx0QxE8rFixYgm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224088"/>
            <a:ext cx="3095625" cy="463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://thepeterbaenzigerchallenge.files.wordpress.com/2012/02/5eli-mouse-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0"/>
            <a:ext cx="3034132" cy="340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www.thegrindstone.com/wp-content/uploads/2011/05/glass-cliff1-490x471.jpg"/>
          <p:cNvPicPr>
            <a:picLocks noChangeAspect="1" noChangeArrowheads="1"/>
          </p:cNvPicPr>
          <p:nvPr/>
        </p:nvPicPr>
        <p:blipFill>
          <a:blip r:embed="rId5" cstate="print"/>
          <a:srcRect l="40661"/>
          <a:stretch>
            <a:fillRect/>
          </a:stretch>
        </p:blipFill>
        <p:spPr bwMode="auto">
          <a:xfrm>
            <a:off x="6620340" y="685801"/>
            <a:ext cx="197567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https://lh6.googleusercontent.com/-x5VhcPQnpqo/TW0AtJ3Mr3I/AAAAAAAAAB0/p_Egra6QVZk/s1600/tarantula_scream_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743200"/>
            <a:ext cx="2427741" cy="339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310</Words>
  <Application>Microsoft Office PowerPoint</Application>
  <PresentationFormat>On-screen Show (4:3)</PresentationFormat>
  <Paragraphs>71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48</cp:revision>
  <dcterms:created xsi:type="dcterms:W3CDTF">2013-09-20T22:58:17Z</dcterms:created>
  <dcterms:modified xsi:type="dcterms:W3CDTF">2013-12-11T14:04:28Z</dcterms:modified>
</cp:coreProperties>
</file>