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69" r:id="rId4"/>
    <p:sldId id="270" r:id="rId5"/>
    <p:sldId id="261" r:id="rId6"/>
    <p:sldId id="257" r:id="rId7"/>
    <p:sldId id="266" r:id="rId8"/>
    <p:sldId id="262" r:id="rId9"/>
    <p:sldId id="258" r:id="rId10"/>
    <p:sldId id="264" r:id="rId11"/>
    <p:sldId id="263" r:id="rId12"/>
    <p:sldId id="259" r:id="rId13"/>
    <p:sldId id="265" r:id="rId14"/>
    <p:sldId id="267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9066" autoAdjust="0"/>
  </p:normalViewPr>
  <p:slideViewPr>
    <p:cSldViewPr>
      <p:cViewPr>
        <p:scale>
          <a:sx n="60" d="100"/>
          <a:sy n="60" d="100"/>
        </p:scale>
        <p:origin x="-7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  <a:r>
              <a:rPr lang="en-US" baseline="0" dirty="0" smtClean="0"/>
              <a:t> all three words and see if you can use them in one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Information-</a:t>
            </a:r>
          </a:p>
          <a:p>
            <a:r>
              <a:rPr lang="en-US" dirty="0" smtClean="0"/>
              <a:t>Read the book- provide a brief explanation of any words that may be new</a:t>
            </a:r>
            <a:r>
              <a:rPr lang="en-US" baseline="0" dirty="0" smtClean="0"/>
              <a:t> or unfamiliar to the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C2kCR76q85hFHM&amp;tbnid=t00UsxzTzUlzZM:&amp;ved=0CAUQjRw&amp;url=http://greatkidbooks.blogspot.com/2009/10/testing-ice-true-story-about-jackie.html&amp;ei=oWanUsy8IY-3kAfus4CIBA&amp;bvm=bv.57799294,d.eW0&amp;psig=AFQjCNH5PWrvVVZuCVbtFxQXd0mn9J2DoA&amp;ust=1386788801888523" TargetMode="External"/><Relationship Id="rId2" Type="http://schemas.openxmlformats.org/officeDocument/2006/relationships/hyperlink" Target="http://www.google.com/url?sa=i&amp;rct=j&amp;q=&amp;esrc=s&amp;frm=1&amp;source=images&amp;cd=&amp;cad=rja&amp;docid=vKHdv4YsA0TldM&amp;tbnid=mUNXnLHSL9dR2M:&amp;ved=0CAUQjRw&amp;url=http://sourcesmouth.iu1.wikispaces.net/BOOK+CONNECTIONS&amp;ei=xE6nUv73L8jvkQev5oHQDA&amp;bvm=bv.57799294,d.eW0&amp;psig=AFQjCNEQhzVtItGEhS3cEf1743Nx-NfJKQ&amp;ust=138678275690290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4Nr_yQW1rnW10M&amp;tbnid=MoeEFpRiCscpNM:&amp;ved=0CAUQjRw&amp;url=http://adminismith.com/inspirations-and-reflections/fear-of-diving-in/&amp;ei=QXqnUvLMHovNkQf4rYGIBQ&amp;bvm=bv.57799294,d.eW0&amp;psig=AFQjCNF48394KbqKzk_YWn5VNjI_MwZqbw&amp;ust=1386793871665504" TargetMode="External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m/url?sa=i&amp;rct=j&amp;q=&amp;esrc=s&amp;frm=1&amp;source=images&amp;cd=&amp;cad=rja&amp;docid=vbL8kL6JSgC0qM&amp;tbnid=ecNFIbXfh0EPfM:&amp;ved=0CAUQjRw&amp;url=http://dict.space.4goo.net/dict?q=hesitant&amp;ei=3nqnUqXkOpOekQful4GAAw&amp;bvm=bv.57799294,d.eW0&amp;psig=AFQjCNEmJq1uZfcAnTOdvRtHQI-fBpehhQ&amp;ust=1386794025743429" TargetMode="External"/><Relationship Id="rId5" Type="http://schemas.openxmlformats.org/officeDocument/2006/relationships/image" Target="../media/image12.jpeg"/><Relationship Id="rId4" Type="http://schemas.openxmlformats.org/officeDocument/2006/relationships/hyperlink" Target="http://www.google.com/url?sa=i&amp;rct=j&amp;q=&amp;esrc=s&amp;frm=1&amp;source=images&amp;cd=&amp;cad=rja&amp;docid=G1p8u4MsmGd9qM&amp;tbnid=BOKT126k-moC-M:&amp;ved=0CAUQjRw&amp;url=http://calmcoolcollectedsa.blogspot.com/&amp;ei=XHqnUuiJPIaTkQelyYH4CA&amp;bvm=bv.57799294,d.eW0&amp;psig=AFQjCNF48394KbqKzk_YWn5VNjI_MwZqbw&amp;ust=1386793871665504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C2kCR76q85hFHM&amp;tbnid=t00UsxzTzUlzZM:&amp;ved=0CAUQjRw&amp;url=http://greatkidbooks.blogspot.com/2009/10/testing-ice-true-story-about-jackie.html&amp;ei=oWanUsy8IY-3kAfus4CIBA&amp;bvm=bv.57799294,d.eW0&amp;psig=AFQjCNH5PWrvVVZuCVbtFxQXd0mn9J2DoA&amp;ust=138678880188852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p0u0ci_IVg9r_M&amp;tbnid=YchYUSqu7DX-AM:&amp;ved=0CAUQjRw&amp;url=http://www.polarbearsinternational.org/news-room/news/today-national-hugging-day&amp;ei=RmmnUui1CJSLkAewuIDABw&amp;bvm=bv.57799294,d.eW0&amp;psig=AFQjCNE5ReLoCTmuvDzLJgTiIpy0M3wvTQ&amp;ust=1386789404910089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http://www.google.com/url?sa=i&amp;rct=j&amp;q=&amp;esrc=s&amp;frm=1&amp;source=images&amp;cd=&amp;cad=rja&amp;docid=dV6wJFPzRhPRmM&amp;tbnid=8dRVyDax3sFNbM:&amp;ved=0CAUQjRw&amp;url=http://best-posts.com/hugging-the-most-delightful-experience/&amp;ei=dmmnUoSBFdD5kQfWzIDwBQ&amp;bvm=bv.57799294,d.eW0&amp;psig=AFQjCNE5ReLoCTmuvDzLJgTiIpy0M3wvTQ&amp;ust=1386789404910089" TargetMode="Externa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docid=4xovpzLtli1pfM&amp;tbnid=K5xYRlZV7VfJ2M:&amp;ved=0CAUQjRw&amp;url=http://www.petiquettedog.com/dog-behavior/review-dog-training-tips-thanksgiving/&amp;ei=8m-nUo-wKcu-kQfH3IHYAQ&amp;bvm=bv.57799294,d.eW0&amp;psig=AFQjCNEk0tGQGIYbSc2weRnMrRyZK6WtvA&amp;ust=1386790939396453" TargetMode="External"/><Relationship Id="rId3" Type="http://schemas.openxmlformats.org/officeDocument/2006/relationships/hyperlink" Target="http://www.google.com/url?sa=i&amp;rct=j&amp;q=&amp;esrc=s&amp;frm=1&amp;source=images&amp;cd=&amp;cad=rja&amp;docid=Fx6cJNPSzXSUnM&amp;tbnid=vjMwIMTQKxNg0M:&amp;ved=0CAUQjRw&amp;url=http://drewstarr.wordpress.com/2011/07/13/why-mothers-kiss-their-babies/&amp;ei=DGunUt-eFIzfkQfumoDQAg&amp;bvm=bv.57799294,d.eW0&amp;psig=AFQjCNE4YD_g2-4rFshgJHk_omhwAolufQ&amp;ust=1386789783878040" TargetMode="External"/><Relationship Id="rId7" Type="http://schemas.openxmlformats.org/officeDocument/2006/relationships/hyperlink" Target="http://www.google.com/url?sa=i&amp;rct=j&amp;q=&amp;esrc=s&amp;frm=1&amp;source=images&amp;cd=&amp;cad=rja&amp;docid=323ADzP5Hp8zBM&amp;tbnid=l-KtvP4EQwOGWM:&amp;ved=0CAUQjRw&amp;url=http://training-dogs.biz/category/kids-dogs/&amp;ei=r2-nUtv6EM3okAek8YCIAQ&amp;bvm=bv.57799294,d.eW0&amp;psig=AFQjCNEk0tGQGIYbSc2weRnMrRyZK6WtvA&amp;ust=138679093939645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hyperlink" Target="http://www.google.com/url?sa=i&amp;rct=j&amp;q=&amp;esrc=s&amp;frm=1&amp;source=images&amp;cd=&amp;cad=rja&amp;docid=iT_MST5rzWO3fM&amp;tbnid=fgzBCqm-yZfeLM:&amp;ved=0CAUQjRw&amp;url=http://callinamarie.buzznet.com/photos/hugafriendday38cutea/?id=68500005&amp;ei=DGynUuuaOpTnkAfppYH4AQ&amp;bvm=bv.57799294,d.eW0&amp;psig=AFQjCNEY8I1Ci17P-DdRnAP6Ity0BSyuqg&amp;ust=1386790189050680" TargetMode="External"/><Relationship Id="rId4" Type="http://schemas.openxmlformats.org/officeDocument/2006/relationships/image" Target="../media/image5.jpeg"/><Relationship Id="rId9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docid=-V8S_2ZEbGTggM&amp;tbnid=vn3DK6hXnehJ6M:&amp;ved=0CAUQjRw&amp;url=http://mybirdie.ca/files/archive-04-april-2010.php&amp;ei=YnGnUvS-DcPfkgeKkoCIDg&amp;bvm=bv.57799294,d.eW0&amp;psig=AFQjCNGhRCEre6DVsUcOPE8jCOTGU4-XnQ&amp;ust=1386791398969934" TargetMode="External"/><Relationship Id="rId3" Type="http://schemas.openxmlformats.org/officeDocument/2006/relationships/hyperlink" Target="http://www.google.com/url?sa=i&amp;rct=j&amp;q=&amp;esrc=s&amp;frm=1&amp;source=images&amp;cd=&amp;cad=rja&amp;docid=qf8XHTwEm4kYbM&amp;tbnid=sudyVWaxNYOSgM:&amp;ved=0CAUQjRw&amp;url=http://www.goodenoughmother.com/2011/02/ask-rene-my-son-is-painfully-shy/&amp;ei=znCnUv61DZK-kQeW3IGQDA&amp;bvm=bv.57799294,d.eW0&amp;psig=AFQjCNGhRCEre6DVsUcOPE8jCOTGU4-XnQ&amp;ust=1386791398969934" TargetMode="External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m/url?sa=i&amp;rct=j&amp;q=&amp;esrc=s&amp;frm=1&amp;source=images&amp;cd=&amp;cad=rja&amp;docid=-ukriQdnYTi2PM&amp;tbnid=3cvlbqBG9R9s_M:&amp;ved=0CAUQjRw&amp;url=http://www.fanpop.com/clubs/shy-people/images/8588243/title/shy-photo&amp;ei=NXGnUoyPFMGokQeSrYDIAw&amp;bvm=bv.57799294,d.eW0&amp;psig=AFQjCNGhRCEre6DVsUcOPE8jCOTGU4-XnQ&amp;ust=1386791398969934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www.google.com/url?sa=i&amp;rct=j&amp;q=&amp;esrc=s&amp;frm=1&amp;source=images&amp;cd=&amp;cad=rja&amp;docid=qf8XHTwEm4kYbM&amp;tbnid=sudyVWaxNYOSgM:&amp;ved=0CAUQjRw&amp;url=http://www.ahaparenting.com/parenting-tools/raise-great-kids/socially-intelligent-child/Help-shy-child&amp;ei=6HCnUq6EN8f0kQeHvoDYCw&amp;bvm=bv.57799294,d.eW0&amp;psig=AFQjCNGhRCEre6DVsUcOPE8jCOTGU4-XnQ&amp;ust=1386791398969934" TargetMode="External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24400" y="2057400"/>
            <a:ext cx="396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</a:t>
            </a:r>
            <a:r>
              <a:rPr lang="en-US" sz="3600" b="1" baseline="30000" dirty="0" smtClean="0"/>
              <a:t>st</a:t>
            </a:r>
            <a:r>
              <a:rPr lang="en-US" sz="3600" b="1" dirty="0" smtClean="0"/>
              <a:t> Grade Text Talk</a:t>
            </a:r>
          </a:p>
          <a:p>
            <a:r>
              <a:rPr lang="en-US" sz="2800" b="1" dirty="0" smtClean="0"/>
              <a:t>Unit 5</a:t>
            </a:r>
            <a:endParaRPr lang="en-US" sz="2800" b="1" dirty="0"/>
          </a:p>
        </p:txBody>
      </p:sp>
      <p:sp>
        <p:nvSpPr>
          <p:cNvPr id="31746" name="AutoShape 2" descr="data:image/jpeg;base64,/9j/4AAQSkZJRgABAQAAAQABAAD/2wCEAAkGBhQSEBUSEhQUFRQVFBUWFBQUFRcUFxcYFRYVGBQUFRQXHCYeGBkjGRQVHy8gJCcpLC0sFh4xNTAqNSYrLCkBCQoKDgwOGg8PGi0kHyQpLCwsKS8sKSwqKSwsLCwvLCwsLSwsLCksKSksLCwpLC0sKSwsLCkpLCwsLCkpLCwpLP/AABEIAMQBAQMBIgACEQEDEQH/xAAbAAABBQEBAAAAAAAAAAAAAAAFAAECAwYEB//EAE8QAAEDAQUDBAwJCQcFAQAAAAEAAhEDBAUSITEGQVETImFxBxQjMlJzgZGhsbLRJDRCU5KTs8HwFTNDVGJydNLhFiVjgpSiwhcmo9Pxg//EABoBAAIDAQEAAAAAAAAAAAAAAAECAAMEBQb/xAA3EQABAwIDAgwFBQEBAQAAAAABAAIRAyEEMUESUQUTFCIyYXGBkaGx0SMzUnLBQlOy0vCiQyT/2gAMAwEAAhEDEQA/ABTdIUZUgclArus6IXnX9IpSolOknSJSnaVrdjLRzXMeZYXtYGnTntfi9QPnS2Vu/krS8O1FTkRO+DLz5g36S5dXhDizUBbdsEXznutGua3Mwe2GEHpeSyRKaUdfd/bDq9V9WDTLi6WF3NBhsRl0R0LhvW6jRLecHte3ExzQRImNDmCCtVPEsc7Y/VuvunOLqh9BzRtadyHkpByvstUse1zTDgRBG5aLbK0uPIsnmmkHkZAF0kYj0wpUrltVlMDpTed3VH5QbRDqbnzlGm/vWWJUZRhtyNNFlY1QA54pxgcSHHXfmBGqnatmjTqtpueIe0ljw0kEjvmkbiI9SPLKMxO/Q6Z6aIcmqRMbtRrkguJKURp3SOT5Wo/DTLi1hDC5z43hkiABnmVIXHnUcXjkqYaTUAJxYwCwNbObjiGU5cUxxNIa+R7I6zNoF0vEVN3p/oQyU2JFKtxwabuUBpVTDamE5HwXM1BStVyhloFnNQEyGlwa6A46CNTqM+lQYqkcjoTkchnppuzR4ioNOrTVC5SgoxX2dLKvJvqAAsxteGkhwAl0DUEAO83Sr31OWs9nszQ01OUdhIOjSMILvBJMmODZ3qs4tliy4OZ3CCZ8u5MMM64dY6DebW80BCU9K7rbd7WNDmVMYLnMPNLYc2JiTmM9VpLmtj6tjqtB7rTbLDAmGQY04ADyJa+L4tge0SJi8iLxOSalh9pxa4wYnfPmsZKcBbe97yPabKzDm7uZgDfLsRMd9h5vlKG2ixutNYWc1A002NHOaTieGjlc2jKIjyKqlwgXDae2AJm5MR1RvKsqYMNMNdJtFt/es0VGUWp3IHUX1hVbhpmCMD5MmGkZb8upWVdmSHU2tqNdyjS+Q1wDWN1e6R0HLoWk4yiDBO/Q6CTpuWfk1Q3A8wgspSjFm2fFWoxlOs0io0lhcxzZIMFpAmFRUuprWF5qtjE5reY+XYSASBGmf3ao8qpE7M37D19XUfBTk9QCfyPdDgU8oxadngyJrMJdTNRoDX85oneRAPNOStZsqSaYFamTVaXUwQ8Yo3SRkZ4qs42hEz5H2T8mqzEeY90CxKUojZblkAveKeKoabZaXS8ZEZaAHKVwPpwSOBI8xhXNqseSGnJIabmiSmBUgowpBOlUk6aE6CKYaBRIUxoExRb0Qo8XKhCSdJMq0Wu6vgoh/C0s83JvB9paftprrxphg+SHujw6mCT9FrAsYLzqCnyYecEEYcogmSNOKnZ74rMJLKjgXRJkSYECSehcjEYF9UudaYIFzrGdtLrpUsU1gDbxY+HejV2kNFuxjEAHYmyRI5TMSMwq7/sD6topNp5tdSbyLcgGj5TZPB286yENN/V+d3V3O77JueUZ5Z5KFK+qzcEVHdz7zQ4d2UhFuFrNqGoIntMdEDdvHgVDiKbmbBmO7fO/r8VzGkWvwkQQ6COBBgjzrRbU2dz6lma0SXUWgdeI+9Z+na3NfygcQ+S7FqZOpz612f2ktPzzz1wfuV9ajWdUa9kWBzJzPcVTTqUwxzXTePJd9alhsTGkg4bZhkac0OGS7rttTapq0ah51KpVqUj1F8t8okeZZ78t1sIbyhwgyBDYkb9NelUdvvx8pi5/hQOEaRGioOBqPaQ6JkkHrJ7O4q0YpjSCJiwI/wAUVvgzY7K5vehr2nodzTB8g9CmKBF31GxDm1ab3DfhcMifptKEWW8alMEMdAMSCA4EjQw4ET0pU70qteXh5xOycTBxA7nA5EK3ktQNDREB20M73mDa2Z36KvlDCdozcQfCEZoGLDTDtXWlpZ1NnER0ZgJr0ok3i8gZNrUi48JNMCeskIO69Khe1+LnNENgNho4NbGEDqCtqbQVzrUJznMN1Gh0SDCVWvLhF9qbnUjq3DxTHEUy0NM2jdoD19aOXfaW1qD2PPdKDazqZ3lpY9rm/jeFn7sqObVa5mbmy4Doa0k+gFVdvPxl+LnOBBMDMOEHICNFGzWp1Nwew4XDQ/0KuZhSwPAjnaaDOR2Sq3YgOLTu116u9HL+r0q9FloYwMeahY+Mg7InFHERr0qvZG28naADo7I/f6CULtVvfUjEchoAA1onWGtACqpVi1wc0wQQR5OhAYP/AOc0TrMXmN1+pE4j4wqDq71t6AotFaznNlCHk8XU3F59ZZ1NQTZWqXWwOdmXB7j0kgk+tBhbX8/P85If0yZPpVlivOpSJNN2EnUgAn0gwqBgHtp1GgyXDXfFz3n8K04trnsJFh/h4IvRrNdYLQWsDBipZBznTzhnziV1Wm1upOs1VgBwWaXA+CahB9YQEX1VDCwP5riS5uFkGTJnm8VM7Q1yQS+YBAljCIdq2MMEdCDsFUJNgRJMEnItAjLqUGKYBrMDQaEnetJZRSfarLWpNwcpjxNGQlpbzgN0z6ELv+yNfRZaKQhrRyT2zOAgnCfLJnp60MbflYPxtfDowghrRAGcNEQ0dSk2/wCsGlofzXElzcDIJOZkYc0rMFXp1GvaRa1ycpNstJEHqTOxNJ7S0jPqGduvq80ZvlwLadMMl77K0NcMzk8uIgmAIaTOvkXfYMJ7VH6Q0anJPJyDpES3Q5wsxU2gruHOfORb3rMgdQDhyCjUv2sSwl/5syzmsGHqgadGirPB9U0wyRadTmQRuyyt2704xdMOLr6aDf2oxdF4BoFC00w9lVxIJ1DsTmuM6h2IOQC20Qyo9gMhr3NB4wSJ9C6jtBW3uBMkhxYzECdS12GWk9CHkrdh8O6m9zzAnQEkTvuLWWatWa9oaLxqc43JoUgmUmrasqdJPCSiKW4KKlGSgUWiwQeblIpAJkgmSItVsVmpUaNSvWqsNVriAymHjmuwnOepGbs2QoV6La1K0Pcx0icDQQRq1wnI9Cy+2R+C2Hxdb7QIfsltjUsNQkDHSfHKU5iY0c07nD06HdHl61fFHaNN5mTa2hI3L0dLDUC1pc3Qb9y3h2IpTHLVB10xHnlONhqRcGiu+SHOHMGjYxZz0hF7rvuy25s0agx76bua8f5d/WJXdTsmCs2Z/N1vMcC57OEMUX7LnkZ6Dd2LU7BYbZkN9VnP7BUpA5d0nTmD3qw9jtg/TO+g33rSvNOi01KjmtA+U8hvpK82237IoqtNCyk4DlUq5jEN7WDUN4nelo47G1XQ157YHso/BYVv6fVVvqXeH4O2qpM4ZFAkHOJBnMdKvvSx2OzvDKtpqhxYyoIoYua8S0yCvPaDue395vrC0fZEPwtn8JZvs12BUr/uH/n2WTk1Gej6+6JdtXd+tVv9OfenFou/9arf6c+9YNWU1OMr/uH/AJ9lOS0fp9fder0dj6LrKLUK7+RcCQ7ks8iQebM6gq6tsHTbVZSdXdjeJaOTGY65yXZdx/7eo9IcP/I5Fr3JN5WaPm3HzDNWh1Y/+jv+f6qs0KP0Dz91lrZsfRpVG032h4c7QclPpBhV2nZiz02Oe60Phgl0Up4cD0hGdpGg22jO+R/tcgl+Vvg9ccaf/rKs+LE8Y7/n+qXiaMxsDz91yG77HjwdtVMUA/mDoRIzlWVblsrRJtL/AKk+9Z6qfhIO7k6fqROtVBZ5VQX15+YfBv8AVNxFH6B5+6uqWOxDW1VPqHKoiwfrb/8ATuQq00+aTu3FA6w1QNSv+4fBv9Uww1A/oHn7raGz2HDj7bfH8O5Oyx2IgEWt+enwd3vWUrO+Dx+NF0UO8af2QqeUYj9w+DfZajgcOP0+Z91o32OxCJtbhOncHe9WC7LJE9tu+pd71m6ruczTXQwVZBM5ocoxH7h8G+yHIsP9PmfdH/yfY/1t31DveotsNjJAFsOcx3B+7XOUAaCFG0UD34AyMn/4pyjEfuHwb7I8iw/0eZ91qvyHZsbWdtnE8gNHIuzkwN/FCLfZOTqvpzOB7mzETBiYVtwsPbFJx1NSn5BiClfvxqt41/tFbMBXrPqlr3TbcN/UAsHCGGpUmAsEX61wpwopwu0uNKsxJkklIRlPuUCrIyUYRZkEH5qCSchIBMkU9tPi1h8VW+0Cx69FvrZivarNYzQYHYKdQO57GxifIyc4Togbuxpb/mW/XUf515ho6X3O/kV6hh5jeweiyoeQZGu5bfYy96zrNbwatQllkeWEvcSwzMsJOWgQ93YzvD5ieqrS/nRfZvZm0WZtrpVqRa+0WWoykMTDidBylroG7VNsg6Ji5Ya2W6pUM1HveeL3Fx/3Ernlak9jW368h/5aP86j/wBNrf8AMeapSP8AzUAhGVnLN37f3m+sLUdkv483os1m+zVP9gbbTIe+gWtaQScdPIAydHZo7tdsjabXahVoUw9nIWds42NzbSAcIc4HIpoQkSvPApsWp/6XXh8wPraX86X/AE0t4/Qj66j/ADqQpIW+u4/9vUOjF9o5G7aJvKzj/Cfu6AhFOxOpXFTpvye3EHCQYONxiRkckTtNX+87Pl+gd7AV4yVJzQvaKsG22g47i4+Zro9ayl6WnFSqQMy2D5xp5EU2mqk1muPyQ478un0rD3heDnDDJDZIkA8/PvTBgjyIPqBtkW0y6+iVvvANqzrzGt8ylSvxuhBA46hDTZ8LZfmfABgj94QFznSTwyAI9P4lUbUq7YC1HbQwkRu8h6UEtTcyqbNaSwhrpg6A7v6K60HKehFLEK61nuI/G5dljsRdTYcoLRv+5D6jpptaNSJ6utW2OpaGgBhyGnNHuWbRbiCSI3Ig+xwWQ35Wf44Ik2ytH4KC9u2rgPMFayvanZANP46lWQd4TCdx8Ecp0BrAUqlmYQQQNEOpCvHOIHQAPuTTWMjFpuyCr2TvVoPUi9x2futHoezPqcFyX78areNf7RUbiqVBaaQc79KzKf2gpX58ZreNf7RXR4MEV3fb+Vx+F/lt7VwJwknXoV5xPKSeElFE+5RKnuUCozIKOzTFMFIpk6Rde1lteyzWIMcQDSqzG/ugWTN7VR+kctLtofg9h8TV+0Cxzl5dpu77nfyK9SwcxvYPRdjb8rDSo5aPZW8H1KVrdUe4mnZ6jqZy5rg0kHTWQsaVqNkD3C29Nkq+ySnCJCEv2jrnWo70e5Um+qx1efMPcuJyiFEYRSwXrVNZgLzBcAR1lGds7e+lasFNxa3kaBgREuosc49ZJJWcuwd2p/vt9aN9kJkW97fBp0B5qFNHRCLoWL9rfOO9HuVrNoK/zh8zfchYVjBmgjC9ls1dz7ioOeZLsck6nnvj1BEK5m9LP/DE/wCxD6bIuKyt4snzlx+9dVOpFvoEgkixN6zLcgtDclQc1m9o2Oe2sQXQAO9EiSYMnFkPIhTNnWvqVnEOY2g2k5jRva54BdP7vTqdYWqt4oUajDVOOq2ox7g10U6LWvEl+E88jSMxPFFrNaLE0VqlnlvNl4Lag5oPyGv+TJ+TvK51erclt1tosMAELzRl3HAX6lznZzMiSBmN0BAnXeQS9xjM5ETppqt7aL7Y94Ap1Gg6PdAnhlKz19WcS4dBI35wYVdOo6YIha6tFuzLTKyuszmS0kfjqBXXTdzR1KxliHJOkHE0NgzoSRzY6iqaHe9RWxplYHthWttGEZNB/popi86nAKDSrMTUCwIis8ZFSZeFRxAIC2ljrU6NJ4bh5QMJkPEty1IOhzhYqz1A2o07pRy9bcHikGQwuMF2mWQAdG7fmqy0Aq5lRxEkrlp3w8umW56EiAOmNClUvE7yS6dRu8q6KjH0wWnC8RDXNA/AQp5GpzKBATB5GqO3E4ds0d81WR9IK2+/jNbxr/aK4Nnqg7Ys4GvLU5+mF3318ZreNf7RWvg4RXd9v5XL4VdtMb2rhhOElIBd5efSlJShJRFS3T1KBU2d6OoepRhBmQRdmokJgFIpgmSKe2nxew+JqfaBY5y2G23xew+JqfaBY9wXmGZu+538ivUM6DeweigtPsj8Xt38LV9Sy5K0ezA+DW0j9Xf6lYESs24JgncmCCK6bu/PU/32+tG+yFUm8a3VR+xpIJd351n7wRfb0ReNYeK+xpo6IaoArKZzVaspoIr2i2vi5rJGvIMj6BK6rIR2/TPCxUSPoO9y5b3b/d1hZIE0KWpgDFTaJPnRS8bLyI5Vg5Y9rtYXszIAJAeQPkkARHTKsqkimYzuq2DaeAV5ttnWAr1cwZeDG6IETx3ru2fqsFl5V1SocdGrSIcX1QKge0hrWgHACzPgsxf1c1aj3wcLTzjB10idB5VLZqu/lORaThrEBzAdQO9LYzxzkOMkHIrFxcshbhUAfJWiuewUqYNTDmMxIghCrztMuJ0AWpfs2KLS4VDULshSDXB7T4JplxIPWszft3VaNQMqsIcWl+DUhoiCcIOXWIVbGkuLlpfVaGBohAK1vc8BkAAEuMAyTuL884B6N6poYQ7nZgkjWM9x6lKzMGM82ciYGEHfxEehVUGl0NnXTWJWuIssE6ldDqbOrqd9xURT4O9S4lIFGDvQkbl1upc0kzkMj07gnoy4QMyfuSqGKZ6XKNF2GDwhQXUfbJEg+tkS06fjILnqOMk8f6rV02y0FuUgGQgNuABI+9QthK2oXKWzh+F0PHU/bCM3z8ZreNf7RQPZo/DaHj6fthHL4+MVvGv9orRgfnn7fysHCHy29q4wE4TKQXcXFUoSTwnQRUWd6OoepMnZ3o6h6klG5IuzUSmTlJFKn21PcLD4mp9osa4L1e1Wewus9l7dFYkUnYOSMCMec9MwhzrDcu5tr+n715pgz+538ivSsPNb2D0Xm0LT7JNmz22f1Wp7JR83Zc5+Tax/nafWF3WAXVSZUYztkCqwsfJaTB1jgU6JMrytwUV6O64rnPyrZ52H7kwuC6CI5W1j6v8AlUhHaWFukd2p/vBF+yCZvKv10/saa1djuG6WVGvbXtMg5YuTI0IzEDii16bG2K0vdandud0h0sY0thrQ0RAPgoxZDauvHIU2r0atsjdQy7YtTTwLGj0FoUaexd2vIZTtFoc8963CzMqBpKhcFrAGmjZCYPJ2WlAPhGm2J3ZarF3ttC+nXx0HYYyw603a/IOXlhFNobfyNNtJpmGBgd0NABd6PVwWBtNclbahDGBqy05c7aVt/XiLRXxtBaSAHiZzGRz36b10tuw4OUec2tbhAEHoGSjdF2ANNWoYaO9G9zvcrxbMUhxOEuEkZkAHOPIVU2m0Daf3KxzyTDe9elVW1KVMvZUIqUKDMRhjzjeaYIc9wxESXandrCwe3VyVaNpaHuL+VptcHPPOmTiEAwAHExuzXqN5VXEVmjC5jqVAU+bkQ6pHOzzyInQZrz/sgsZ25TwTPJNDx8kFpIGEQNQJyVZAdZODCyte7HZQGwWwcQk9JB3FdVG5mEAa5a8eOaL2ql3HEdQYXNdL8UgbzkFtbRph8RmspqvLZlZ28rGG6CCN3QuFjc1oL+bDygbW87yrDWbsuIWuk7aAU7S7mgcSpNbMBQtIzaF1WEDlGA6Ygqm5K2obrR2WiWsa2Tpn5UNvCjkjb8h18PUhFvKjlWxVbM0/hlDx1P2wjV7/ABir41/tFCNm3/DbOP8AGp+0EYvf4xV8a/2ir8D8932/lZOEPljtXGnamThdxcZTlOkklRTU+9HUPUolOw80dQ9SYotyUdmmTSkSmCZIiG0zHGhY4JHcX6H9tABSqbi70e5ay9mg0LJPzLvbQ+k1q87SbYnrd/Ir0O3AHYPRAyyr4R8w9yi4VfCP0W+5H3tHBUkDgnhHbQUtq+G7zAfcq3UKo+UfR7kae3eAqnNkZpYR2kI5SqM8Wn7Lfcvd9jnf3ZZi7vuQa6dNQSvELd3p6l6jZbA7texlwqOomzUmvawnmzTHOyzLc8wq3bk86oRdF52+1scRToWlrCA5tZlOcxORyyjpV4pii/lKt2VKbhIx2d5LcxBODNo14on2JWxRr6fnGafurWW69qFIxVrU6Z4Oe1pz6CZUu26YwTELy+3ssNpMGvXoOzyq0g4Dj3qFv2GxOBo2mz1gNBjNNx/ymfWvX7VZaVUS9lOoCJBIa+RxBQO1bHWJ/wCiDT+w4tjyTHoWV+Kvc/lO2m2LBeX3vs3amNgUnHpZD8hwwlCLHSI5tQFkvDSXAggEgEweC9Bv+5KdjYX07TVbAnB30k6NygSdMwh+yF+G0VyyrDwGzDmjXGxue45OOSsGKcW7eY7wpxLZ2Qtpbea11NgLWs5FoJ8Fj6bWwY6SSsz2Ui4V7MHEEtoziGQJLjPqCPvtDarHvklzmUsQggZVKUkboz3cEA7Jtrl9lo5ECm53KeEZgt6hA863szCzOyKB3rVw2YcXEegFcWy5xOB6R64TX9V7kzqKp2VdoOM+gyVsn4yzR8Jd21NnaHF0agEDrWUa3n9S0+09YufocgIjgFmWOl5hZMT0itWGvCrrPl46ApCpnkqyGlxkjVOWs4+tZZgLS4SZWpoXkHUml0T5dyGWmtMnpXFStwGWMgdA/orO2GnVyBdKApxqu7Zc/DaHj6ftBG72Pwir41/tFCtmCztyzwf01P2gil7fGKvjantFacBeu77R6rBwiIY3tXKpAKIKkF21xlJOmToIqI0HUFEqQ0HUmKIySnNQKYKTkwCdIjt7juFk8QfaQ+k1E70b3CyeI/5IPjjRefpdDvd/Irvxl2D0XRUqADM+RcTrT0Lnr2guKQOXSmF00QrDaE9MyqXHNTDzEIlBcV6d44jgV67c9Y0qLHPINNtmY4HnS0NoNIjOIlrt3yl5FeRimVu72vKoKNCz4uTp1aAY+rExLAW043YgAJ6TpBWV8h4hXtiLqnZvaI2K7bRXDZe6sxlNp0LnMET0ASY6IRXYzZylXoi2Wlor165c5zqgxAQ4twtboNPuWcsF3urXNX5Npc5lpZVDRqcDGY4G8wT5l07Ebf0aFlbRqkhzXvIgOMhzi4RAO8lUPl0wrxmjFzjtdtdtOvTdTDqr6TabjLGsLy5hplpbqCM+GRV1a+xhc6scIY4Nc5jTiOIkAcmTrLXDXd0oPcV5WWnZKuAuqPfVktgtIIzY4bxAzkb5XLRo1LfVOEOLMYdVIgSRJGcQ3UnNIKW064TkwE99v7etlKx0ObTaC4vcJLnubMuB4AgR0lELNsC+w1OWNQPDixgAYWZmowyZJGjUIfX7SvkuqtDacOeyQ4gtNMBpaCJJlkda0to7IVO1u5GkyphaRUL3w2cLgMIaJ8Kc+C01WgUjAVDDzwuW5bSHUsnNc4Uwwic3E1qJg/5QfMhfZStLXWug1uTmUi1wjvYdkJ0IWWutr5yxfVh+/LRwK7L3s/Nx1RnEAvo1pPQCXkLc1pLQ5ZS4A7KE3laObqPOnuGuWuYWkTmIPSd6sunZ81ngkADcAInz6LovS4RSzBwmco1HWn2HzxkIbTOguq/gQZL2vJGjRkOiVlqJhxPWuqvWLW5kErjZ3pd0H0//AFUYh+0tGGbBVEpgnCdoVCsTxlor6AEKDiIUqGiUpwLo9spS+GWfx1P2git7fGKvjX+0UN2ZHwuz+Op+0ERvf4xV8a/2itHB/wA932j1XP4TEMb2/hcsqQKiApgLurhqUpJ0kE11EaDqSKYHIdSRKgyUdmmcmCRKaUyTVGb/AKkULJ4g+0s9yjidcka2lPcbH/D/APMoCXLzlLI9rv5FejAsOweitxAKFSomDSdAT1CfUmfTdvaR1ghWypCmD0pxVXM5sqTEZUhQvR3cyvSLS0EOYd7MIA1BYwRHHMLzS2MlsSps2ltTNK5PQ9rX+0CVkr03OcHNOSupuAEFbHZTa2nZrMaTpFQ1C6SDAlreGcjDwQ23Wey1HF7AA4kl3J1MEk5k4T9yEs24qnKrSoVethafQSPQnftFZahGOzGn4pwI83NVOwQ7ag9xVxcCiRqhgAZTAIGHFBc6IjN3nXG+pUbTcGHCYkYSW6buaQdMkQs90WeoxrmVKjMWbcQnzgA+eUmXCXRyVqpPPA1GgnyEn1JzzbmR2gpOlkViqt4OLy90udxc4v8ASc1pdhahqWt2FoAFMkicoxs4qu3bC1WNL3M5oElzXCOkolsvs+KDnvrVKbMTIbNdrHDNriTgdIyBH3I1HtLDBTMYdrJW3d2PXvptLqb2OLiXuMMLW7mtBOZ6YRW2di1lNjazKtSs0DEQ4AdcZ5uEadBRK7nspU5Noq1zB5zicPkJgQhdm21Y20cm93cHvGfzbzljb0E98PLkdTQxBdUgiylXDhrJBuhta/W02RSbhJyJGvUDuWXtt5ucTJ8iO7e2AUq3KNBbjc4Fhy0y5RvQSHetZSy0sbzK6VSq55gLAym1olc9Z+Iq6qYo5byPX/RdVvsmWW7RCw6cis1RhButNKpAMKyizKUmtzTsyAUhlmqVaE1YZKFJ2QT1qktUKR0U0UOa0uzJ+GWbx1P2gil7fGKvjantFCtlx8Ns/jqftBFL2Pwir42p7RWjg/57vtHqVg4U6De38LmUgVXKk0rurhSrUk2JJKmlRByCYpDQeRMUzclHZpiUgkUwCZIi20Q7lY/4f/mVxWINpjGWCoRGT9PIN6NXncNW0ULKaWCG0MLsVRrTOInQrhp7H2tuhpj/APZi8hx7Wy0nU+pXrqAbsgncPRF7BtC9x7m3A0ZlrCAR1NlX22+3h3OLhGcOc8kzwzQZuy1szJFEnceVYCPMpP2Xtbu+FIx/jN96U1mfUFrDma/hTtN50KnfU2P4l/NPUHN53DUoBeVKm100ySOBIJb0SNQjP9lLX4FE9dVqoGxlrz5tHP8AxWe9EYho/Uq3tpuEQgBcuCrSAmFqm7C2qM20/rWe9RdsBao72n9az3rTymkR0gsOwQsVUCnYrG6q8MYJc45ALTv7HFsPyaf1zPetJc+x9Wy0SWBjq7hBdjaAzqk5o061Fxu8Adqj9oCwkoTeNXtWztoSHVQ0NcW7v2R0lKwXGKVB1av+cc2QCO94N69J4IndOx1blTVtAbzTLG8o12epe7PVW3vcVqquya3CNByrPTmtwxeHz2xbK4WTin5QetYi2WxzMmOc3oDnAHocAcwrqV/VAABgYY3Wds/SKP3dsLaOUNSq1nN7xvKMMniYKlV2LtJ+SyfGs96xPfh6nOLx4hamOqMsAszab/qPGbqjjxeTHkAyC4rNZjUBeTmJjhktXW2DtRHeM+tZ71O79hrUynBYyc/0jN5PSpSfhg6C8eIRqOqEWCzF4W+rXLOWdPJtDG5bhx4nTNctlOGoPMVrqmwlq3MZ9az3rmr9j62HMMZIPztP3pziKLTIePEJQ1xEQhrmTMoNb7LhMhbp2xVpy5jdM+6M96orbCWoiOTb9Yz3q6ricO4dMeIVFJlRpyKw1M7ipaSFpX9ji27qbfraf8ykex5bT+ib9bT/AJlhdXpfUPELa0OGiylQZJURlK09Tsc26MqTfraf8ynT7HNtj80362n/ADJOUUo6Q8U+yZVGyj/hln8dT9oInep7vV8a/wBoro2f2JtdK1Uaj6YDGVWOceUYYAOeQMrmvUd3q+Nf7RWzg17XVnFpnmj1K53Ck7De1cwUmqICk0LvrhKcpJQkomURoOoJpSZ3o6h6kyjckHZpEppSSTJE8pApklIRlXUKRecLYmCeGgJMdMAq2rYHtyIBORgEOMESCI1EAnqXPSqlrg4GCCCD0jMLrfexLmuwtGEOAAGUEEAGdQ1roHQFnqCqHcyIjzVrSwjnEyqG2V5+Q76J6uHHJI2V/gO+ifcrK944sXNiW4dSYmpyk59OSf8AKWvN1LDr4DQ0buiUJq7h/u//AEI/D3rmc0jUR1iNMj6UhRd4J1I03jUdYVlS2lzmucASBn+1BObuJ0njCtfepJMtHOzdnq6AMY4OyP0inJqWhvmkGxqVzGkQQCIJMCRG+PWpVbO5pILdJneOaYJngCIlSrW7EQYgB7nxO9xBOfDIBWVbzDsUs74PB5x0e8vO7iYQmrbm9v8ApU5l+cufkneCfMVI0HjMtd5WlWflM4icI52omQcgNI05oPQdCpU7zgEYci1rTnnDWOZIMZEh33aKE1fpTfD+pUNouOjSepp/G8edMaLhmWmOoroqXnOrRMNEg7mPxNyjgA3qASN6ZzhzxOcM8pc3CcgBlCE1fpQ+H9S52UnESGk7sgTnll6R5wpUqLnOa0DN2k5T5T1KdK34aZYBriznwsHpGAHVO28O7crGjsWGY8kpjxl4G+Px4qAstfdP5VL2Eeacs4HTw1S5F/gu8x/G4+ZXm9MySzNzMNQz3+RBJyyceaSeLZ3lTrXxiBBbrGh4YujXnGT1JZq/T5qfD+pcgpukNiCThzyzmIM6K6pYKjdQN8ZiciQRHGQRHFV2u2F8SMxOe8zpPEgZT0BX1L5c7DLRzXB0iZJGHFP7xa0npCjuOtAHWo007yT1LlwO8E8dDpx9B8yWB2XNdnpkc9PePOuj8qncNDLTObTB0PCTMcR0lNUvPE0twAAmSGkjwNOA5unT0BSas9HzU5n1LncHDUEdYIUcautdtxhvNgtAAM7gAIOWZymenoC55VrASOcIKRxvYqeNKVBSTQhKkCpNKgCpAoQiCrJSUUlITSo0+9HUPUkUklG5IOzTJkkk6rSSSSUUSSSSUQKZJJJRBMUyZJMEhSSTJKIJQpgJJKJgolIJkkUFIpJklFEyZOkolTFIJ0lFAmSSSUTKTAmSSSp9E6dJJBQJ1NqSSCZTlMkkomX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data:image/jpeg;base64,/9j/4AAQSkZJRgABAQAAAQABAAD/2wCEAAkGBhQSEBUSEhQUFRQVFBUWFBQUFRcUFxcYFRYVGBQUFRQXHCYeGBkjGRQVHy8gJCcpLC0sFh4xNTAqNSYrLCkBCQoKDgwOGg8PGi0kHyQpLCwsKS8sKSwqKSwsLCwvLCwsLSwsLCksKSksLCwpLC0sKSwsLCkpLCwsLCkpLCwpLP/AABEIAMQBAQMBIgACEQEDEQH/xAAbAAABBQEBAAAAAAAAAAAAAAAFAAECAwYEB//EAE8QAAEDAQUDBAwJCQcFAQAAAAEAAhEDBAUSITEGQVETImFxBxQjMlJzgZGhsbLRJDRCU5KTs8HwFTNDVGJydNLhFiVjgpSiwhcmo9Pxg//EABoBAAIDAQEAAAAAAAAAAAAAAAECAAMEBQb/xAA3EQABAwIDAgwFBQEBAQAAAAABAAIRAyEEMUESUQUTFCIyYXGBkaGx0SMzUnLBQlOy0vCiQyT/2gAMAwEAAhEDEQA/ABTdIUZUgclArus6IXnX9IpSolOknSJSnaVrdjLRzXMeZYXtYGnTntfi9QPnS2Vu/krS8O1FTkRO+DLz5g36S5dXhDizUBbdsEXznutGua3Mwe2GEHpeSyRKaUdfd/bDq9V9WDTLi6WF3NBhsRl0R0LhvW6jRLecHte3ExzQRImNDmCCtVPEsc7Y/VuvunOLqh9BzRtadyHkpByvstUse1zTDgRBG5aLbK0uPIsnmmkHkZAF0kYj0wpUrltVlMDpTed3VH5QbRDqbnzlGm/vWWJUZRhtyNNFlY1QA54pxgcSHHXfmBGqnatmjTqtpueIe0ljw0kEjvmkbiI9SPLKMxO/Q6Z6aIcmqRMbtRrkguJKURp3SOT5Wo/DTLi1hDC5z43hkiABnmVIXHnUcXjkqYaTUAJxYwCwNbObjiGU5cUxxNIa+R7I6zNoF0vEVN3p/oQyU2JFKtxwabuUBpVTDamE5HwXM1BStVyhloFnNQEyGlwa6A46CNTqM+lQYqkcjoTkchnppuzR4ioNOrTVC5SgoxX2dLKvJvqAAsxteGkhwAl0DUEAO83Sr31OWs9nszQ01OUdhIOjSMILvBJMmODZ3qs4tliy4OZ3CCZ8u5MMM64dY6DebW80BCU9K7rbd7WNDmVMYLnMPNLYc2JiTmM9VpLmtj6tjqtB7rTbLDAmGQY04ADyJa+L4tge0SJi8iLxOSalh9pxa4wYnfPmsZKcBbe97yPabKzDm7uZgDfLsRMd9h5vlKG2ixutNYWc1A002NHOaTieGjlc2jKIjyKqlwgXDae2AJm5MR1RvKsqYMNMNdJtFt/es0VGUWp3IHUX1hVbhpmCMD5MmGkZb8upWVdmSHU2tqNdyjS+Q1wDWN1e6R0HLoWk4yiDBO/Q6CTpuWfk1Q3A8wgspSjFm2fFWoxlOs0io0lhcxzZIMFpAmFRUuprWF5qtjE5reY+XYSASBGmf3ao8qpE7M37D19XUfBTk9QCfyPdDgU8oxadngyJrMJdTNRoDX85oneRAPNOStZsqSaYFamTVaXUwQ8Yo3SRkZ4qs42hEz5H2T8mqzEeY90CxKUojZblkAveKeKoabZaXS8ZEZaAHKVwPpwSOBI8xhXNqseSGnJIabmiSmBUgowpBOlUk6aE6CKYaBRIUxoExRb0Qo8XKhCSdJMq0Wu6vgoh/C0s83JvB9paftprrxphg+SHujw6mCT9FrAsYLzqCnyYecEEYcogmSNOKnZ74rMJLKjgXRJkSYECSehcjEYF9UudaYIFzrGdtLrpUsU1gDbxY+HejV2kNFuxjEAHYmyRI5TMSMwq7/sD6topNp5tdSbyLcgGj5TZPB286yENN/V+d3V3O77JueUZ5Z5KFK+qzcEVHdz7zQ4d2UhFuFrNqGoIntMdEDdvHgVDiKbmbBmO7fO/r8VzGkWvwkQQ6COBBgjzrRbU2dz6lma0SXUWgdeI+9Z+na3NfygcQ+S7FqZOpz612f2ktPzzz1wfuV9ajWdUa9kWBzJzPcVTTqUwxzXTePJd9alhsTGkg4bZhkac0OGS7rttTapq0ah51KpVqUj1F8t8okeZZ78t1sIbyhwgyBDYkb9NelUdvvx8pi5/hQOEaRGioOBqPaQ6JkkHrJ7O4q0YpjSCJiwI/wAUVvgzY7K5vehr2nodzTB8g9CmKBF31GxDm1ab3DfhcMifptKEWW8alMEMdAMSCA4EjQw4ET0pU70qteXh5xOycTBxA7nA5EK3ktQNDREB20M73mDa2Z36KvlDCdozcQfCEZoGLDTDtXWlpZ1NnER0ZgJr0ok3i8gZNrUi48JNMCeskIO69Khe1+LnNENgNho4NbGEDqCtqbQVzrUJznMN1Gh0SDCVWvLhF9qbnUjq3DxTHEUy0NM2jdoD19aOXfaW1qD2PPdKDazqZ3lpY9rm/jeFn7sqObVa5mbmy4Doa0k+gFVdvPxl+LnOBBMDMOEHICNFGzWp1Nwew4XDQ/0KuZhSwPAjnaaDOR2Sq3YgOLTu116u9HL+r0q9FloYwMeahY+Mg7InFHERr0qvZG28naADo7I/f6CULtVvfUjEchoAA1onWGtACqpVi1wc0wQQR5OhAYP/AOc0TrMXmN1+pE4j4wqDq71t6AotFaznNlCHk8XU3F59ZZ1NQTZWqXWwOdmXB7j0kgk+tBhbX8/P85If0yZPpVlivOpSJNN2EnUgAn0gwqBgHtp1GgyXDXfFz3n8K04trnsJFh/h4IvRrNdYLQWsDBipZBznTzhnziV1Wm1upOs1VgBwWaXA+CahB9YQEX1VDCwP5riS5uFkGTJnm8VM7Q1yQS+YBAljCIdq2MMEdCDsFUJNgRJMEnItAjLqUGKYBrMDQaEnetJZRSfarLWpNwcpjxNGQlpbzgN0z6ELv+yNfRZaKQhrRyT2zOAgnCfLJnp60MbflYPxtfDowghrRAGcNEQ0dSk2/wCsGlofzXElzcDIJOZkYc0rMFXp1GvaRa1ycpNstJEHqTOxNJ7S0jPqGduvq80ZvlwLadMMl77K0NcMzk8uIgmAIaTOvkXfYMJ7VH6Q0anJPJyDpES3Q5wsxU2gruHOfORb3rMgdQDhyCjUv2sSwl/5syzmsGHqgadGirPB9U0wyRadTmQRuyyt2704xdMOLr6aDf2oxdF4BoFC00w9lVxIJ1DsTmuM6h2IOQC20Qyo9gMhr3NB4wSJ9C6jtBW3uBMkhxYzECdS12GWk9CHkrdh8O6m9zzAnQEkTvuLWWatWa9oaLxqc43JoUgmUmrasqdJPCSiKW4KKlGSgUWiwQeblIpAJkgmSItVsVmpUaNSvWqsNVriAymHjmuwnOepGbs2QoV6La1K0Pcx0icDQQRq1wnI9Cy+2R+C2Hxdb7QIfsltjUsNQkDHSfHKU5iY0c07nD06HdHl61fFHaNN5mTa2hI3L0dLDUC1pc3Qb9y3h2IpTHLVB10xHnlONhqRcGiu+SHOHMGjYxZz0hF7rvuy25s0agx76bua8f5d/WJXdTsmCs2Z/N1vMcC57OEMUX7LnkZ6Dd2LU7BYbZkN9VnP7BUpA5d0nTmD3qw9jtg/TO+g33rSvNOi01KjmtA+U8hvpK82237IoqtNCyk4DlUq5jEN7WDUN4nelo47G1XQ157YHso/BYVv6fVVvqXeH4O2qpM4ZFAkHOJBnMdKvvSx2OzvDKtpqhxYyoIoYua8S0yCvPaDue395vrC0fZEPwtn8JZvs12BUr/uH/n2WTk1Gej6+6JdtXd+tVv9OfenFou/9arf6c+9YNWU1OMr/uH/AJ9lOS0fp9fder0dj6LrKLUK7+RcCQ7ks8iQebM6gq6tsHTbVZSdXdjeJaOTGY65yXZdx/7eo9IcP/I5Fr3JN5WaPm3HzDNWh1Y/+jv+f6qs0KP0Dz91lrZsfRpVG032h4c7QclPpBhV2nZiz02Oe60Phgl0Up4cD0hGdpGg22jO+R/tcgl+Vvg9ccaf/rKs+LE8Y7/n+qXiaMxsDz91yG77HjwdtVMUA/mDoRIzlWVblsrRJtL/AKk+9Z6qfhIO7k6fqROtVBZ5VQX15+YfBv8AVNxFH6B5+6uqWOxDW1VPqHKoiwfrb/8ATuQq00+aTu3FA6w1QNSv+4fBv9Uww1A/oHn7raGz2HDj7bfH8O5Oyx2IgEWt+enwd3vWUrO+Dx+NF0UO8af2QqeUYj9w+DfZajgcOP0+Z91o32OxCJtbhOncHe9WC7LJE9tu+pd71m6ruczTXQwVZBM5ocoxH7h8G+yHIsP9PmfdH/yfY/1t31DveotsNjJAFsOcx3B+7XOUAaCFG0UD34AyMn/4pyjEfuHwb7I8iw/0eZ91qvyHZsbWdtnE8gNHIuzkwN/FCLfZOTqvpzOB7mzETBiYVtwsPbFJx1NSn5BiClfvxqt41/tFbMBXrPqlr3TbcN/UAsHCGGpUmAsEX61wpwopwu0uNKsxJkklIRlPuUCrIyUYRZkEH5qCSchIBMkU9tPi1h8VW+0Cx69FvrZivarNYzQYHYKdQO57GxifIyc4Togbuxpb/mW/XUf515ho6X3O/kV6hh5jeweiyoeQZGu5bfYy96zrNbwatQllkeWEvcSwzMsJOWgQ93YzvD5ieqrS/nRfZvZm0WZtrpVqRa+0WWoykMTDidBylroG7VNsg6Ji5Ya2W6pUM1HveeL3Fx/3Ernlak9jW368h/5aP86j/wBNrf8AMeapSP8AzUAhGVnLN37f3m+sLUdkv483os1m+zVP9gbbTIe+gWtaQScdPIAydHZo7tdsjabXahVoUw9nIWds42NzbSAcIc4HIpoQkSvPApsWp/6XXh8wPraX86X/AE0t4/Qj66j/ADqQpIW+u4/9vUOjF9o5G7aJvKzj/Cfu6AhFOxOpXFTpvye3EHCQYONxiRkckTtNX+87Pl+gd7AV4yVJzQvaKsG22g47i4+Zro9ayl6WnFSqQMy2D5xp5EU2mqk1muPyQ478un0rD3heDnDDJDZIkA8/PvTBgjyIPqBtkW0y6+iVvvANqzrzGt8ylSvxuhBA46hDTZ8LZfmfABgj94QFznSTwyAI9P4lUbUq7YC1HbQwkRu8h6UEtTcyqbNaSwhrpg6A7v6K60HKehFLEK61nuI/G5dljsRdTYcoLRv+5D6jpptaNSJ6utW2OpaGgBhyGnNHuWbRbiCSI3Ig+xwWQ35Wf44Ik2ytH4KC9u2rgPMFayvanZANP46lWQd4TCdx8Ecp0BrAUqlmYQQQNEOpCvHOIHQAPuTTWMjFpuyCr2TvVoPUi9x2futHoezPqcFyX78areNf7RUbiqVBaaQc79KzKf2gpX58ZreNf7RXR4MEV3fb+Vx+F/lt7VwJwknXoV5xPKSeElFE+5RKnuUCozIKOzTFMFIpk6Rde1lteyzWIMcQDSqzG/ugWTN7VR+kctLtofg9h8TV+0Cxzl5dpu77nfyK9SwcxvYPRdjb8rDSo5aPZW8H1KVrdUe4mnZ6jqZy5rg0kHTWQsaVqNkD3C29Nkq+ySnCJCEv2jrnWo70e5Um+qx1efMPcuJyiFEYRSwXrVNZgLzBcAR1lGds7e+lasFNxa3kaBgREuosc49ZJJWcuwd2p/vt9aN9kJkW97fBp0B5qFNHRCLoWL9rfOO9HuVrNoK/zh8zfchYVjBmgjC9ls1dz7ioOeZLsck6nnvj1BEK5m9LP/DE/wCxD6bIuKyt4snzlx+9dVOpFvoEgkixN6zLcgtDclQc1m9o2Oe2sQXQAO9EiSYMnFkPIhTNnWvqVnEOY2g2k5jRva54BdP7vTqdYWqt4oUajDVOOq2ox7g10U6LWvEl+E88jSMxPFFrNaLE0VqlnlvNl4Lag5oPyGv+TJ+TvK51erclt1tosMAELzRl3HAX6lznZzMiSBmN0BAnXeQS9xjM5ETppqt7aL7Y94Ap1Gg6PdAnhlKz19WcS4dBI35wYVdOo6YIha6tFuzLTKyuszmS0kfjqBXXTdzR1KxliHJOkHE0NgzoSRzY6iqaHe9RWxplYHthWttGEZNB/popi86nAKDSrMTUCwIis8ZFSZeFRxAIC2ljrU6NJ4bh5QMJkPEty1IOhzhYqz1A2o07pRy9bcHikGQwuMF2mWQAdG7fmqy0Aq5lRxEkrlp3w8umW56EiAOmNClUvE7yS6dRu8q6KjH0wWnC8RDXNA/AQp5GpzKBATB5GqO3E4ds0d81WR9IK2+/jNbxr/aK4Nnqg7Ys4GvLU5+mF3318ZreNf7RWvg4RXd9v5XL4VdtMb2rhhOElIBd5efSlJShJRFS3T1KBU2d6OoepRhBmQRdmokJgFIpgmSKe2nxew+JqfaBY5y2G23xew+JqfaBY9wXmGZu+538ivUM6DeweigtPsj8Xt38LV9Sy5K0ezA+DW0j9Xf6lYESs24JgncmCCK6bu/PU/32+tG+yFUm8a3VR+xpIJd351n7wRfb0ReNYeK+xpo6IaoArKZzVaspoIr2i2vi5rJGvIMj6BK6rIR2/TPCxUSPoO9y5b3b/d1hZIE0KWpgDFTaJPnRS8bLyI5Vg5Y9rtYXszIAJAeQPkkARHTKsqkimYzuq2DaeAV5ttnWAr1cwZeDG6IETx3ru2fqsFl5V1SocdGrSIcX1QKge0hrWgHACzPgsxf1c1aj3wcLTzjB10idB5VLZqu/lORaThrEBzAdQO9LYzxzkOMkHIrFxcshbhUAfJWiuewUqYNTDmMxIghCrztMuJ0AWpfs2KLS4VDULshSDXB7T4JplxIPWszft3VaNQMqsIcWl+DUhoiCcIOXWIVbGkuLlpfVaGBohAK1vc8BkAAEuMAyTuL884B6N6poYQ7nZgkjWM9x6lKzMGM82ciYGEHfxEehVUGl0NnXTWJWuIssE6ldDqbOrqd9xURT4O9S4lIFGDvQkbl1upc0kzkMj07gnoy4QMyfuSqGKZ6XKNF2GDwhQXUfbJEg+tkS06fjILnqOMk8f6rV02y0FuUgGQgNuABI+9QthK2oXKWzh+F0PHU/bCM3z8ZreNf7RQPZo/DaHj6fthHL4+MVvGv9orRgfnn7fysHCHy29q4wE4TKQXcXFUoSTwnQRUWd6OoepMnZ3o6h6klG5IuzUSmTlJFKn21PcLD4mp9osa4L1e1Wewus9l7dFYkUnYOSMCMec9MwhzrDcu5tr+n715pgz+538ivSsPNb2D0Xm0LT7JNmz22f1Wp7JR83Zc5+Tax/nafWF3WAXVSZUYztkCqwsfJaTB1jgU6JMrytwUV6O64rnPyrZ52H7kwuC6CI5W1j6v8AlUhHaWFukd2p/vBF+yCZvKv10/saa1djuG6WVGvbXtMg5YuTI0IzEDii16bG2K0vdandud0h0sY0thrQ0RAPgoxZDauvHIU2r0atsjdQy7YtTTwLGj0FoUaexd2vIZTtFoc8963CzMqBpKhcFrAGmjZCYPJ2WlAPhGm2J3ZarF3ttC+nXx0HYYyw603a/IOXlhFNobfyNNtJpmGBgd0NABd6PVwWBtNclbahDGBqy05c7aVt/XiLRXxtBaSAHiZzGRz36b10tuw4OUec2tbhAEHoGSjdF2ANNWoYaO9G9zvcrxbMUhxOEuEkZkAHOPIVU2m0Daf3KxzyTDe9elVW1KVMvZUIqUKDMRhjzjeaYIc9wxESXandrCwe3VyVaNpaHuL+VptcHPPOmTiEAwAHExuzXqN5VXEVmjC5jqVAU+bkQ6pHOzzyInQZrz/sgsZ25TwTPJNDx8kFpIGEQNQJyVZAdZODCyte7HZQGwWwcQk9JB3FdVG5mEAa5a8eOaL2ql3HEdQYXNdL8UgbzkFtbRph8RmspqvLZlZ28rGG6CCN3QuFjc1oL+bDygbW87yrDWbsuIWuk7aAU7S7mgcSpNbMBQtIzaF1WEDlGA6Ygqm5K2obrR2WiWsa2Tpn5UNvCjkjb8h18PUhFvKjlWxVbM0/hlDx1P2wjV7/ABir41/tFCNm3/DbOP8AGp+0EYvf4xV8a/2ir8D8932/lZOEPljtXGnamThdxcZTlOkklRTU+9HUPUolOw80dQ9SYotyUdmmTSkSmCZIiG0zHGhY4JHcX6H9tABSqbi70e5ay9mg0LJPzLvbQ+k1q87SbYnrd/Ir0O3AHYPRAyyr4R8w9yi4VfCP0W+5H3tHBUkDgnhHbQUtq+G7zAfcq3UKo+UfR7kae3eAqnNkZpYR2kI5SqM8Wn7Lfcvd9jnf3ZZi7vuQa6dNQSvELd3p6l6jZbA7texlwqOomzUmvawnmzTHOyzLc8wq3bk86oRdF52+1scRToWlrCA5tZlOcxORyyjpV4pii/lKt2VKbhIx2d5LcxBODNo14on2JWxRr6fnGafurWW69qFIxVrU6Z4Oe1pz6CZUu26YwTELy+3ssNpMGvXoOzyq0g4Dj3qFv2GxOBo2mz1gNBjNNx/ymfWvX7VZaVUS9lOoCJBIa+RxBQO1bHWJ/wCiDT+w4tjyTHoWV+Kvc/lO2m2LBeX3vs3amNgUnHpZD8hwwlCLHSI5tQFkvDSXAggEgEweC9Bv+5KdjYX07TVbAnB30k6NygSdMwh+yF+G0VyyrDwGzDmjXGxue45OOSsGKcW7eY7wpxLZ2Qtpbea11NgLWs5FoJ8Fj6bWwY6SSsz2Ui4V7MHEEtoziGQJLjPqCPvtDarHvklzmUsQggZVKUkboz3cEA7Jtrl9lo5ECm53KeEZgt6hA863szCzOyKB3rVw2YcXEegFcWy5xOB6R64TX9V7kzqKp2VdoOM+gyVsn4yzR8Jd21NnaHF0agEDrWUa3n9S0+09YufocgIjgFmWOl5hZMT0itWGvCrrPl46ApCpnkqyGlxkjVOWs4+tZZgLS4SZWpoXkHUml0T5dyGWmtMnpXFStwGWMgdA/orO2GnVyBdKApxqu7Zc/DaHj6ftBG72Pwir41/tFCtmCztyzwf01P2gil7fGKvjantFacBeu77R6rBwiIY3tXKpAKIKkF21xlJOmToIqI0HUFEqQ0HUmKIySnNQKYKTkwCdIjt7juFk8QfaQ+k1E70b3CyeI/5IPjjRefpdDvd/Irvxl2D0XRUqADM+RcTrT0Lnr2guKQOXSmF00QrDaE9MyqXHNTDzEIlBcV6d44jgV67c9Y0qLHPINNtmY4HnS0NoNIjOIlrt3yl5FeRimVu72vKoKNCz4uTp1aAY+rExLAW043YgAJ6TpBWV8h4hXtiLqnZvaI2K7bRXDZe6sxlNp0LnMET0ASY6IRXYzZylXoi2Wlor165c5zqgxAQ4twtboNPuWcsF3urXNX5Npc5lpZVDRqcDGY4G8wT5l07Ebf0aFlbRqkhzXvIgOMhzi4RAO8lUPl0wrxmjFzjtdtdtOvTdTDqr6TabjLGsLy5hplpbqCM+GRV1a+xhc6scIY4Nc5jTiOIkAcmTrLXDXd0oPcV5WWnZKuAuqPfVktgtIIzY4bxAzkb5XLRo1LfVOEOLMYdVIgSRJGcQ3UnNIKW064TkwE99v7etlKx0ObTaC4vcJLnubMuB4AgR0lELNsC+w1OWNQPDixgAYWZmowyZJGjUIfX7SvkuqtDacOeyQ4gtNMBpaCJJlkda0to7IVO1u5GkyphaRUL3w2cLgMIaJ8Kc+C01WgUjAVDDzwuW5bSHUsnNc4Uwwic3E1qJg/5QfMhfZStLXWug1uTmUi1wjvYdkJ0IWWutr5yxfVh+/LRwK7L3s/Nx1RnEAvo1pPQCXkLc1pLQ5ZS4A7KE3laObqPOnuGuWuYWkTmIPSd6sunZ81ngkADcAInz6LovS4RSzBwmco1HWn2HzxkIbTOguq/gQZL2vJGjRkOiVlqJhxPWuqvWLW5kErjZ3pd0H0//AFUYh+0tGGbBVEpgnCdoVCsTxlor6AEKDiIUqGiUpwLo9spS+GWfx1P2git7fGKvjX+0UN2ZHwuz+Op+0ERvf4xV8a/2itHB/wA932j1XP4TEMb2/hcsqQKiApgLurhqUpJ0kE11EaDqSKYHIdSRKgyUdmmcmCRKaUyTVGb/AKkULJ4g+0s9yjidcka2lPcbH/D/APMoCXLzlLI9rv5FejAsOweitxAKFSomDSdAT1CfUmfTdvaR1ghWypCmD0pxVXM5sqTEZUhQvR3cyvSLS0EOYd7MIA1BYwRHHMLzS2MlsSps2ltTNK5PQ9rX+0CVkr03OcHNOSupuAEFbHZTa2nZrMaTpFQ1C6SDAlreGcjDwQ23Wey1HF7AA4kl3J1MEk5k4T9yEs24qnKrSoVethafQSPQnftFZahGOzGn4pwI83NVOwQ7ag9xVxcCiRqhgAZTAIGHFBc6IjN3nXG+pUbTcGHCYkYSW6buaQdMkQs90WeoxrmVKjMWbcQnzgA+eUmXCXRyVqpPPA1GgnyEn1JzzbmR2gpOlkViqt4OLy90udxc4v8ASc1pdhahqWt2FoAFMkicoxs4qu3bC1WNL3M5oElzXCOkolsvs+KDnvrVKbMTIbNdrHDNriTgdIyBH3I1HtLDBTMYdrJW3d2PXvptLqb2OLiXuMMLW7mtBOZ6YRW2di1lNjazKtSs0DEQ4AdcZ5uEadBRK7nspU5Noq1zB5zicPkJgQhdm21Y20cm93cHvGfzbzljb0E98PLkdTQxBdUgiylXDhrJBuhta/W02RSbhJyJGvUDuWXtt5ucTJ8iO7e2AUq3KNBbjc4Fhy0y5RvQSHetZSy0sbzK6VSq55gLAym1olc9Z+Iq6qYo5byPX/RdVvsmWW7RCw6cis1RhButNKpAMKyizKUmtzTsyAUhlmqVaE1YZKFJ2QT1qktUKR0U0UOa0uzJ+GWbx1P2gil7fGKvjantFCtlx8Ns/jqftBFL2Pwir42p7RWjg/57vtHqVg4U6De38LmUgVXKk0rurhSrUk2JJKmlRByCYpDQeRMUzclHZpiUgkUwCZIi20Q7lY/4f/mVxWINpjGWCoRGT9PIN6NXncNW0ULKaWCG0MLsVRrTOInQrhp7H2tuhpj/APZi8hx7Wy0nU+pXrqAbsgncPRF7BtC9x7m3A0ZlrCAR1NlX22+3h3OLhGcOc8kzwzQZuy1szJFEnceVYCPMpP2Xtbu+FIx/jN96U1mfUFrDma/hTtN50KnfU2P4l/NPUHN53DUoBeVKm100ySOBIJb0SNQjP9lLX4FE9dVqoGxlrz5tHP8AxWe9EYho/Uq3tpuEQgBcuCrSAmFqm7C2qM20/rWe9RdsBao72n9az3rTymkR0gsOwQsVUCnYrG6q8MYJc45ALTv7HFsPyaf1zPetJc+x9Wy0SWBjq7hBdjaAzqk5o061Fxu8Adqj9oCwkoTeNXtWztoSHVQ0NcW7v2R0lKwXGKVB1av+cc2QCO94N69J4IndOx1blTVtAbzTLG8o12epe7PVW3vcVqquya3CNByrPTmtwxeHz2xbK4WTin5QetYi2WxzMmOc3oDnAHocAcwrqV/VAABgYY3Wds/SKP3dsLaOUNSq1nN7xvKMMniYKlV2LtJ+SyfGs96xPfh6nOLx4hamOqMsAszab/qPGbqjjxeTHkAyC4rNZjUBeTmJjhktXW2DtRHeM+tZ71O79hrUynBYyc/0jN5PSpSfhg6C8eIRqOqEWCzF4W+rXLOWdPJtDG5bhx4nTNctlOGoPMVrqmwlq3MZ9az3rmr9j62HMMZIPztP3pziKLTIePEJQ1xEQhrmTMoNb7LhMhbp2xVpy5jdM+6M96orbCWoiOTb9Yz3q6ricO4dMeIVFJlRpyKw1M7ipaSFpX9ji27qbfraf8ykex5bT+ib9bT/AJlhdXpfUPELa0OGiylQZJURlK09Tsc26MqTfraf8ynT7HNtj80362n/ADJOUUo6Q8U+yZVGyj/hln8dT9oInep7vV8a/wBoro2f2JtdK1Uaj6YDGVWOceUYYAOeQMrmvUd3q+Nf7RWzg17XVnFpnmj1K53Ck7De1cwUmqICk0LvrhKcpJQkomURoOoJpSZ3o6h6kyjckHZpEppSSTJE8pApklIRlXUKRecLYmCeGgJMdMAq2rYHtyIBORgEOMESCI1EAnqXPSqlrg4GCCCD0jMLrfexLmuwtGEOAAGUEEAGdQ1roHQFnqCqHcyIjzVrSwjnEyqG2V5+Q76J6uHHJI2V/gO+ifcrK944sXNiW4dSYmpyk59OSf8AKWvN1LDr4DQ0buiUJq7h/u//AEI/D3rmc0jUR1iNMj6UhRd4J1I03jUdYVlS2lzmucASBn+1BObuJ0njCtfepJMtHOzdnq6AMY4OyP0inJqWhvmkGxqVzGkQQCIJMCRG+PWpVbO5pILdJneOaYJngCIlSrW7EQYgB7nxO9xBOfDIBWVbzDsUs74PB5x0e8vO7iYQmrbm9v8ApU5l+cufkneCfMVI0HjMtd5WlWflM4icI52omQcgNI05oPQdCpU7zgEYci1rTnnDWOZIMZEh33aKE1fpTfD+pUNouOjSepp/G8edMaLhmWmOoroqXnOrRMNEg7mPxNyjgA3qASN6ZzhzxOcM8pc3CcgBlCE1fpQ+H9S52UnESGk7sgTnll6R5wpUqLnOa0DN2k5T5T1KdK34aZYBriznwsHpGAHVO28O7crGjsWGY8kpjxl4G+Px4qAstfdP5VL2Eeacs4HTw1S5F/gu8x/G4+ZXm9MySzNzMNQz3+RBJyyceaSeLZ3lTrXxiBBbrGh4YujXnGT1JZq/T5qfD+pcgpukNiCThzyzmIM6K6pYKjdQN8ZiciQRHGQRHFV2u2F8SMxOe8zpPEgZT0BX1L5c7DLRzXB0iZJGHFP7xa0npCjuOtAHWo007yT1LlwO8E8dDpx9B8yWB2XNdnpkc9PePOuj8qncNDLTObTB0PCTMcR0lNUvPE0twAAmSGkjwNOA5unT0BSas9HzU5n1LncHDUEdYIUcautdtxhvNgtAAM7gAIOWZymenoC55VrASOcIKRxvYqeNKVBSTQhKkCpNKgCpAoQiCrJSUUlITSo0+9HUPUkUklG5IOzTJkkk6rSSSSUUSSSSUQKZJJJRBMUyZJMEhSSTJKIJQpgJJKJgolIJkkUFIpJklFEyZOkolTFIJ0lFAmSSSUTKTAmSSSp9E6dJJBQJ1NqSSCZTlMkkomX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2" descr="https://encrypted-tbn0.gstatic.com/images?q=tbn:ANd9GcTVVNnxjfF8yZ1NJdjyEonAz7ssEqJHcn9HFTmdmnzPUJw_L9O8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1524000"/>
            <a:ext cx="2667000" cy="34412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981200"/>
            <a:ext cx="2857501" cy="2286001"/>
          </a:xfrm>
          <a:prstGeom prst="rect">
            <a:avLst/>
          </a:prstGeom>
          <a:noFill/>
        </p:spPr>
      </p:pic>
      <p:pic>
        <p:nvPicPr>
          <p:cNvPr id="3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5943600" y="4571999"/>
            <a:ext cx="2857501" cy="22860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381000"/>
            <a:ext cx="8458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Thumbs up if this is an example of </a:t>
            </a:r>
            <a:r>
              <a:rPr lang="en-US" sz="5400" b="1" dirty="0" smtClean="0"/>
              <a:t>sheepishly</a:t>
            </a:r>
            <a:r>
              <a:rPr lang="en-US" sz="2800" b="1" dirty="0" smtClean="0"/>
              <a:t>.  Thumbs down if not.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1336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boy walked onto the stage and sang a song in front of 500 people.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3528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little girl hid behind her mother when the stranger tried to talk to her.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4572000"/>
            <a:ext cx="510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boy knew the answer to the question, but did not say the answer when asked because he was scared everyone would laugh at him.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reluctantly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0"/>
            <a:ext cx="7239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reluctantly</a:t>
            </a:r>
            <a:endParaRPr lang="en-US" sz="115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0" y="175260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Concerned or afraid</a:t>
            </a:r>
            <a:endParaRPr lang="en-US" sz="3200" dirty="0"/>
          </a:p>
        </p:txBody>
      </p:sp>
      <p:sp>
        <p:nvSpPr>
          <p:cNvPr id="8198" name="AutoShape 6" descr="data:image/jpeg;base64,/9j/4AAQSkZJRgABAQAAAQABAAD/2wCEAAkGBhQPEBQUEBQPFBQUFBQVFRQUFBQUFBQQFBQVFRQUFBQXHCYeFxkkGRQUHy8gIycpLCwsFR4xNTAqNSYrLCkBCQoKDgwOGg8PGi4kHCQpKSkpKS8pLCksKSotLCkpKSopLDApKSwpLCwpLCkuLCwsKSwpLC0sLCopLCksLCwpKf/AABEIAOEA4QMBIgACEQEDEQH/xAAbAAACAwEBAQAAAAAAAAAAAAABAgADBAYFB//EAD0QAAIBAgMFBgQFAgUEAwAAAAECAAMRBBIhBRMxQVEiMmFxgZEGQqHRM1KxwfAjYhRTgtLhcpLC8RWisv/EABsBAAIDAQEBAAAAAAAAAAAAAAIEAQMFBgAH/8QANBEAAgEDAwMCBAMHBQAAAAAAAAECAwQREiExBUFRE4EiMmFxQqGxBhQ0wdHh8CNSYnKR/9oADAMBAAIRAxEAPwD5/u4ckvySZZ3CpmZrKMkGSX5YCsLQDrKcsGWXFYMsnQe1FOWDLLssmSe0ntRVkilZpyRTTntJGoz5ZMsv3cO7haSMlIWMEloSMFhYAbKgkYJLAkcLCwA5FYSbMDsupWPYW4HEnRR5kyulTuZ0uAUlAQQlNR3mNlA5+f3MwesdY/cEoU1mb88IFR1sz0vg12H4tC/Tt9L8csWt8I4hATkzAfkYNp5DX6TTX2y9iuGphwR+K905j8Nbg9NTbh6zVQ+J6hFI10rU3p672muYMb3BZNQfrxnOUP2kvU81NLXjG/6o0rbpcLlP4sNdsrL9m0cyElyLOy25tTB48K+XLXJC7ygVK1TbUNT1dWFuY58bTla2HyOy69liNRY6HmJ29jfwu4Zjs+6Mm/6dWs8OotnwKgmikJUomimI82Ysi+mJrpCZac1UzKpC8kbKE30p51EzdRaKVAIo1wyvNJF8Fp8sgjZZMk2NBvesVmC0syQ5J7SR6rKrSZZbu4d3PYCVQqCRgktFOMKcBoNTKckUpNOSApBwHqM2SHJL8kmSSe1FGSHJLskOSeI1FIWOFlgSOEkgMbDURxfug6jmx5KPYn0m5nzm51taw5C3JV4DWw95g3+VgoFyeA53OgmmszUyEKlXa1gfy/m8uM+Z9b1VLyePOPyGaNOUsKK5NNTFBdB2m87AcrseV7t7w0doNmH9QanTIFKg+OYG/HwlmFwqmysAQe9fW9+ZhwvweExP9NlCtclV1AsCeA8JnQt6a2luzqKHTadKKclqff6fY1PVNVcjIiYhf6tGog7FU0+0Rbk1r9k38zKdq1d46sQQWp02PiGUMp/7Sov4TFhdrb2xUW3dUcb3sFY+WvD/AFS0L+lvQcJ137O2s6UpzXyfz/oYfWasFBW8d99S+ifK/JCqsvQRQssUTr2zlHEsQS+mZSstUwGUSiakM10nmBTNFN5TJC7WGbt5JM2eSVaT2o4TJDu5qFKTdTVyaPqGXdQ7uat3Ju5B71DLu4ck07uHdyGw1MzinGyS/dwlJWxiLM5SKUmnJBu4JamZ8kUpNJSA054LJnyQhJfu5UTfhw/WJ3l5C1p65+y8jdpazuZ6Y+78FuHwmY9Iu1cIUWym+bQcjeXU6lheevR+HjURKzPTCn82ay9cxFwNJxNbrd1OTaeF4x/jOrh0u2pxSay/JwGIxLU2A1LKb3PmD7Az3K+OFXdVQQb08unIg5ivndpq27sysXbu5QhW6kG6g6Lccf8A1PC2ZiBTJRwSh9wRwIikarrZb5LI20aE8rg9obx0LJrbUi9iw6KesGzNtVKNZalNyFBF6bEEi5II4ajxvLdk4k03OQbxOYItcdNec9HHYWi9YOlPKoA0sL5jqfQE+tpfRs61V7R289iytd0aa+KXtn8jTtlqZqDcoFARQR/ebsfO1wP9I6TGFjsmvXx438YQs7y2pRo0o048JHz+5qOrVlOXdgCxwsIEcCX5FWgARwIQsYLIyUyhkimWq0QLGCwclEqTLc0krsZJ4p9J+Dxt1Jupr3cG7jOoH1DJupNzNe7hFORqLYyyZNzCKU17qTdwXIZgjJu4DTms04DTg6hmJk3UG7mzdwGnB1FyMm7ilJrNOY8fiN2B1P0HWVVq0aUHOXCGKNKVWahHllNY8h6+UCoBKRiR4+8qqYvpOBvrqpd1dUtl2XhHc2dvC1p6Y7vuxsXic3ZXhz+063YW0bYdQp4NZ8gu6AWs5HMdf24zjKVEtfVRbU3NrDrPV2VhnVd4jZTy1sbdfrw4xCbppKOdxyFGdR5eyOpx2BIbXJZtRluq2sBlFM9y3/lOYx/wvZ2K20BYeYBM9nBbT3lRN8fw+HO5HAeI/wCZ6WJcGkWpjMWpM3EWVTdQbk66htP7ZRJu3mqcuWs7ccl1ajKLSZy/w7Rz1HUqbKRex4EgHj7zc6aynYZyFnU2u2Qr1sACCP5wm/F07MRrfnOy6Fca4OD5RyfXKGiWoyBYwWPlhyzpMnMtChYwEOWMBJyVNAEdYLQiQVtDQiC8kgBj3gi3hngcle7g3c0ZJMks1GNFmfdw7uX5JMkjUNwKN3Jkl+STJBchyBnNOQ05oySZJDkNwRm3cBpzTkgNODkvSMhSeDty+8F+Fhb9/rOnNOeFtfEoy3IBAJAPMsNLDprMfrFxCnQxJ7t7LybfRqE6lfMVslu/B4ksXCue4Lkcbi9vTnLMJQ7JJI4doMtxx4denDWelQwr2yUwwJBLI4F1Uf5bnr0nDVLht/Cd1Tt1Hcpw+IpVyq113OUaMgJVn6km5UeGokxlVs2QFSt/xBopHJjyX9JrxT01UDIQRoQeyw6C/Bj9ZqwGGemmenbMwsykXuvMMp4i+mvTlKW6Tg5y28Rf8hyMVHdeyYlOkrIFvYILlz+pmPEbXqYVDrpUHZU8SL3Fx01J5cYu3MWtFQUUqSwG5NzTLgXZ1PEKNOzrrPDpo1V7uSzH+WHhLKMalPOvfPnkqdR7xOm+GcEzUS7E3LG3gSL395v2xj0pEEnMzEWVWBNvmJ8YaVsPRsxsFGpP5v5pOTxOKL1c+hOljlvYcha2vSdJmVhRTi/jkuPBzChG/qy1L4Iv/wBOxyCysCCrDMpHMXI16G4IIkyzX/iVqUKeUAEFtN0KJ1APcGnrKcs6KyuJV6EakuTlr2gqNaUI8FWWTLLcsmWO5EGiq0FpYRARCyUtCiMDBBJKmPBBeSewRsbCkXJNBSDJKtRkqBRlgyzRkgySdQzCJSFhyS4JJlkahyCKMsJWW5YMsFsaiirLAVl2WArByMI8Tb+0TQQZBdmNvIfczw8aoJzOCAAB5sNLn+cpq2pVc1waiFbA24kEjoZ6CU0xFBFUXA73UPw9p8/6peylVc6kH4X0X9z6Z0y2pW1vGK3b3bX+djzdnU6YC5naxNyLngOHAX7xHP5Z0GyqH+Jv2iEQgXJuQDwsTrx08zPGfBpSpgqty57N793gNPr6zotk7PFMpluG+a17G/I+UyalejTpOWXqw0tu/k0cqKynuYNq7AG+Qo7sGNrNa9+djy05HSXKKlGpkqKQy2yra6jpoDdBYE3S66cJ7m2aDNmVAFCEMG4sWsDpbhx+kx4jaI3aKFIYizgcbg2uevEwKC9enH1nnDxL/ivOV9Nymc5zp5isvD2/NHCfE+Jz4k8SKYCgcyeLE+JJ4zNgXKNmIuRwHIfee1tv4fqGuWRSc3HhcNwIN/f1i4f4bqnvFUHnc+w+86StYVp1Wqccx7Ptjtv9jKo39vCgnOe/dd899vuedi8Q9Y9sk66Dx8AJ6WC+GWYXqEp4AXNvHpPawGyEo6qLt+Y8fTpNtps23SYr4q71MwbvrMn8FutKM2Ewu7QLmdgPzG/t0EutHtBabcIxhHTFYRz1ScpycpPLEtBaORJaWFDKyIpEtIi2hJlMioiLLisQrDTKJCQw5ZIRXk9bLBllloLRTItGImWDLLLQWk5GIoW0Fo9pLT2RiKK7QWluWDLByMRQmWKRLbQESMl6RlxFHOjLpqCNRcajjbnOUrI1DsKWUgspIJFxc8+hBnZ5Z4m39ls3bQEkd4DjYcwIhe0FUWrG5sdOunSfpt4T39zmyubvM5/1NNmCRFYHXzzNf3vMLiSnW1nLVqPZnTxrN9zv8AFrUmRWZS2oNy3a5HUyJRWiStQ2dwCKn5XHEDl/wbTl9mbVNMjpOoxOKXEYdrKGcDTqOrC2pI428Jj1qUopxg8J848f2/Qdo1HnDezL6+E0FyN5xKr2uza97jgOYvMdpPhzGtTJVWBQ8nFyT1NjofUzTi8Pka3I6jpadZ0G4ag7eUsqPy+cePbscx1u1jCp6sO/P3M1pLRrSWnSnOi2gtHIgtCK2LaC0YiS0IqkJaKRLCIpEIokJaKRLCILQ0LyK7SR7QzxWepaCGCKnooloLRpJ4vigAQ2hkkDEUDLBljyESMjEUV2ktHtBaDkuSKysBEsMBEnIWDy9qbJWsvIOODW+jdROMxmEak1mBBH8uOon0S0pxOEWoMrqGHjy8jyidxaRrb8Mftb2VH4XujgaVXSaMHtlqTixI1Em18EKFZkQkiwOvEX5eMzthbgGx49JylzSUJuLOqoVNcFJdzrsY60ylRO7UFyOFn4m3gb3957OExYxFOx7w1Hn0nDbUxJUU6f5Vze+g/Q+8t2XtJkNxwi1OU6M1Uhyi2rSjVg4SOsK24wRMBtBcSjHTMlrjqJZO4tLqNzT1r3XhnE3dtK3qaH7CwRjBaOCLBaCMYISKpCwERpDDKJCWgtGgMJC0xbSRoJJUelJBeS8WLYoMkF5LzxdFDQxQYQZDGIoa0NoBDAGYoFoLRpIJakIRARGMUySSsxWNtTwGp8hHMxbYfLh6p/sb66fvPN4WSYx1NI4qpid7VZz8zE+nIe1p1GysErUz7zjqZsZ22wn/pe04e4zOf1bO1hiENux5nxLsW671L3UAMP7R8w8uc5/DNO72pUy0Kp6I31Fv3nBYfvCafUbeFJR0+BPptxOspavJ7fw4GWsR14zqbTz9j4YWzc7Wno2mh0eOKLl5ZldZnmso+ELJaGCbRhsFoI0EIqYsBhghookKYIximELTJJBJJKsG7NJmlNSuqC7FVHViAPczNS21QdsqVqLHoHUn01lWC+MWzeGkvK80OaRguiizNGBlV4ymCxiKLgYbysGMJWxiI0kEaCWoBimORFnicFbCYtr074eqP7G+mv7Te0prpmRh1Uj3BnnusBQ2kmfNgdZ2uwl7A/nKcVO62GP6QnIQjm4hH6o62rLTQlL6Mr+JHthn8So92H2nI4anredj8QUc2Hfws3sRf6XnI4M9u0f6vnWvsJ9Ix6T+52OyH7Hp+4mwzBsnh6fuJvMe6P/D+7M3q/8R7IEEJgmuYzBAYbxSYZWwQQxTCRRJEMUwmITDQvJBkgvJCKsHD0cTjMUb0MOlMf5tcb17f9dYED/Qom7F/DL1UtjDhyT3cTTQU2ov8ALvgqgVKROha11vfgCJ1WaQ6ix1B5HmDyiH7nFp6m2/JsK9mnskl4OX+GNu1KNVsHjLrURioLcQR8pPPwP3nX5pye39gnEKFS/wDiKSk4dudfDoLthyedWmNV5smnFRNHwn8Rf4lMj/ioLH+4Dn5wLeq1L0anK4+qLa9GMl6tPh8nTBoymUgyxTG2LRRcplgMpUy1TKWMRHhi3hvAZagwSQXniQGCQmAmSePm+MTLUYdHYexM7P4eqXoCcr8SU8uIqf8AVf8A7gG/eex8J4vQpf0nLPFO7j/2Opf+pavH+06KqmZSDwII9xacFhxlcec76cHixlqN4O3/AOjNHq8cwizP6PL4pL7HYbNHZvNRmLAVQtIFtLgcePtBW2qB3Rfz4S7ps407ZJ87/qL9RpyqXDa42NpltPBu3dUn+eM5+rjnbnYdBpNOw9tNh66sWOW/aBuRbnpGZ3TS+FCsbNfiZ6VWmVNmBB6EEH2MrJnY08VSxK2RqVZRyNiR/wCSzBi/htG1psUPRu0vow1Hreep38XtNYKKlnJfLuc2TBebMZsmrS1ZSV/MvaX3HD1mG80YSjJZi8mfODi8NEJikwkxCZchaSDeSLJJK8AzRs0zh4c89gaSGxNHeLa7KQQyOujJUU3R1PIg6zmNv4FgxxtBQlWmyjF0kFlWo3dr0x/lVNSPytmXpOnDSquGVhUpqrOqsrU27leg34lB/BuIPysAYjdUNa1R+ZcD1tV0PS+GHYu11xNIOtr/ADDoftPSUzhsTS/+PrJXwxZsJXuVzaFbGz0qo+Wojdk+NjwM7HCYpaiBlNwR/AfGRQr+rHflch1aPpvbg2qZYpmdWlqNDYMS68N5XeMGlbLEPeLeDNFLTxIxMUmKXtM9TGqPGQ5KPISg5cI4n4gctiKvHvEeigAfpNexEfQoh0+Y6D3M9Z6CFy+QFib3bWx8AdIalbTU6eJsBMGpaKpNyk++TdjdOEVGK7G0Y8gdrKT/AG/eYCQCWVVBJJJ4m514nh6THW2qg4Xby4e8yvjaj90Bfr9TGnNYSbzj3FVs20sZ8HpVKnNj6kzHV2io4Xby4e5mdcAW1diZppYZV4AT2ZPggqTEM7W7o8PvPRw+IFsrW9P1Mz8JTUxSjpfwguK7slM9SiFJNuK81Oo8uYM9fCbdxFPu1BUXpUGb/wC3e+s4psdl7lxGo7dcWuL+Wh95TjHDJznk+k4X4xS/9VHpnmydpfW2v0M2ihhsXqpRj1pnI4815+onz3D7Vz/LUH1F/OahTHeJA53va3ryhRcovMdvsBKEZLDOlxvwu63NJg4/Key/twb0M8EyjZ/xdjFc5P6tMHQVRy8Kmh/WacVit65fLkLalQ2YBjxsbC4vr6zbs6tSe017mLeUacN4P2EkiXhmiZuDGKkcPMitLVaSxtRNIaOrShWjBoBZpKMUqJnFUE4atbfgC5o1QMqYtB4XyuB3lPUTysDVfZuINCtqh7rA5lKkAqyn5hYg3HFSD0nQDXQ6/aeZX2eKirhKh6nBVOYOrHCMfMk0/Nl5i2Vc03Sn60PcfoyU4+nL2OhV78P4JajTlvh3abK24q6MpsPP/aeI/wCROk3oHGXqrGUdSK/SkpYNIaNeYGxvQSipiCeJ0lEq8VwXRoN8no1MUo5+0y1MeeQnkYja9NPmzHouv14TDV2y7dxQo6nU/aKzuH5GI0Yo9yrXJ1J0+kwVtrU14HMei6/XhPKag1Q3dmb9PaXU8MFlOqT4Ldh32nUfuKFHXiftK/8ACltXYky3fBekpqbSA4a+UF4/Ez2TVTwyr0/WWFgJ5L49jwlZu3Ez2tLhHsHp1Meo5+0zttE8hKqWDJ5TXRwF9NSfDWSlOXBDaRkeszcSYaWDZuRnsUdk+AHiePsJsTAgcST9BL4Wc5clEriETxqeyh8x9pso4ADur6nT9Z6SoF4AD+dYbx2FlFci07t/hRnXCnmbeX3P2lgoqOV/PX9YxaKWjkKMI8ITnVnLlhLRC0haIWjCFWh7ySrNDCwDg84NLFeZg01UMM7cAbdToPrIlJLkcUW+CxWlitHp4MDvG/gPvL1YDugD9YlO6guNxqFvJ8gp0z5ecXFYVKiFKgzA2PEixBuCCNQfETLi9r06ffcX6DtH2H7zy6/xIT+Enq/+0feZ9W8zsNwt4x3Oierdi2mY95rDMfM8Tz9zMGJ2vTTiwJ6L2j9NBOdq1qlXvuxHTgvsNJFpqvG0SdVvhDGEejW287fhqB4tqfbhMjh6n4jM3hy9BwlDY1VlT7SJ4aSty8sk3rRVekhxSrPKNVm5wrSka/CPYN77T6Sk4t2gTDdbCehhdlM3BGPieyPcw4wqTBcork88IW43ming+uk9uhsU/MwHgoufc/abKWz6a/Lc9W1/4jULKT+YolcRXB4eHwGbgC3kNPfhPRobJI45V+p+09PNAWj0LWEReVxJ8FNPAqONz5/YTQotwsPKLeSMxio8IXlJy5GvBeCAmGgAlopMUtBeEgWFjEJgLRC0NAsJaIWgLRGaGipofNBK80MMAy4Pvie/iJJJm3vY2LbuZzMO1/wX8oZJmS4HkcbQm2lBJM6HIbNLcJgxMkksmQjKstSSSUBFqzZQkkl9PkCR6GxvxxOnfjJJNi2+ViFf5hDFMEkcRQAxTJJCBCIYZJJBDEkkkogUwSSQkCxTKzDJCQDKzEaGSWIrZXJJJCKz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200" name="Picture 8" descr="http://4.bp.blogspot.com/-_VzkYBLryVc/UYAGJsaY0_I/AAAAAAAAACI/rXR6BaGmUqk/s1600/rockwell-norman-high-dive-2105383-2501111607320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1828800"/>
            <a:ext cx="3101340" cy="419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202" name="Picture 10" descr="http://becomingconfident.com/WP/wp-content/uploads/2012/06/Helen-the-hesitant-heroine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81600" y="2667000"/>
            <a:ext cx="2505075" cy="36940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990600"/>
            <a:ext cx="7620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Pretend like you are </a:t>
            </a:r>
            <a:r>
              <a:rPr lang="en-US" sz="5400" b="1" dirty="0" smtClean="0"/>
              <a:t>reluctant</a:t>
            </a:r>
            <a:r>
              <a:rPr lang="en-US" sz="2800" b="1" dirty="0" smtClean="0"/>
              <a:t> to…</a:t>
            </a:r>
          </a:p>
          <a:p>
            <a:pPr>
              <a:buFont typeface="Arial" pitchFamily="34" charset="0"/>
              <a:buChar char="•"/>
            </a:pPr>
            <a:endParaRPr lang="en-US" sz="4000" b="1" dirty="0" smtClean="0"/>
          </a:p>
          <a:p>
            <a:pPr>
              <a:buFont typeface="Arial" pitchFamily="34" charset="0"/>
              <a:buChar char="•"/>
            </a:pPr>
            <a:r>
              <a:rPr lang="en-US" sz="4000" b="1" dirty="0" smtClean="0"/>
              <a:t>touch a snake</a:t>
            </a:r>
          </a:p>
          <a:p>
            <a:pPr>
              <a:buFont typeface="Arial" pitchFamily="34" charset="0"/>
              <a:buChar char="•"/>
            </a:pPr>
            <a:r>
              <a:rPr lang="en-US" sz="4000" b="1" dirty="0" smtClean="0"/>
              <a:t>ride a bull</a:t>
            </a:r>
          </a:p>
          <a:p>
            <a:pPr>
              <a:buFont typeface="Arial" pitchFamily="34" charset="0"/>
              <a:buChar char="•"/>
            </a:pPr>
            <a:r>
              <a:rPr lang="en-US" sz="4000" b="1" dirty="0" smtClean="0"/>
              <a:t>swim with sharks</a:t>
            </a:r>
          </a:p>
          <a:p>
            <a:pPr>
              <a:buFont typeface="Arial" pitchFamily="34" charset="0"/>
              <a:buChar char="•"/>
            </a:pPr>
            <a:r>
              <a:rPr lang="en-US" sz="4000" b="1" dirty="0" smtClean="0"/>
              <a:t>jump off of the high diving board</a:t>
            </a: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19201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adoringly</a:t>
            </a:r>
          </a:p>
          <a:p>
            <a:pPr algn="ctr"/>
            <a:r>
              <a:rPr lang="en-US" sz="9600" b="1" dirty="0" smtClean="0"/>
              <a:t>sheepishly</a:t>
            </a:r>
          </a:p>
          <a:p>
            <a:pPr algn="ctr"/>
            <a:r>
              <a:rPr lang="en-US" sz="9600" b="1" dirty="0" smtClean="0"/>
              <a:t>reluctantly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Who can use all 3 words in a sentence?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962400"/>
            <a:ext cx="1679013" cy="24384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85800" y="152400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adoringly</a:t>
            </a:r>
          </a:p>
          <a:p>
            <a:r>
              <a:rPr lang="en-US" sz="9600" b="1" dirty="0" smtClean="0"/>
              <a:t>sheepishly</a:t>
            </a:r>
          </a:p>
          <a:p>
            <a:r>
              <a:rPr lang="en-US" sz="9600" b="1" dirty="0" smtClean="0"/>
              <a:t>reluctantly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Draw a picture to show you know what these words mean.</a:t>
            </a:r>
            <a:endParaRPr lang="en-US" sz="3200" dirty="0"/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2438400"/>
            <a:ext cx="1763268" cy="22179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last week.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encrypted-tbn0.gstatic.com/images?q=tbn:ANd9GcTVVNnxjfF8yZ1NJdjyEonAz7ssEqJHcn9HFTmdmnzPUJw_L9O8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1524000"/>
            <a:ext cx="2667000" cy="34412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22860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adoringly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19812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Lovingly;  to love deeply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4572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adoringly</a:t>
            </a:r>
            <a:endParaRPr lang="en-US" sz="9600" b="1" dirty="0"/>
          </a:p>
        </p:txBody>
      </p:sp>
      <p:pic>
        <p:nvPicPr>
          <p:cNvPr id="22538" name="Picture 10" descr="http://www.polarbearsinternational.org/sites/default/files/legacy/D16290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048000"/>
            <a:ext cx="4361572" cy="2895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540" name="Picture 12" descr="http://best-posts.com/wp-content/uploads/2013/11/charge-hug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 l="10809" r="9924"/>
          <a:stretch>
            <a:fillRect/>
          </a:stretch>
        </p:blipFill>
        <p:spPr bwMode="auto">
          <a:xfrm>
            <a:off x="5562600" y="1752600"/>
            <a:ext cx="3048000" cy="25703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810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How do these pictures illustrate </a:t>
            </a:r>
            <a:r>
              <a:rPr lang="en-US" sz="5400" b="1" dirty="0" smtClean="0"/>
              <a:t>adoringly?</a:t>
            </a:r>
            <a:endParaRPr lang="en-US" sz="5400" b="1" dirty="0"/>
          </a:p>
        </p:txBody>
      </p:sp>
      <p:sp>
        <p:nvSpPr>
          <p:cNvPr id="21508" name="AutoShape 4" descr="data:image/jpeg;base64,/9j/4AAQSkZJRgABAQAAAQABAAD/2wCEAAkGBhQSEBUUExQSFRUUFBAQFBUSEBQUEBQUFBAVFBQUFBQXHCYeFxkkGRQUHy8gIycpLCwsFR4xNTAqNSYrLCkBCQoKDgwOGg8PFywgHBwpKSkpKSkpKSwpKSkpLCkpLCwpKSkpKSksKSksLCksKSkpKSwpLCkpLCkpKSwpKSwsLP/AABEIAMEBBQMBIgACEQEDEQH/xAAcAAABBQEBAQAAAAAAAAAAAAADAAECBAUGBwj/xABCEAABAwIDBQQHBAkCBwAAAAABAAIDBBEFITESQVFhcROBkaEGIjJSscHRBxRy4RVCQ2KCkqKy8BbxFyMzNGNz4v/EABkBAAMBAQEAAAAAAAAAAAAAAAECAwAEBf/EACERAAMBAAIDAAMBAQAAAAAAAAABAhEDIRIxQQQTUWEU/9oADAMBAAIRAxEAPwAAbdXIoQBc6INM0XzViOznWN/HLwXoNnEkCNOXn1c+iNDhLz7QIC0qTDhewdmLZBakcwBLSL+am+R/B1C+kMGw9oFviFtDZYdFUiBBvYdynG9zjciwG8rnb0ulhZZGb5KwxiGCoTVoYl9jdItg2ViGx1WX9/uBdWYahDDF00rbWVDE6cticcjYG1+id2JgGw15KtjlaOyNzbLO+/kjKegprDz5zrlIpPdnkmXonDg4KmChqbVjEwtLC475+KoQx3K6H0fp7E36jqpXWIpE6zeoMOBAJWrtABAp9LIjY1xN6daWE+0Uw6ygBZIuQCT21VrJdkX1PBFcVVqDdFAZnxVZcSCLb08tOHgI8jRbQBQhab7rKmiYZFZQi2Q7uKxZKY30suzfCCb2us/EWjp3Kk2xKhHLmm438EFwVqqmzOeSpuK6E2c7SGUko9c1KRybQYQcUlEpLAM4OV+nJJFhfmqBjtqtHCgdoW6pK9FZ9mjPV2GywWO87+t0ehMbTtOk11vf5KmGOL3bwbjTwQA1ctvOkdELe2dQ/GIAPaJ6MPzsgv8ASCO1gH+Q+a5xPZSLeJvn0kysI/F35KjW+kbLgPa9l9HD1mHllmD3Km0ppGBzbOFwdyyZnKZ0VLVRvjBY5ruOy4EjqNQpjEBYgHTJee1tC6F200kt3OGreRt8U0WKP3m/XXxTKl9EcP4dzNiFhdntc8wsyve9zLuuSTx07ljU+Ld3XP4LUbWF19kgjuP+ytLXwhSf1GbscFYionOBtuFzfgr8EJBzA5ncrH6WbsFpAFwRlbgqO38EUr6c+VNiG4p2lVJl6ifZ4uLhdZhlPsv5WuOK5bC5rO0vfLpzXUU8lgD/ALhc/KX4zeY9TDlSjqFcbIuU6CRcUPtM0pZMlV7VExd2roEjc0zJUi+6xgL2XKIIL6qbRYIUkiICMjrLmcWrCSQNy06+qNjY6LCqb81aEStlB7UPZViRh4ILNV0pnO0MFFxRWgIciIAaSmSAkjoMKnaA9VqYZRO9rZNvJZLAWG+XxWxRYy5oG9qle50VnN7NeJluayK6K0h4e0O/NatNUtcbjfmqeKAGxHMH5fNctI6ZZQsnCYp2tSFSYCQTWUgiYlsgjMXByIOhWFiWEGO7mXLN43t+o5reCkHIYE5BrkVkljcXB5arRxTBrXfGMtS0bubfoshpQ9BNOPGJNnZJ2hz18dVL72Drl1+qzmlTunm3PonXHNF//MtFJqoMfbMfFHZUHfY+RV1zr6iFfjv4y/T1BY64Wg3Fs8hrryWM2dp5dfqjxPtnkfMKmzXok1U+zraStyFt3HVacFeFx+HV/rWO/K5WuBle/mo1BWaNiauGiZky54VmatUtRtOsEvjgfLTebKoioF73VIuzA4+SnLALJcG0uipB3oVROAFn1MwboqklcSUykDoDiNYd2nNAw2YudYlNiFSy2ufLis2nns66up1EG+zeqyGArEnq9rcE89S52t7KqU0zgKrR9tMXKN0lQmEskobSSxikXXVlmgvu3Ks1hV6nYeCSiiLFLNbcj1laAwl2XAbyeSysRxARj946D5lc9UYk5xuSSua6RaEzp2Yiw8fC/wAEZtZH73iCFx7a5HZiPNR06DsGSNOjmnvCN2a5BuIo8eJW5dDb4I6Y6fZS2Vgx4wfePjf4qwzGDxHeB8kQ6bLVl4pgu1d8eupbudzHAqTMW47PwVyHEW/4Qtmm05ZuSkCuhxDDmTes0gP6ZO5H6rn5GFpsRYjcUrnApjhSCGHKV1hid1Jj7aZIYKV1gl6GrtqAfI/RaEWJA77cjl56LB7VWRSSlu12cmzrcRutbjeyb9jXsR8M16NGoluVbwatax3rE8uHeuUOIkH1Tblu8FYbiO5wI8vIqq5pax9Ea/Gue57O5nrmnNrh3Ky2e7Neq4mKqBGR7tCrwqHssbkJ/BP0yLpp9o25KoLGqavM2Un14I5qm8cSnmc9k6rSIN1NrUqa189EZ2yqNiJEb80F6m4oRcijMYuTbSYlJoRFJhJGZEdwSS6HCFTGdw8FVEzhkcr8V0NNCHNSmwoHUKCtLpl/A5Cpw3tHFxe4aDQECwQHejh3SeLPzW9W0Ww4cCgufnkp8qnNX0px7uMxT6Nv99ve0hR/07Lucw97vot7tFNrlDC+HOHAZhuaej/qo/oqcfqHuc36rqA5SC2Gw5Q0Uw/Zv7hf4KJZKNWSfyO+i7FjFWqcTY3T1jy07yjhjlDUvGocOoIUf0m7ituoxB78ibDgMh38VW2UuhwzhjDxo4+KhLib3G5c42yFyVomBvAeAUTRs90eC2sOFBuJPG+/UBFbi53gIxoWcPMoE2HA+ybdcwtrNgZmLjePNaVG3aF3NdY2IAsDbjc6BZWEYd6+1KAWt0G5x58h5+K0Zq+SeUxQ5b3vPstHE/IKPJytdI6OLj3tm3TYxBTkWiBkOTRcySE7gL/EKzsVdTJeSTsIgcw115OlxkD1OXAqOF0sNI3bDdqS2ckmbzxt7o6eaPBTy1LtqRxii1DQB2rx3+y3mc/iuVtv2dKxeglZilNRtLmiPb3u2QZCbalxzuuIxn07kndZzWmO/skZ9QdxXoNc6nhYQI4zYfrtDr9dq9+9ea49RMlf2kIazc9oADL7nNA04Hu4p128F/0IyoAsWm7Xeyd/Np5haEOIOAte44HMfksGiw4g+u8ttmNmIOBPE+uFoCED9oP4o5B/aHLshtHLyY3/AIbLaoHl5hEHj0WO1ltJYj/FI3+5gRY5XD3T+GSM+QdddM89L32clcEv10arSiBypxVR/WafC/mFbZOwi17HnkrrmlnO+GkOSoEqTh/m5MrIiRsjRNRqDDjI6wyG8rpDhjWMFhchTu0uh5hsyKWNxCS14aUWub3KSg6KKTOiGyjOrslnTuO3YG6uUsQ3hBodMoYjVXBy0WS0rq6vD2HPNZNZTRZ2yPVI15ehk/H2ZgcptKE9ttM0KSoIGTCTzsAlcUvhRXL+l9pQJsVY3T1jyPq+P0WVM6R+unAEAKApzy8UPG/iN5z/AEsT175NTlwGQ/NCaE7ac8lMQHkt+q38N+2P6RAUgpCDn5Ijaa+/yR/Tf8N+6P6AKStGk5oseHg7z5fRH9NG/dJmlSp6cyO2Wi58gOJ5LRdh7P3vH8lzr/Sxsb3NjbkCRcnNxHyU+VVC0rxVPI8OtZ6MvkAawhrdHPPtW37Ld58FtUWEQ07QxgAAzO9zj7zjvK82b6fz2tcActVb/wBfFrQWjaedS7QD6rgc19O7V6R6Q3DWkhxBy02rW6gfVCxWuETCdOa82/4iVF8yLcPzXV4H6bse0Fzg3kTZDGjdMq0eAz1j9uQuihve5HrOH7jTr1OXVdXS0tLTM2Y2AcXOsZHdXH4DLkqz/SiBw9oX6rBxn0hZsuzGiKRqplXH5Y3yDs2gHM+oAAR0G/ms4QHgfBZuDVLn1QN9z+4bJ/JdOQvR/H4fOdbPP/I5/CsSMv7qfdPgl9xPurUARI4yTYLp/wCaf6c3/TX8Mb9GH3fMI9Ph0oPq3H8QW9HQ3OZV2noGjee5L+qF9Zv3W/iKdHhlR+0c23DaJ+RCI6heNQ3Ln/8AK6Ono3WG9XhQX1AKVV4jPa9mdhNNlll3LTfHYKzDTBqmWXU3WsZTiMmQBJXnUgSR8gYcpsgOOhKVPVZ8giVVhnZY1RVZ5FVS0k3hvTzZclz1VN65zv3JxXnS6o1LySniMFqtHPinaLquCrNNJYqr6EQGSJDIWlUwi11RLM0U9A0QATgKfZp7IgGa1WqZo71XCLE5BhQZ0Wan2lhZWYqQObe5BQTFuSamNhXK81xim7Ooe395xHR2Y8iF6Y+POy57049HXdi2pAyBEb7agH2HHvuO8KX5C2dKcLyjiA5MCmumvmvPw79DOdknhchgqbEApllkhGYKMypc5wzN9OqA3RSa8tII3G6A+nVegeHkvkkcDZo7MficbnwA81076ck2AOuWSv8AorSMOHxPjaGlxkc/U+vtm5ueVlr0tPs6kdF3cNeMnBzLyowGYI7UkBaVHRtaDaxIF1ddHtuyGihS0xaTcam2ao7bXZNSkCpaLadmNf8ALroKbCGixIzCDQQ2K1muUaplZlDCIJbCfaUlMcE4Jg1FITELGI2Tprp1jHH1NASsapwcgrtHALNqyArTbRKoRxboC12h8FZdRhzb3sVq1UrQsyeXgrqmyOJFdlEb8VKWnsbb0oakhFknvqm70HRJjPVsQhmEXSFSfBQ7S6yTMyUltFH7vwUL5rWo4bgG2izfiZLTPfROA08FKmpTfRazy4mwCt09MAQT4bkj5OhvAqMpi1tzbuVCQm9wFtVMDje3SyznYY/UfFCX/Q0hYXRdq6xv1XVVGBRywPhcPVkYWHlcZEcwbHuWJh8b25W7109GDbPgpcr0pxro+Z8Uw90Ez4nizo3uY7qDa45b+9VCvSftnwPYmjqWjKUdm/8AGwZHvZb+RebLlaw6UyTUZqExFakY6DtTFJpTrIJ659kNdt0ssR/ZvDh0eLHzb5rsqjDwRkvLfseq9msezc+J3i1zXDyuvYCqwyNrsyIadzSiOjucxmtB0d0KKAjVU0TCUUeSMAiMameUoSIU7qLVIlYwrpimumLljDEpJrpLGMV0yz6lwVMSvvqrUcV81bMJ7pXfSByz67DzqDlwW0SQgTOBTKmhXKZzbqcjUIW0uiliBB0WDPFYq81pGlhAORYHKuFJqfBdLbrFXqGW2QzWaxalLTZbQ8lOvQ8+zSDLkG6UshuAM+ilA24R48NLje9ui59wthdo6XaGfmrAwlpO/uVulj2QArDSpOimGdBhAab3JV21gjPcqkr0NbDmHNfaJhonoJha7mDtm9Y8z/TtDvXz+vpySMOBB0IIPQ5FfNNfT9nK9nuPez+Vxb8ktDSQaitQWlFa5TKIO1EshsKJdKOdR9mcuziUf7zZW+MTvovbGBeB+hc+ziFMf/NG3+Z2z819BsaqwStdjNaptCkAmcnEE4oRKk5yC9ywCTprKIqEB7UwCJiztqLnoJKjtLGDNenQmhJYBz88AOY1TwNsM1Jk3FRe+6oIDdLuVCqu3oUeZljcKdgRmnXQr7Md05AzVWWQHqtPEYctFmGnV5z2RrRnw5XyPRSpqUuV7D6XayW3T0GzuS1yZ0GY0w20JC1qCjJH+WU5aUl4WtRQbKjV9FZgejoNkWKvxRWUWlP2ig3pYLdIPQDIm7RAxYdIgPKgZEMyImDAr5sx+YOq53DQzTEdDI4r6AxnFhT08kp/UY5w5u0aO9xAXzjI65J45pWFDhyI0oQRY2pB0WIyiKDAppSiNv0JozJiFM0D9tG88msdtuPg0r6IAXmX2MYMAyapcBcuEDDvAaA59upLB/CvTC9UklT7JWQ3FSLkKQphSL3Ku+YKE0qpufdMAtdtdTDlVjCsBYAzypRRpCNFAsgERyToT3JLGMh8YVeWwQnVJsgNqLuVkiTYB9QS618lehfdS+6NdnYJjS2OSLaYEmggow5WBhjB+qDz3qVOrrCptsokipBhrW6ZI7YkcFS2Uuhwq/dxe6tMamIUS5AJNzkIyJnPQ1jE+0S21EMTHJYw5eo7SiUCtq2xRukfk1jXOPQC6wDgftYx/JlM08JZLf0NPm7wXmJV7GMRdPM+V/tPcXHlfQDkBYdyopGOOEaMITQjsSsdBmKbUNq3fQ/CvvFbDGRdpeHP/Az13eTSO9KMe2+h2F/d6GCO1jsB7/xyeu7w2rdy1yVF0qFJMrIiEfKq8syDJOqz5kQEpH3UWtUdpHhjuiANBErAYosUroBGumJTufZVpJFjCeE6EZEkQHHtqr6ILyb3CpxPsrcUoHVd3jhybpsUc5tmr8Ul1iw1IVuOoXPUllRrXT9qqTapCdV52SeI/kajZ0eOoWC+cqcFQVnAPI3TIouKpxTqwHJcH0YojMkggTTIGJPmQ2G6AXosBWMWmwkrgPtaxjs4mU7TnJ/zH29xp9UHq65/gXoRrAxpc42DQXEncALkr599KsbNVVSTHRzvVHusGTB4Ad90rYyMYpJFIJAk2hGaEJqM1KUQRq9L+yHC85qg7gIGdTZ7/IMHeV5q1e4ehNF2FBC3Qub2zusnrD+nZHcjK7Bb6OgfKq8k6FNMqr5VUkFfMmbmq+2pNkRFL0cauR2AWWydT+8rBNPtEg9ZgnUmzrYbS/I5A7QXQXT5Ku6VE2lt8qSzzMksDTjmojUkl6BxFqLcrsaSSlRWQ+8KG9JJTGJDRSg+aSSxi9ArsaSSkyshQqsySSUIAo0SSSBkUvSj/saj/wBMv9pXgkupSSSUOgZSCSSRjIK1EakkgUQUL6Apf+kz8Ef9gTpJoJ8gGVV3JJKpNkQphJJEUcKYSSWMSTtSSWMO5BekksYGkkki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4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6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4" name="Picture 2" descr="http://drewstarr.files.wordpress.com/2011/09/mom-kissing-baby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1524000"/>
            <a:ext cx="3319887" cy="2209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196" name="Picture 4" descr="https://encrypted-tbn1.gstatic.com/images?q=tbn:ANd9GcTjd1IsjwALvYxsMHtzHd_h36__76i1lRtXugTh1ZjuWnPeUV5FT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05400" y="1524000"/>
            <a:ext cx="3063889" cy="3627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198" name="AutoShape 6" descr="data:image/jpeg;base64,/9j/4AAQSkZJRgABAQAAAQABAAD/2wCEAAkGBhQSERUUExQUFBUVGBcYGBgYGBgXGBgXGhUVFBcWGBcXHCYeFxojGhQVHy8gJCcpLCwsFx4xNTAqNSYsLCkBCQoKDgwOGg8PGiklHx0pKSkpKSkpKSkpKSwpLCwpKSksKSkpKSksLCkpLCwsKSksLCksKSksLCksKSkpKS4sLP/AABEIAMsA+QMBIgACEQEDEQH/xAAbAAACAwEBAQAAAAAAAAAAAAAEBQIDBgEHAP/EAD0QAAEDAgQDBQYFBAICAgMAAAEAAhEDIQQSMUEFUWEGInGBkRMyobHR8BRCUsHhFSNi8XKCkqIzsgckU//EABoBAAIDAQEAAAAAAAAAAAAAAAIDAAEEBQb/xAAkEQACAgMBAAMAAgMBAAAAAAAAAQIRAxIhMQRBUSJhMnHhE//aAAwDAQACEQMRAD8AUVscYlVYfiUnxS3GPOXlJlUYHETAdqvMrCtbMvTTjFxEovD4qddCkftASIN+Ssw+Km3kQl6tPhbkaB7fjohK1x4LlLEyB0KIfTBEnzR7Nou7KQCBGquawTPqq3gjwVTKsu1vyVRk4+koJLWkWmL2VVLChg0VgG4VFRpNpMo1ItdL6AzWLg07BRxGEIO3ilw4c+Zh1ldTpObdxJ6LQopqg0von7K86oyQICDp583RGVHEROiGMdeIpOuHxaSOQUMNgHucGtlxdoIv4ppwvgNTEwGiG/mdoB9T0C9D4Twenh2gMF4guOp8SnxxuQ1QszvCuwILQcQ50/oaYA6OdqfKE9wnZTC0zai0nm6Xf/ZM80q1i2RxxQeqIUsHTb7rGDwaB8gralFrhDgCORAI+K6vgnpFCXG9icLV1p5TzYS34CyE4p2CoOp/225HAWIOtt1pi6FFtWULxY36kDqeHVGFj3Mdq0kKFR4Xo/bDsOMRNWj3au4/K/6OXmeJdkcWvaZFiNweq42fDLG6fgl2gf8AFQ6AiqbQ+QDBVVKhTcZAIPiiadiYgSlaeFKNkWUyD3rlSqaBpImVH24BJv4JbUxJz891btrhbjQyDDJEKp7i0jluvqFS/jurn0w7yQ9CZ82k1wOih/TWqYZGm6uyeKJya+iKTFuJ4aHFrQNEqx3CctYBp6rUucLFtwNVANzQYvvzhNjaBM3+AcDOt0TiOGmz2WO4TnEU2u7o0HzVFHAOGYTO46IWV6CUahlocLo2kx8OBm+hXaeDaR3x3tJCm5rm7yNlTUaJVEqB/K5UnDFrpHiraVebEabqVZhdBbqEpuweeFFLE7nXkptqzEGyrOGDoPuncL5lODlGvPb/AGr0rpbi0WVMa4QASQXIwEOEEIKqxwgC8ao/gnDXVauRjXP3P6W/8jsnxblKkXG74WOezLy0Tvsz2Rke1rghrrtYZzEczyHRPuG9m6VGHOipUG50B/xG3iUxr1LytCVK2a8eK3ciymQ0ANEAaAWACmKqGuT9+iMpUhF4CbC2PlSR816vpNJUTS5XQ2Lx4YLOH88vmtMV+iZMOcYXc6T4auc7rnLAIHIo4VYTfAAouVTtUO+sqaXFmF5pyM2v1VNIlhv4iFl+0/ZWliiajYbV35PgaOjfkU8rfBZLtOyqH0skwXmTf9DgAeYmPRLlU1UiOJhH1mNdBtBIUa2LBu3ZC4jhhPeMOJJJGwuoU+GkOlxtyXIcNmKr9OnFkG53RGLy+/pNgAoMwgJ0U8TSkgQSAhpJ0MuMeHadb+3KA/HEEETBMJnToACCq/YAfllWmgJSUuIKbXBbYGQQr/6l/igg8gF3oOSF/EFScugW0NWCDFwFw1jILbHlzRFCd7pfjMM7MCNAUqE2/QYuwv2ALg4+gVkztdSpNlth/C+ykBVu/CWfNki9lU9hdp/CtZX/ANK1tYDQ+SO0FQqrucyDFijsCQQJJBVweLTF7o/C8GdZ5yta68G7o6AaeqOMFLwuOPd1EW4jCAnwvIVdDDPeQGNLjyAkrV0OEUGu0c7xcY9BCc4TiVLDAmGtmwDQASnRw7emhfGnFdaMg3spiXn/AOF4PM2HmVtuDYNuGZ7IEF0S48z9F1naAVdHAKPspdOaNtFoWKMHcQoY1H0IqOv+6hXqXAG3xK7+DMe8qqTAHDMYA+KpwY9NDKm0MF9VQcUDogcbi50JUMLimtsdSjU+0inDlsNudCkONql1bLo0OtzJyuDp6XTunXAHisjhcQTiq7jo0hrfmf2TU7aFONI1+BFpRSTUsdA0KvbxIJ9oSH1qgAXlWP7W06eOIB0MSCYva/NN+P4/HVnObQYG0wcpcTBcdyB+n5rJcN7AVX1vaVyLuBdvPTwhX6Q9f4dxJtSmDM8/mii1rtdPkkXCsGKQ6fKyJfXcLg25c1nm6Y6KtGE45gX4aoQ9m5yu/K4TqDz6JT7Yr0qpxNrm5arQWnVrgCCs5xHsuwy/DEmLmmTJ590nXwN+pXNy45J2vBOTC11GdbXAjQuU6lYgEkhCVa/emIixkQQVQ+vmO6zNtme2HsANy4qefUgSh6TttkU6sAABvrtCZCHAl4DvzOOll9+GPRdqv15Kn8T0VPnGT/YZmcNrHcK9jHEfVcLQ2Lwu1ajTNz4/wg1TL0X2dFJ2kwvsRVi0qoU2tB70qGUASNUMl9Aas+piY6Kyu6DYKJo5nyLjkNrLrqHiVEi30K4VTzPh9xyWow1AuYOhggjbks3wd8PkMcXSOgjpu49J3W0s1snU/fmujgh/G2dPFCWLGpNf5eCnFvfOVoO0lLcTQcWiamUzrqJIMEdLJ9i6p7sbFpPXUlKOJ4cOYalMkOafOdbeX7JuoWx9RIYQHF2fmdXDa89dVfS7T5ZGTKRzud9yTyXKWLFRrHEAS2ek/mHgf2CXYzBDMT8/GFLZaSfo/wAF2hNWxJb4fVF4mvAvJHX6/VIcDTFtuoRtcOA1/dp8WnTxUt/ZTST4V4usRdpkctx6pHUx7xVY7MSTYg8oTOpV2Ig/eh/YpbiAHETYi4P38kp8GI1PDMbmLTsf9KP4UNqu63KyuA4rkfldY7Hn4LUuxYqtbVbeO67odj8/VaISsRkiFFoVZw83nyVLqttlfSrWF7pqVsQ+Ir/Du2VuHwzjroPir6IvdSq4wMmITk6F0RrGAgmVnTpAU/b5rlRGJhZ5xbY+MkkB8YZmYfv4rHs4u+nUjM5pmZB3Ww4m5zg4TlG0a7zPNeZccxeSrBDr7/epRRx96R5OGqx+KZjGw8AVh7tUDUj8rwNQdJ2SIDKYcLixCWDtS1hDYmd/hdGU8SXFpP5xPzH7LN8nHFdS/wCiskUlsGtqRraPkvqjs9zouNfe/JRZVI3ERJCwNmaT6RxOIjujwQv4vqh8fiZI6quBzPopV9KsdVcRFu958l1mLI5c5U3NblJ1gandA1YLe7INvsIdA3FF5xgOq47FA2BAnfkUKQWNBGu6qAmoDzuJ58kWllOP0PMDUOUmRmHLcIoPGo15bIHh4ggga+8FoOzXAfbVXNgta27nDlsB1P1Vwi7VBqming/DK7qjq5aRSANzAaSIiBMne4hMmY5z3XPQeepWo7RVG08KWMEDusAG32AsUx4MkaNHx5LfVUkdLJleRrlJKkPK1Zug2t8NUHjT7w2gmPUFLcTi3NDWj3ifJo+5V1Z5cXdWls+IsfiisWXYQ5RkiwgfEg+h+a+i7g7doA8QYXM2Z86CT/7MkfFUU6v5Xa6j4fyqDTCaZHhzVtXFkN1BHS8fwqmEm8HxGo8UBxOkNZc0/qFhPUbeiojOVsRPumeh18t1W2rOs8r/AL8/VLs94N+tvgQrmPI2MfD4oGGgbivDy+7TcKHCu0NXDm9xo4G4PiEcH+SEqUm1DEQ7TzS22vBsUpcY/bx6m8S10cwdR9R1X1Licmcwt1WQ4jwt8dyGnfdVcDwNWq8Us03l7hoB9/FbMMnJdM2XGkz0bDcQL7ZoHP8AlXirB1B8VCj2fYaOVgDY0izj1zc1hOM4jF4Bxc8e1pA++LOaNg8aA9Zg9NFqRka6egmsEQxzcskR4z+yyPAu2FGu0AHK/wDS6zvRNncQc3mfA6ePNTWgbC8ZiRcd3lABJ8zssR2j4YHtNtNoM+vknuJ4qeZ22CVVpqzs0ak/COesInQPTG8O4AarxJy02++d4nQHWdYTx1KambKGtiGgaNaAA1o8AAFYazWgsFgPueqqpYglvQrl58rnxAydnMTSccpBi0en8Kpx26W8lY9zoMbKNSqBTMjvbLLVlNAOKb37/lH8qn2zuS7VdJ67qzIUenANbG+O78QcsCI2X1ek4nKNC0Q4cwi8VTziQGyduXVca5zWgECRpyKGTpcDprqBKdQggPHdjXX4rns2dQZsmDn2h7QR02Tjh/Zc1A3Nak7n70dOXipB78CjCU3Qrw+DAIOYzrB0XonYph/D5jEucb8wLBUjgVHKP7bbCNL+Z3ReCxbWn2YtyCfjho7NcfjOPQTtk7+zb9Q+TlkMHUk5eV/E/cLVdsaw9k1v+U/Aj91jaHdqTtYfFW3/ACGBGNdkqNJvp84PzRTTlaOZLvmT9PRAcSxAdUHIOjxi/wC6tfXs0f8AIeB2TCF7X90xqAf/AF/goeu6QCDcE+MH7PouUq8Geeo62BHmNPFAYt+R8g2I9Qd/GVGy0F+2m5lruY0PiD+yoxVd0RZ46GCOomZ8LId2KDv+W40nqFQ+sDaTPXX10QsIk0eHn9UTgqLnuy0xMaxp58kFii4Mlp6aHc7pwzFimxtNkxuRaTFyT5IJM2Ycal1nK3BquxB6ToisHweBmeO9ul9HixNQBtGCZ7wJDvHqFoKHEc1MFwgkXHXdAumieJRW0TO9oa3s2mNTYI7szwqs2kAxrAT3nFxIJnQWB0UavC3YmvTBAa0OPvENzEAwADd14Wr/AKYKYDLPqHQG7W76C0+Mrf8AHh/E5fypq6B8Njq9EAVKRj9QMtKNOMo125X92bX66qnE8KrECK7mGPdAGT4CV2nwpwbDyx/UgfcLTaRj9PM+1H/49c2o6rhwPZcmaj/KNrnbkkb+IYqj3faOgaZmz5Tr6r0yoHCaQBBMDumDz3myrx3Zam1hcXtJsT7QXnkHA6+SKhbZ5ceLVnXL3mOQhH8KqV67/ZskA+8ZhrWg3cQAAIXoXCuy1Oo6S3u8pn0OpRPHezops/stAaB3mC0Ro62oS5SaVhGM4thYLjT920HU2t+yG4cSRl/TJ/dNX4Z5kRv8OiEq4UATMHQ8yuY+kpWL6+LJ0MAeqrc/PAJEfeq67DOcbNgcunMJpR4MDDphpbfq4T/ClJAsW0+FumRc8to8d0f/AEt/6fim2CwpHd02HKNSr/wvVSyNpAbnBjYiT0uUpxD3TIB153/hX1TBlz4H+MknoEQ2IkPgf5AfNZ2mKbYRwTC+0qNzOOQd4gi5gi0+K2+Hry62ixvBa8FxOg3gCST08FosBxAHNzsjxcOn8SK/87X2P3YuEo4niyCHjVpB9FD8SSVTirhMlI6EUEdoa+ekx2znA+UErMVXW8bpqcTmw+Q603T5XA9AUnxNQATzH7qpP7MMo1KiivWAMnQf7UsNjA5k/diL+iW1aZee9pylTfXDDFrCI6fVHF8BYfWqkO/5AesKrEHM0cxoef8Aifig6mLFgfdcPTkqjiTvcb9RsVZAoNBHIjbS/RUYl3P1/wBL6pMAiXA6Hf1C62CbHyIUCR2lVtEjwOb7Cd8Pe2oMhF4iZMxGx28UroYW6Z0GZDa59PVC+vhpxvVdL3cK9lUa4OPIDWB1P7pzwbg5DpqZSAZaJJ6ybRKFw2FkZjUa5wM5RfyvqOiKpY91Y5B3ANdo6XW7HgSWzM2b5cn/ABQw4lxJjT3Q1zuoBA8D9FVgxUe2c2U89yP2XGNazQC1pi8+KGx3HmUhcyTo0RP8J+31ExON9YzNWqIEtcOZmfTmluN4yM2Roc9/6WiT57BJavamo+Q0NbNrXPkVreA8KbSpj9bhLnbzrE8gi0/SX+AvBMM8ufUqMcwmAA7WEFxKg6rXLNmmPqVpMdWNNhcLmwA5uJgfNLsJhiySTLnGSVV0VVkuGt9mQ0Cye1KQImAQRB8EJhqIiTF1dmLBzB2VrzpH7wwfHeDuo1C3Vp7zHdORPMaeiWVXh0ZgCdrfd16HxrA+2ouDdYkcw4aR43B8V54AWkTzvOoPJc/Nj1fPGS7ItpDWI2XalcBobsDKqqVHQS6B0+90O6pyWTwD7D8LiiWx+Y3RsdB6pTiqeWCy0AErn4t/JvxRXQ149upgTg17jHePMwB8dVVWa0xJJI2Gg8AETUxIeYENEaxFk27JcLfi6zWMZ/aaf71U2AH6G/qcbDoCTtcNZSdRMyVhvY3sbVrt9o4up0jIEjvP6gHbqnWK7I1KZljg4cjr9FvWsDWhogAAAAbACAEJihZb1hhGNGvFKUPDAsV+Wynj6OWodgb/AFUGlY2qZ1oytWKcb/bdm1EQ4cwk1WweNS0lw6tIn5j4rSY6lIKzFUlrvDUc2/wgZWaFrZARJgE7n7+KX1nFz/M/DUpy+m0gZdjp8bdUF+Dh5848D9wiT6ZKPvZ5mjxP7KdHCkafwehCup04MfZCYYegNZ+/BFdsJLgvp4ZwnQA6xYemiMoty8vMT81ZWr7Kit3WlxIAR1YxRpWw38WANQm3BOGCqz2jiRmNgeQ0+qx/CKPtKw9qe7Nxmyx0nwB9F6Nhq4LQKcFuxF1rxYa6zNlz7LVFRpspat032X1d/tSO6GHZ40PRyJoBrnFju6Rs6wPhsV3HVqdNpY0+XLwK0VRmbTF2NquYQ1w73MaO6BZ2lg6dSo9xe58OMjQeupGyY4/FF7CxxI/S4ajZY15qU3OpGQDy3/2pFfjKcjXcA4cx1d72+5TIDQb96Lm+w+iZ8Z7UHDnKO/UO2w8fosrwPj76DHNDASTLSSIG1xv4IvCNFQyTmqOOvU/um1+gWOeDcVqVXGpVMkGGjYcyBsYhaLCjMfv0SvCcGyt/xFyeu6X/AIupiKwZQcWU6erxbURPxsPNKrZ2HdIf0qjq+IEWo0TY7PeLecFOKrSYhBYECmxrALNFufj1JRzKqJ9BI0nXWN7ZcNFN/t2DuvOV8fldFj4HTxWjx3FQyoQBNrnr9whWgVWup1LsqCHeehHUFDPFvFplOXTA1m3mZBOvXqgWvv0nVWcTwFSi9zDqwx4jYjoQo4YiRO508lxKrhHX0GPbmpui5aBI+SC9k7l8VZhwYqA75fmCrvYnp8EQdWF9kux9XGGf/jpNMOeQbxq1n6j8B8F67w3h1PD0xTpNDWt9SdyTuUVTptY0NaA1rRAAEADkBspBbowUfC1FIrQ+IMImFTUarY1GV45R/MbdN0rbUWqx+HzAjbXw2uslX7rj4/yFlmjbif0WVAs7xjAn3m2Kfh6pxFLMLpbNS/GYduIcZgDMNW7Ea6ax4XCvwuPbN5aeRv6HfzRHF+EkHOyzhdUNc17ZNnCxHVMhFTXDJmWjv6HANIiTaEt4hxai0WJtuSAk+MruALZsreD02U2te1oc6Lkib8hy29Vohg/TK81eFuAxbqziKUOjUkw0dJAN1psJ2VdWpBznszTLbnKOYdaT4wljOMOy5HWaTNgNfIBMeD4/vZA/KHWPQ/qg/d1rjgihUvkSlwY4DsjTZPt3MeLRlzZgRN8xi9+StrNZh2//AK5cXDUuNz+3qqqmONE5awkbOG6pxONLj/aLHCPdNj4hM6vBV2BcY7Q1arQ2o2HDR2nqh8LxFxhpJnmTM+fNEDBfibiGubsTYj5hLcRgXU3ZXCD8CqfQfB3R5G8pX2ioZQDy36HUKzCY3Z3r9UNxXF5u6TqJHh0S+xCbTQqbLtP3TLhlU0nB73hgHx6AKhpy7W2S7HY0v7oGh8/JWpOTBpI2GI7WuxBbRpAhhsdi7nPJq2fCMPSpUgwROpdzduSvNuzdF1KXPytnn78bDWwWkp8bj3Z80bn9BJGtqV2t+/uFX+ODWF7iANhv/KSUse1oz1b9OZ/coYV/bvzPgNGjdj069VS/WRv6PjXLnEzJJn1TmlWyNuLmw8ALn1KCfh2585sABbS4t9Lc0NUxZe75BMUtvAGtSvtjw72jKeIaYI7lTqJGQ+Rkf9hyWJNbL+XLfXntuvTKlMGiG1LNqEtI0Ia4QSOoMHyWNrcGNJxbUdLgSCD7pjlOk6+a53y8VPZfZe1IowBJYQbjTN1lXfguoXabWi1xvHgPkvvaHm1YQdqPZy9VGouOeqqgW1s3JIma657SVTlVZJ5+iDZl0jmJCzHG8LBzc7LTRz/0EFxClmaRFvmqkMi6ZkmP2VwKHqsLXFp208FZTKQzbGVojiKIKS4rg0mW2K0JErmRUrTtDHUlTM3S7MZrvM+FkqqsdhHlrm56ZvuJ6gjRy3oYh8fw9lVha8SD8PDktEM8ou2Zp/Hi40jN0sJTqsL6J0Elup9DeUvxNRzb5XAbGCFDE4Wrg6memZbz1BHJwTLG9rKdaiGgBryRnEbCT3fOF0oZNvDmTx6vpyjxWrVZkcQQLXE+h2TPCcGD6Lqlw5n/AIu+hQHB8UwjK1veJ9eR5LX8HY9uZj2j2ZBsSLHceaa1Qhemaws03BwMEfcJlicuJZaG1G7HfmAVHjeFo0gXCqG8mu+QOqx+O7RPAPsR3ho52npqhbRfnBnjXDDAmrDXGcrSRLj5bLN/1N1armDmF3I8unJS7R7V5NQODWuM+66IAubA8gLGeaz+FxEOs0JSlurLRrG+0I95gRGGwgac0kuO5/ZAcOZ7QZja+ya0cK39M+pQvgSCaDGk+8J/yIRJxzWA5e8f1flHgdyhm0gNAPQK2i1oM5QTzN/TYeSpNIuiAxMmXST1+nLouUuKDOL+f0VtbBlxkQCdtv4VtPs5/amCX/pnb6p8ZJinF2WVeP5hBOnIWKnS4m4GWSOsSVDBdmHlwzSweIPpCKxtNlN+SmLNAmTedfojteIpphlXi/tSwxEC/iTcjpZW9p6Oak2sGzlytdHI+679vRB8NwAqPgGBcnkBuVrsPQp1KFRjScrpbm6gAhw8D8kGWKnDUnvTzvE1WNImSDA8NjdW/wBLbzPxQdSr3n0qrTAkC1wRaZ3uvvbH9Q+K4TQqSbfD2iSoOd981EkKOn38FrOocKg+x8VMnUyut+alEsHjzUKuiuNObBQ9kApqTYznG8FNwLjRJWVVtMUwEFZDi9DKZb5oZYxuPNTpltGqFMhJTjoVT+LkbpPhuUrVjx1aEDicek2J4x1SXG8a5XVqLfgE8iiujjiPEhBnRY/GVQ939tvnoFB7nVT3jadNkxw2E2WzFi16zm5s+/EB06VQiA5zfAmfI6plRx+ILchr1IiLGHR/yF/ip0HgOANuXUK7GYSxc0XbdaemWwNmCP5iXHmSSfUokYNEYarmbcQSLcj4FEsaCpRQnxWAzMLTIB1jmND4obh3AS45C5rY0MTm8rX81oH0kNVoKEFww5w9bLMxEkcjseScVMU1ul+cWUKGPDBFS/Inf/E9VQ2hmbmG5Ol/JVFbPoTpLhY7iJPRQp4pxcBmNzEzYeQU6GBc5uaJgx10HPxTDhfCA50lzQRo2RJKZSQHR3hcKBuXHqmFN53QApkag+iCxvGiw5aeo1JvHSECQbZp6bigncYoh8ZJ2c4AeHms67itZ4guMbwIsu4bDucYaCT96lNUf0FyvwdUKAqPy0Q4N3ceXXp03WppUB7I02mAWxNt91meG8Nqe44hrDd0anoOcJljMXIFGmLkR4N/181CjL9rSKdRjvyVGkh0kGWksJ5bNP8A2SD8X/n8R9Vu+2HDQcNSs1xpuA7wkQ4ETHjHqsdFL/8AnR/8Fy88Km/7B0/s9mjfddFMnX7CnClMFWkb2yDW3Usi5nUZTEBZL4KlykXKqq/7+SIqwevSskfEMKD1TyoYQOIAjoqIYfHcKN4sk9XhVQ6uAHS63OJZKWV6CDVMYskkqMfV4cG6yfFLcXSWnx1K6znEmwSEyMaM8pN+gmGGvQj6JrS0nklGBcM2U6OkI3DVS0kHax+qcvBZfjKMj7sjcLxRopy+QWxMCYHMqAAcANtPqgcTQcx2dpkeoIOxHJGQZOa1sPaYbNom0/sutxQLpGjvnuhOH1xENHdOtM7f8CdR09EPTBY51PW+ZnONx4j9lCD2V86mCh8NWzDqEUwyFCAuIwoIIIkIDCuNF+VwljtHbjofqnJCHr4cOBB3UXCHHUrGCfVV4fDOzBwabGfsqfCMS2nU9nWuD7jibHoeq0NbGUiImfAfYVuX4i1H9YP/AFuoBDA7/tBhANpGZIAJ5kJmMC+p7lMxzdZG4Ts6GkOrOzOFw0e6OWqibI0mAnCCk0Oq76NGp/hWt46AIZTA+XogOMYr2tU5ZIbYeWunVTwvDHuvZo6/REq+yu/Ra2q5xzOJJ8fuE64NVJ9wS9xu46NbufHVD4Th7RAPePNaPCUA1pgCTraJ5KbX4TUq46ycM8amJH/U5h8lgvYDr8FvKplrg43ILRG5IMQsX+DP6PksPyFbTI+HrWZRcCq2/v8AVWc1VWabOE7/AHyUHVIXKh+/RDvP7/srKLTU9EO6sPooOP7Iau64RWCSq1pQtdyseUPiFCWCVnhL8Q5FVTqlmNcoimxbjXLL8TqCSnuOdYrJ411ymIWDMf3wU2rnutqf9X/VKKQunuFEh4OhbojRRPC1z+WCYtO6uPEMtn0yBvFwlGFecgTukczBN7KyFHsqVUzTfDv0mx8pXalEuLRUEFtg8dbEOG4QuLpDkmXAa7nsIccwBi91CA2Hqlrsr7OH5tnDYnxG6YsqwgeNCMhGocRPSCY9VLAu22VlDMOlcKqomyteoWD4/CB7SD98ir+znF20zkflDxaSPeGxE6Lj/dSTjrAAHDUEQfNWijeYjtQ0GAC7qNFRh+JurEgMdYTJ9NFn+FOkQVs+y9IZHmLzHlCJx4XFtsFwfDsvL7580wdh2j83omFSmI0CG9kAbAJNfo2/wjhmNmQ0u+SJr4kNEvcAP0DVZnFcTqGplzmJ0FtxyWowuEYABlEEXkTPiSmqItuwLB411ao3uw1p0Hgd+ar/AKMf1MTbG0gymMoDYI06kLM/jn/qKkoqRVH/2Q==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28575" y="-1189038"/>
            <a:ext cx="3048000" cy="24860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00" name="AutoShape 8" descr="data:image/jpeg;base64,/9j/4AAQSkZJRgABAQAAAQABAAD/2wCEAAkGBhQSERUUExQUFBUVGBcYGBgYGBgXGBgXGhUVFBcWGBcXHCYeFxojGhQVHy8gJCcpLCwsFx4xNTAqNSYsLCkBCQoKDgwOGg8PGiklHx0pKSkpKSkpKSkpKSwpLCwpKSksKSkpKSksLCkpLCwsKSksLCksKSksLCksKSkpKS4sLP/AABEIAMsA+QMBIgACEQEDEQH/xAAbAAACAwEBAQAAAAAAAAAAAAAEBQIDBgEHAP/EAD0QAAEDAgQDBQYFBAICAgMAAAEAAhEDIQQSMUEFUWEGInGBkRMyobHR8BRCUsHhFSNi8XKCkqIzsgckU//EABoBAAIDAQEAAAAAAAAAAAAAAAIDAAEEBQb/xAAkEQACAgMBAAMAAgMBAAAAAAAAAQIRAxIhMQRBUSJhMnHhE//aAAwDAQACEQMRAD8AUVscYlVYfiUnxS3GPOXlJlUYHETAdqvMrCtbMvTTjFxEovD4qddCkftASIN+Ssw+Km3kQl6tPhbkaB7fjohK1x4LlLEyB0KIfTBEnzR7Nou7KQCBGquawTPqq3gjwVTKsu1vyVRk4+koJLWkWmL2VVLChg0VgG4VFRpNpMo1ItdL6AzWLg07BRxGEIO3ilw4c+Zh1ldTpObdxJ6LQopqg0von7K86oyQICDp583RGVHEROiGMdeIpOuHxaSOQUMNgHucGtlxdoIv4ppwvgNTEwGiG/mdoB9T0C9D4Twenh2gMF4guOp8SnxxuQ1QszvCuwILQcQ50/oaYA6OdqfKE9wnZTC0zai0nm6Xf/ZM80q1i2RxxQeqIUsHTb7rGDwaB8gralFrhDgCORAI+K6vgnpFCXG9icLV1p5TzYS34CyE4p2CoOp/225HAWIOtt1pi6FFtWULxY36kDqeHVGFj3Mdq0kKFR4Xo/bDsOMRNWj3au4/K/6OXmeJdkcWvaZFiNweq42fDLG6fgl2gf8AFQ6AiqbQ+QDBVVKhTcZAIPiiadiYgSlaeFKNkWUyD3rlSqaBpImVH24BJv4JbUxJz891btrhbjQyDDJEKp7i0jluvqFS/jurn0w7yQ9CZ82k1wOih/TWqYZGm6uyeKJya+iKTFuJ4aHFrQNEqx3CctYBp6rUucLFtwNVANzQYvvzhNjaBM3+AcDOt0TiOGmz2WO4TnEU2u7o0HzVFHAOGYTO46IWV6CUahlocLo2kx8OBm+hXaeDaR3x3tJCm5rm7yNlTUaJVEqB/K5UnDFrpHiraVebEabqVZhdBbqEpuweeFFLE7nXkptqzEGyrOGDoPuncL5lODlGvPb/AGr0rpbi0WVMa4QASQXIwEOEEIKqxwgC8ao/gnDXVauRjXP3P6W/8jsnxblKkXG74WOezLy0Tvsz2Rke1rghrrtYZzEczyHRPuG9m6VGHOipUG50B/xG3iUxr1LytCVK2a8eK3ciymQ0ANEAaAWACmKqGuT9+iMpUhF4CbC2PlSR816vpNJUTS5XQ2Lx4YLOH88vmtMV+iZMOcYXc6T4auc7rnLAIHIo4VYTfAAouVTtUO+sqaXFmF5pyM2v1VNIlhv4iFl+0/ZWliiajYbV35PgaOjfkU8rfBZLtOyqH0skwXmTf9DgAeYmPRLlU1UiOJhH1mNdBtBIUa2LBu3ZC4jhhPeMOJJJGwuoU+GkOlxtyXIcNmKr9OnFkG53RGLy+/pNgAoMwgJ0U8TSkgQSAhpJ0MuMeHadb+3KA/HEEETBMJnToACCq/YAfllWmgJSUuIKbXBbYGQQr/6l/igg8gF3oOSF/EFScugW0NWCDFwFw1jILbHlzRFCd7pfjMM7MCNAUqE2/QYuwv2ALg4+gVkztdSpNlth/C+ykBVu/CWfNki9lU9hdp/CtZX/ANK1tYDQ+SO0FQqrucyDFijsCQQJJBVweLTF7o/C8GdZ5yta68G7o6AaeqOMFLwuOPd1EW4jCAnwvIVdDDPeQGNLjyAkrV0OEUGu0c7xcY9BCc4TiVLDAmGtmwDQASnRw7emhfGnFdaMg3spiXn/AOF4PM2HmVtuDYNuGZ7IEF0S48z9F1naAVdHAKPspdOaNtFoWKMHcQoY1H0IqOv+6hXqXAG3xK7+DMe8qqTAHDMYA+KpwY9NDKm0MF9VQcUDogcbi50JUMLimtsdSjU+0inDlsNudCkONql1bLo0OtzJyuDp6XTunXAHisjhcQTiq7jo0hrfmf2TU7aFONI1+BFpRSTUsdA0KvbxIJ9oSH1qgAXlWP7W06eOIB0MSCYva/NN+P4/HVnObQYG0wcpcTBcdyB+n5rJcN7AVX1vaVyLuBdvPTwhX6Q9f4dxJtSmDM8/mii1rtdPkkXCsGKQ6fKyJfXcLg25c1nm6Y6KtGE45gX4aoQ9m5yu/K4TqDz6JT7Yr0qpxNrm5arQWnVrgCCs5xHsuwy/DEmLmmTJ590nXwN+pXNy45J2vBOTC11GdbXAjQuU6lYgEkhCVa/emIixkQQVQ+vmO6zNtme2HsANy4qefUgSh6TttkU6sAABvrtCZCHAl4DvzOOll9+GPRdqv15Kn8T0VPnGT/YZmcNrHcK9jHEfVcLQ2Lwu1ajTNz4/wg1TL0X2dFJ2kwvsRVi0qoU2tB70qGUASNUMl9Aas+piY6Kyu6DYKJo5nyLjkNrLrqHiVEi30K4VTzPh9xyWow1AuYOhggjbks3wd8PkMcXSOgjpu49J3W0s1snU/fmujgh/G2dPFCWLGpNf5eCnFvfOVoO0lLcTQcWiamUzrqJIMEdLJ9i6p7sbFpPXUlKOJ4cOYalMkOafOdbeX7JuoWx9RIYQHF2fmdXDa89dVfS7T5ZGTKRzud9yTyXKWLFRrHEAS2ek/mHgf2CXYzBDMT8/GFLZaSfo/wAF2hNWxJb4fVF4mvAvJHX6/VIcDTFtuoRtcOA1/dp8WnTxUt/ZTST4V4usRdpkctx6pHUx7xVY7MSTYg8oTOpV2Ig/eh/YpbiAHETYi4P38kp8GI1PDMbmLTsf9KP4UNqu63KyuA4rkfldY7Hn4LUuxYqtbVbeO67odj8/VaISsRkiFFoVZw83nyVLqttlfSrWF7pqVsQ+Ir/Du2VuHwzjroPir6IvdSq4wMmITk6F0RrGAgmVnTpAU/b5rlRGJhZ5xbY+MkkB8YZmYfv4rHs4u+nUjM5pmZB3Ww4m5zg4TlG0a7zPNeZccxeSrBDr7/epRRx96R5OGqx+KZjGw8AVh7tUDUj8rwNQdJ2SIDKYcLixCWDtS1hDYmd/hdGU8SXFpP5xPzH7LN8nHFdS/wCiskUlsGtqRraPkvqjs9zouNfe/JRZVI3ERJCwNmaT6RxOIjujwQv4vqh8fiZI6quBzPopV9KsdVcRFu958l1mLI5c5U3NblJ1gandA1YLe7INvsIdA3FF5xgOq47FA2BAnfkUKQWNBGu6qAmoDzuJ58kWllOP0PMDUOUmRmHLcIoPGo15bIHh4ggga+8FoOzXAfbVXNgta27nDlsB1P1Vwi7VBqming/DK7qjq5aRSANzAaSIiBMne4hMmY5z3XPQeepWo7RVG08KWMEDusAG32AsUx4MkaNHx5LfVUkdLJleRrlJKkPK1Zug2t8NUHjT7w2gmPUFLcTi3NDWj3ifJo+5V1Z5cXdWls+IsfiisWXYQ5RkiwgfEg+h+a+i7g7doA8QYXM2Z86CT/7MkfFUU6v5Xa6j4fyqDTCaZHhzVtXFkN1BHS8fwqmEm8HxGo8UBxOkNZc0/qFhPUbeiojOVsRPumeh18t1W2rOs8r/AL8/VLs94N+tvgQrmPI2MfD4oGGgbivDy+7TcKHCu0NXDm9xo4G4PiEcH+SEqUm1DEQ7TzS22vBsUpcY/bx6m8S10cwdR9R1X1Licmcwt1WQ4jwt8dyGnfdVcDwNWq8Us03l7hoB9/FbMMnJdM2XGkz0bDcQL7ZoHP8AlXirB1B8VCj2fYaOVgDY0izj1zc1hOM4jF4Bxc8e1pA++LOaNg8aA9Zg9NFqRka6egmsEQxzcskR4z+yyPAu2FGu0AHK/wDS6zvRNncQc3mfA6ePNTWgbC8ZiRcd3lABJ8zssR2j4YHtNtNoM+vknuJ4qeZ22CVVpqzs0ak/COesInQPTG8O4AarxJy02++d4nQHWdYTx1KambKGtiGgaNaAA1o8AAFYazWgsFgPueqqpYglvQrl58rnxAydnMTSccpBi0en8Kpx26W8lY9zoMbKNSqBTMjvbLLVlNAOKb37/lH8qn2zuS7VdJ67qzIUenANbG+O78QcsCI2X1ek4nKNC0Q4cwi8VTziQGyduXVca5zWgECRpyKGTpcDprqBKdQggPHdjXX4rns2dQZsmDn2h7QR02Tjh/Zc1A3Nak7n70dOXipB78CjCU3Qrw+DAIOYzrB0XonYph/D5jEucb8wLBUjgVHKP7bbCNL+Z3ReCxbWn2YtyCfjho7NcfjOPQTtk7+zb9Q+TlkMHUk5eV/E/cLVdsaw9k1v+U/Aj91jaHdqTtYfFW3/ACGBGNdkqNJvp84PzRTTlaOZLvmT9PRAcSxAdUHIOjxi/wC6tfXs0f8AIeB2TCF7X90xqAf/AF/goeu6QCDcE+MH7PouUq8Geeo62BHmNPFAYt+R8g2I9Qd/GVGy0F+2m5lruY0PiD+yoxVd0RZ46GCOomZ8LId2KDv+W40nqFQ+sDaTPXX10QsIk0eHn9UTgqLnuy0xMaxp58kFii4Mlp6aHc7pwzFimxtNkxuRaTFyT5IJM2Ycal1nK3BquxB6ToisHweBmeO9ul9HixNQBtGCZ7wJDvHqFoKHEc1MFwgkXHXdAumieJRW0TO9oa3s2mNTYI7szwqs2kAxrAT3nFxIJnQWB0UavC3YmvTBAa0OPvENzEAwADd14Wr/AKYKYDLPqHQG7W76C0+Mrf8AHh/E5fypq6B8Njq9EAVKRj9QMtKNOMo125X92bX66qnE8KrECK7mGPdAGT4CV2nwpwbDyx/UgfcLTaRj9PM+1H/49c2o6rhwPZcmaj/KNrnbkkb+IYqj3faOgaZmz5Tr6r0yoHCaQBBMDumDz3myrx3Zam1hcXtJsT7QXnkHA6+SKhbZ5ceLVnXL3mOQhH8KqV67/ZskA+8ZhrWg3cQAAIXoXCuy1Oo6S3u8pn0OpRPHezops/stAaB3mC0Ro62oS5SaVhGM4thYLjT920HU2t+yG4cSRl/TJ/dNX4Z5kRv8OiEq4UATMHQ8yuY+kpWL6+LJ0MAeqrc/PAJEfeq67DOcbNgcunMJpR4MDDphpbfq4T/ClJAsW0+FumRc8to8d0f/AEt/6fim2CwpHd02HKNSr/wvVSyNpAbnBjYiT0uUpxD3TIB153/hX1TBlz4H+MknoEQ2IkPgf5AfNZ2mKbYRwTC+0qNzOOQd4gi5gi0+K2+Hry62ixvBa8FxOg3gCST08FosBxAHNzsjxcOn8SK/87X2P3YuEo4niyCHjVpB9FD8SSVTirhMlI6EUEdoa+ekx2znA+UErMVXW8bpqcTmw+Q603T5XA9AUnxNQATzH7qpP7MMo1KiivWAMnQf7UsNjA5k/diL+iW1aZee9pylTfXDDFrCI6fVHF8BYfWqkO/5AesKrEHM0cxoef8Aifig6mLFgfdcPTkqjiTvcb9RsVZAoNBHIjbS/RUYl3P1/wBL6pMAiXA6Hf1C62CbHyIUCR2lVtEjwOb7Cd8Pe2oMhF4iZMxGx28UroYW6Z0GZDa59PVC+vhpxvVdL3cK9lUa4OPIDWB1P7pzwbg5DpqZSAZaJJ6ybRKFw2FkZjUa5wM5RfyvqOiKpY91Y5B3ANdo6XW7HgSWzM2b5cn/ABQw4lxJjT3Q1zuoBA8D9FVgxUe2c2U89yP2XGNazQC1pi8+KGx3HmUhcyTo0RP8J+31ExON9YzNWqIEtcOZmfTmluN4yM2Roc9/6WiT57BJavamo+Q0NbNrXPkVreA8KbSpj9bhLnbzrE8gi0/SX+AvBMM8ufUqMcwmAA7WEFxKg6rXLNmmPqVpMdWNNhcLmwA5uJgfNLsJhiySTLnGSVV0VVkuGt9mQ0Cye1KQImAQRB8EJhqIiTF1dmLBzB2VrzpH7wwfHeDuo1C3Vp7zHdORPMaeiWVXh0ZgCdrfd16HxrA+2ouDdYkcw4aR43B8V54AWkTzvOoPJc/Nj1fPGS7ItpDWI2XalcBobsDKqqVHQS6B0+90O6pyWTwD7D8LiiWx+Y3RsdB6pTiqeWCy0AErn4t/JvxRXQ149upgTg17jHePMwB8dVVWa0xJJI2Gg8AETUxIeYENEaxFk27JcLfi6zWMZ/aaf71U2AH6G/qcbDoCTtcNZSdRMyVhvY3sbVrt9o4up0jIEjvP6gHbqnWK7I1KZljg4cjr9FvWsDWhogAAAAbACAEJihZb1hhGNGvFKUPDAsV+Wynj6OWodgb/AFUGlY2qZ1oytWKcb/bdm1EQ4cwk1WweNS0lw6tIn5j4rSY6lIKzFUlrvDUc2/wgZWaFrZARJgE7n7+KX1nFz/M/DUpy+m0gZdjp8bdUF+Dh5848D9wiT6ZKPvZ5mjxP7KdHCkafwehCup04MfZCYYegNZ+/BFdsJLgvp4ZwnQA6xYemiMoty8vMT81ZWr7Kit3WlxIAR1YxRpWw38WANQm3BOGCqz2jiRmNgeQ0+qx/CKPtKw9qe7Nxmyx0nwB9F6Nhq4LQKcFuxF1rxYa6zNlz7LVFRpspat032X1d/tSO6GHZ40PRyJoBrnFju6Rs6wPhsV3HVqdNpY0+XLwK0VRmbTF2NquYQ1w73MaO6BZ2lg6dSo9xe58OMjQeupGyY4/FF7CxxI/S4ajZY15qU3OpGQDy3/2pFfjKcjXcA4cx1d72+5TIDQb96Lm+w+iZ8Z7UHDnKO/UO2w8fosrwPj76DHNDASTLSSIG1xv4IvCNFQyTmqOOvU/um1+gWOeDcVqVXGpVMkGGjYcyBsYhaLCjMfv0SvCcGyt/xFyeu6X/AIupiKwZQcWU6erxbURPxsPNKrZ2HdIf0qjq+IEWo0TY7PeLecFOKrSYhBYECmxrALNFufj1JRzKqJ9BI0nXWN7ZcNFN/t2DuvOV8fldFj4HTxWjx3FQyoQBNrnr9whWgVWup1LsqCHeehHUFDPFvFplOXTA1m3mZBOvXqgWvv0nVWcTwFSi9zDqwx4jYjoQo4YiRO508lxKrhHX0GPbmpui5aBI+SC9k7l8VZhwYqA75fmCrvYnp8EQdWF9kux9XGGf/jpNMOeQbxq1n6j8B8F67w3h1PD0xTpNDWt9SdyTuUVTptY0NaA1rRAAEADkBspBbowUfC1FIrQ+IMImFTUarY1GV45R/MbdN0rbUWqx+HzAjbXw2uslX7rj4/yFlmjbif0WVAs7xjAn3m2Kfh6pxFLMLpbNS/GYduIcZgDMNW7Ea6ax4XCvwuPbN5aeRv6HfzRHF+EkHOyzhdUNc17ZNnCxHVMhFTXDJmWjv6HANIiTaEt4hxai0WJtuSAk+MruALZsreD02U2te1oc6Lkib8hy29Vohg/TK81eFuAxbqziKUOjUkw0dJAN1psJ2VdWpBznszTLbnKOYdaT4wljOMOy5HWaTNgNfIBMeD4/vZA/KHWPQ/qg/d1rjgihUvkSlwY4DsjTZPt3MeLRlzZgRN8xi9+StrNZh2//AK5cXDUuNz+3qqqmONE5awkbOG6pxONLj/aLHCPdNj4hM6vBV2BcY7Q1arQ2o2HDR2nqh8LxFxhpJnmTM+fNEDBfibiGubsTYj5hLcRgXU3ZXCD8CqfQfB3R5G8pX2ioZQDy36HUKzCY3Z3r9UNxXF5u6TqJHh0S+xCbTQqbLtP3TLhlU0nB73hgHx6AKhpy7W2S7HY0v7oGh8/JWpOTBpI2GI7WuxBbRpAhhsdi7nPJq2fCMPSpUgwROpdzduSvNuzdF1KXPytnn78bDWwWkp8bj3Z80bn9BJGtqV2t+/uFX+ODWF7iANhv/KSUse1oz1b9OZ/coYV/bvzPgNGjdj069VS/WRv6PjXLnEzJJn1TmlWyNuLmw8ALn1KCfh2585sABbS4t9Lc0NUxZe75BMUtvAGtSvtjw72jKeIaYI7lTqJGQ+Rkf9hyWJNbL+XLfXntuvTKlMGiG1LNqEtI0Ia4QSOoMHyWNrcGNJxbUdLgSCD7pjlOk6+a53y8VPZfZe1IowBJYQbjTN1lXfguoXabWi1xvHgPkvvaHm1YQdqPZy9VGouOeqqgW1s3JIma657SVTlVZJ5+iDZl0jmJCzHG8LBzc7LTRz/0EFxClmaRFvmqkMi6ZkmP2VwKHqsLXFp208FZTKQzbGVojiKIKS4rg0mW2K0JErmRUrTtDHUlTM3S7MZrvM+FkqqsdhHlrm56ZvuJ6gjRy3oYh8fw9lVha8SD8PDktEM8ou2Zp/Hi40jN0sJTqsL6J0Elup9DeUvxNRzb5XAbGCFDE4Wrg6memZbz1BHJwTLG9rKdaiGgBryRnEbCT3fOF0oZNvDmTx6vpyjxWrVZkcQQLXE+h2TPCcGD6Lqlw5n/AIu+hQHB8UwjK1veJ9eR5LX8HY9uZj2j2ZBsSLHceaa1Qhemaws03BwMEfcJlicuJZaG1G7HfmAVHjeFo0gXCqG8mu+QOqx+O7RPAPsR3ho52npqhbRfnBnjXDDAmrDXGcrSRLj5bLN/1N1armDmF3I8unJS7R7V5NQODWuM+66IAubA8gLGeaz+FxEOs0JSlurLRrG+0I95gRGGwgac0kuO5/ZAcOZ7QZja+ya0cK39M+pQvgSCaDGk+8J/yIRJxzWA5e8f1flHgdyhm0gNAPQK2i1oM5QTzN/TYeSpNIuiAxMmXST1+nLouUuKDOL+f0VtbBlxkQCdtv4VtPs5/amCX/pnb6p8ZJinF2WVeP5hBOnIWKnS4m4GWSOsSVDBdmHlwzSweIPpCKxtNlN+SmLNAmTedfojteIpphlXi/tSwxEC/iTcjpZW9p6Oak2sGzlytdHI+679vRB8NwAqPgGBcnkBuVrsPQp1KFRjScrpbm6gAhw8D8kGWKnDUnvTzvE1WNImSDA8NjdW/wBLbzPxQdSr3n0qrTAkC1wRaZ3uvvbH9Q+K4TQqSbfD2iSoOd981EkKOn38FrOocKg+x8VMnUyut+alEsHjzUKuiuNObBQ9kApqTYznG8FNwLjRJWVVtMUwEFZDi9DKZb5oZYxuPNTpltGqFMhJTjoVT+LkbpPhuUrVjx1aEDicek2J4x1SXG8a5XVqLfgE8iiujjiPEhBnRY/GVQ939tvnoFB7nVT3jadNkxw2E2WzFi16zm5s+/EB06VQiA5zfAmfI6plRx+ILchr1IiLGHR/yF/ip0HgOANuXUK7GYSxc0XbdaemWwNmCP5iXHmSSfUokYNEYarmbcQSLcj4FEsaCpRQnxWAzMLTIB1jmND4obh3AS45C5rY0MTm8rX81oH0kNVoKEFww5w9bLMxEkcjseScVMU1ul+cWUKGPDBFS/Inf/E9VQ2hmbmG5Ol/JVFbPoTpLhY7iJPRQp4pxcBmNzEzYeQU6GBc5uaJgx10HPxTDhfCA50lzQRo2RJKZSQHR3hcKBuXHqmFN53QApkag+iCxvGiw5aeo1JvHSECQbZp6bigncYoh8ZJ2c4AeHms67itZ4guMbwIsu4bDucYaCT96lNUf0FyvwdUKAqPy0Q4N3ceXXp03WppUB7I02mAWxNt91meG8Nqe44hrDd0anoOcJljMXIFGmLkR4N/181CjL9rSKdRjvyVGkh0kGWksJ5bNP8A2SD8X/n8R9Vu+2HDQcNSs1xpuA7wkQ4ETHjHqsdFL/8AnR/8Fy88Km/7B0/s9mjfddFMnX7CnClMFWkb2yDW3Usi5nUZTEBZL4KlykXKqq/7+SIqwevSskfEMKD1TyoYQOIAjoqIYfHcKN4sk9XhVQ6uAHS63OJZKWV6CDVMYskkqMfV4cG6yfFLcXSWnx1K6znEmwSEyMaM8pN+gmGGvQj6JrS0nklGBcM2U6OkI3DVS0kHax+qcvBZfjKMj7sjcLxRopy+QWxMCYHMqAAcANtPqgcTQcx2dpkeoIOxHJGQZOa1sPaYbNom0/sutxQLpGjvnuhOH1xENHdOtM7f8CdR09EPTBY51PW+ZnONx4j9lCD2V86mCh8NWzDqEUwyFCAuIwoIIIkIDCuNF+VwljtHbjofqnJCHr4cOBB3UXCHHUrGCfVV4fDOzBwabGfsqfCMS2nU9nWuD7jibHoeq0NbGUiImfAfYVuX4i1H9YP/AFuoBDA7/tBhANpGZIAJ5kJmMC+p7lMxzdZG4Ts6GkOrOzOFw0e6OWqibI0mAnCCk0Oq76NGp/hWt46AIZTA+XogOMYr2tU5ZIbYeWunVTwvDHuvZo6/REq+yu/Ra2q5xzOJJ8fuE64NVJ9wS9xu46NbufHVD4Th7RAPePNaPCUA1pgCTraJ5KbX4TUq46ycM8amJH/U5h8lgvYDr8FvKplrg43ILRG5IMQsX+DP6PksPyFbTI+HrWZRcCq2/v8AVWc1VWabOE7/AHyUHVIXKh+/RDvP7/srKLTU9EO6sPooOP7Iau64RWCSq1pQtdyseUPiFCWCVnhL8Q5FVTqlmNcoimxbjXLL8TqCSnuOdYrJ411ymIWDMf3wU2rnutqf9X/VKKQunuFEh4OhbojRRPC1z+WCYtO6uPEMtn0yBvFwlGFecgTukczBN7KyFHsqVUzTfDv0mx8pXalEuLRUEFtg8dbEOG4QuLpDkmXAa7nsIccwBi91CA2Hqlrsr7OH5tnDYnxG6YsqwgeNCMhGocRPSCY9VLAu22VlDMOlcKqomyteoWD4/CB7SD98ir+znF20zkflDxaSPeGxE6Lj/dSTjrAAHDUEQfNWijeYjtQ0GAC7qNFRh+JurEgMdYTJ9NFn+FOkQVs+y9IZHmLzHlCJx4XFtsFwfDsvL7580wdh2j83omFSmI0CG9kAbAJNfo2/wjhmNmQ0u+SJr4kNEvcAP0DVZnFcTqGplzmJ0FtxyWowuEYABlEEXkTPiSmqItuwLB411ao3uw1p0Hgd+ar/AKMf1MTbG0gymMoDYI06kLM/jn/qKkoqRVH/2Q==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28575" y="-1189038"/>
            <a:ext cx="3048000" cy="24860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202" name="Picture 10" descr="http://www.petiquettedog.com/wp-content/uploads/2010/11/child-hugging-dog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 l="16706" t="13690" r="19891"/>
          <a:stretch>
            <a:fillRect/>
          </a:stretch>
        </p:blipFill>
        <p:spPr bwMode="auto">
          <a:xfrm>
            <a:off x="2362200" y="4114800"/>
            <a:ext cx="2362200" cy="20987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828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sheepishly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sheepishly</a:t>
            </a:r>
            <a:endParaRPr lang="en-US" sz="115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71600" y="19812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Shy or embarrassed</a:t>
            </a:r>
            <a:endParaRPr lang="en-US" sz="3200" dirty="0"/>
          </a:p>
        </p:txBody>
      </p:sp>
      <p:sp>
        <p:nvSpPr>
          <p:cNvPr id="16398" name="AutoShape 14" descr="data:image/jpeg;base64,/9j/4AAQSkZJRgABAQAAAQABAAD/2wCEAAkGBxQTERUUEhQUFRUSFhQUFBUUFBQUFRQUFBQWFhQUFBQYHCggGBolHBQUITEhJSkrLi4uFx8zODMsNygtLisBCgoKDg0OGxAQFywcHyQsLCwsLCwsLCwsLCwsLCwsLCwsLCwsLCwsLCwsLCwsLCwsLCwsLCwsLCwsLCwsLCwsLP/AABEIARMAtwMBIgACEQEDEQH/xAAbAAACAgMBAAAAAAAAAAAAAAAFBgQHAAIDAf/EAEEQAAEDAgMGAwUFBgUEAwAAAAEAAgMEEQUhMQYSQVFhcSKBkRMjMqGxB0JSwdEzYnLh8PEUQ4KSsiREc6IVFjT/xAAZAQADAQEBAAAAAAAAAAAAAAACAwQBAAX/xAAnEQACAgICAQQCAgMAAAAAAAAAAQIRITEDEkETIjJxQlEEYbHB8P/aAAwDAQACEQMRAD8AuGJdLLnBouj9EcnQMVZycOeQGvZDZgZH9AMhyGnqc0QqjuttqT8yVzLRG25107m2f0sp27HLAMrQG7rQNcmjgB95x8gENljYxrp5Tk0eG+tuJ7kj0CLwwb7yT0LujRnu+Zz/ALKvttcQfV1LaSD4bjeI5H6fos2EjSia+rkdNL+zFi1vA8WA87CziP3gOanvicA8gXkIAaDoxpzF/wDkfJHRh7YWNjZrkO51ufr6dFFqQGMc5x8IGV+PU9dFjCQo4k5kLC1x8Tx4ncbnPM9SlV8W9feyHH8mjop2ITe1eXOzaCd0fiP5/RRaia7mxtzeSBlna5yCxYC2Sqgezic627vEMYOJ5nzP0W+GUZc1zjxbE257De+i9x+EvmEbb7kADe7v7/VGsJpCKe3FxPzNh/6g+qFvAVA/Da1rKlhP/cPLB0Zu2Hl8PonP7KI92WtFrWlHzbvfmqu2gn3akFpyisxluYze71urk+zuzmPlH+duOP8AEGhpHyWwMl5GDFSgsjs0WxNyCyhbJhcawc3nNeOW1lo7ikSZQkVPtw4+2zStLoUybbvvOUtTaFNEyNMN+JWHs8Bkq9wseJWHs+3REZEdqE5LxbUINl4tOY+0oyWxNz2WB26y/wDXRQ5JC1hP3nm3qmTlbJIxwbRDflvwbmuOIS2cScxG31J/MlTqNu6Op+Q1/ruoLot+ZoOlzI7s3KMeuaXIZHYJ2mrDT0jst6R9y4DVz3ZNjFupaOwKXtgMK1lf4pHO8bzxebl4b2sRfrllrI2+xAtc2MZvcbN/jkyFuVgTnw3kco6cUtIwaO3Q0ZfeeLuNuwHouTNZtKzec4j+HLhfU/10STtxWXIgYbNFvaEak8GN6p5keI4N85C1+5P81WW6Z6h5OTWH0Nt4+YHzKxmxAFaDEy9vG7JjfwjmFN2Ww/ck9o//ACmGVxP4jk1eTM9rJJJwb4Wjkf6sisEtqI72sjhGDx3WC9ie5QtjFE5UNOXgk/eJJ8/7phmDYqbfOW60272s36lCKQ7sYA1tnbipO2UtqaNvO7j5DL6rfBz2VzON9+8f3j6q3fsXlLqWS50kIHbdCqqobZp7D9SrU+x5m7RuvfORx+QXQOlobMTOaFSlEa85oXKsmw+NYNGlaluvZasdmvHOyPZJvI+sFRbY/wD6Cl+bQo3tS69Q5A6jROJ5HuEs8SsrZ1mQVdYIM1ZWzzMgiMjob6MZLF0pW5LESMY4VTr2HLM+S4u8TgOWZ6Zf16ry+p6gBc4JbCRx0B+QFz/XRdYijrS1G9JIOEe60/xEb7vRpasw59/aPPMi/IDT5WQ/ASf8O6Q/FIXSHu8+H5WXSWYNhIz8RDLDiMt76n0QNhUKZozPWOqH5gOtEOr/AAtI/ha1x9EwY+DJPHCzRgu7oHZDzNvRcWHdkYBbwuEf+ohtz6F3yRKG3tpX2+80f7W69uHquRpB2hHh3eDRn9P1Snh1GPZy21LC49d936WTRi7rtkA4BrfM/wAyhzIN0PtoY2hd/YS/Qh01gw24l3mbqVVtHsYGjgHP8yf5KDu2NvwkqfM65YOTQEqx9E2KMFovoM0P2tnL5PZ8Ghv0Cmsl0aPu69ShWMPvM4n71vl/ZMFvYu1o16m3p/ZWx9lrt2iA5ucfmqrnFyOtz6q2Ps/ypI/9X1R6BWQ3XyZoZK5Ta1+aHvSpsdxo1iGayoHhd2XJhzWlbLaN3ZJse0U/tEffu7oPVHwonjTrzO7oVVaKhEsiZgLbkKztn2ZBVvs/kQrMwF+QRHR0NlMMli9pn5LEYAwVJ3Y/In5IXi9T7KjNjm7djB5l5Db/AFXfFqj3V/4B65lLm1dRuw0zbm5fvkjiWMLjfpc/RLbASGalfu0jeVh6D+QQyGru9rTawLmj+IwueR3u4qRiEm7TRMvqA09fdu/RL8U95iQRaOcuN9bEtjcfIOt5pbdyoJL2hov3TvcpjfuRr6LehmO/Pc6yNDe26D+aA19WbzR3sXEOHoAbedvVd6OrziF/iY0k8yBYnuulLyaohKJ4eZhzd4e4GX0Q2vrN1zW/ukedv5LypqDFE6QcZGj1OaXsamJIe05a+hv9Lru+AuuQVVHxnqVu6TIEa2so1Q8/EACDpnZaNc48Ld0qx2wnDJugfmhuMSi4cOGWXVdI78c0PxN9ge30TIyAkiKx+d+X5CytDYWS9JFY8CfUqnpJ7RlW5sSR/gYbfhTZPQHHthqd2ahOcuski4F6VJlEUY1RcR+B3ZSGuyUTFT7t3YpD2N8FRYr+1d3Q+cZKbiB947uh9S+yqRJINYDDmFZuA0+QyVX4FXtba6sXBNoYgACQiTSZiTawO1NDksUSkxuIj4gsTbQpxl+jlj9TaIgHVzPQNN/ogO0c+/FB0Y4/7rD6Kbj7i6G9uF/TL80GnJc2PeyuzdtxGd/yUt5DrA24/P7lnANLSe1rH/kUpurfZPZM4ExmWeKYa+7n3fF5ENPki2NVd4Rf7zg3/eQ0f8kvufvBzCMyS8DnYC475FApe+zWvaFceYXFkrOBs62YIdx+QK0pq4A5G+65v+1xzzS3hGMlsYikN9WtJOrBla/OxUl127wGYIuDzF9Fk8YCiMWJSn/DOz0le75m31QCnqPBunO2Y7cQpeIT3gafxa+Yv+QQ2gFwL3G9cZ/MIbDSOdczdc23wnTzXdhBHVeRN3muj+8y5bfiOIXopLtuLtPTRZYaRzmkDdckCxWpBYbc7IjVUrjk911CnpAAbcM0UWDJWBi5vhD77vG2vNW/sZODRx2FhY2HRU9PTlzrK5sBpfZ0kI/cCbKeqA4o5ZMcVyevb5layFDJj4mNCj4sPcutyKkM0UDG5t2F3YpSeQ5aKiqz43dyhWI6IlUG7iepUKpbchVx2RT0cKJj+CNUlDO7QFE8Bw4G2SfcDomDgEVKXg5LqtiVS4XVjQO+axXNSxMtoF6u9NG+qwLitOGx2OeTrDmdfySdBObOYdbucOxtdPuMR7zXADQ3SHVREOuOdx25JE40zIO0TsXn9pTvaD4gzeFuG7YjzyCXZsTuIpWjNri8j03x2uD5FTaWpDpA3nvxOHO7PCfol6a8dxyLsuhABCWtheDri0Qc3eYbAuvytdtxnwNrLtRYqdzdfe/AkWNif1Gqhf4izQNW8ubc9eot81Hkgtm29vpne3yCY84ZixlDHJigfustkLW62FkywUO9CBxvcHSxve6BbEYAXn2kgyObQfqrDiow0WS+tjE6E/EcOka5sjfiGvVeOa9w0tdN1QwILWzMahaoNZF6aicUKqqaQHIXRerxdgOvohk+Ox8USvwc6/ZBa3m3NW1SxkU8QIt4BkqtFdG/QhW0z9lGP3R9Fsd5M1oGE5rHG69mGa4vNlshsSTTahDNtMoTbkp7HcUL2wP/AE5PQoI7OloqV+pUeT4gu5Kiv/aBUx2SS0Peytsrp1o7ApF2YvcJzhyIWuVMNLAxxOyWLjTOuFiPsK6kmpG65/XMJBxtzo5Ty1sdOis6ehEgHAjQpS2rwcnMjqT5aouWFfQninYo1GHhwbNCbakjqOfmhGOwkPvbXP11/NFKCQxGRt8viHLWx+qITUbaiO7dQL2ORtyupuqsozVixFQh4txtkOtif5Jg2c2cbLuk5t1t+SDUFMRMGu3m+IXvkSOlvzVj7D0xDHBwtuusAdbahY1mgovyMFDQtYAALfkvamPkiUbFrNBdNUcAOWRPxaUtByPkkDHKx2d2uPTNXNNRNtmAUGr8PjP3RfnZD6ObYS5cUkULibpyze+BpdbdGR0yug8UVw4k3OQ48eP0Hmrdx7Z3eBAG8HajT06pLl2YLTq619LZ9t7806MkkJlxtuzlsxhgfES4f5lmn0/NX1KwBjBxDR9FVGGtLXRRta1rd9g1JObhfzVsVg8VuTQkzkmx/HBpAipCivUupKiO1SZlMNG6AbbzWgt0R9iWNvz7tBD5G8nxK5CiuPvApQUNx96FXHZFLQ9YA3IJ1oWXAuk7ZnMBPlBHkEMqGonU4yWLo0WWLUCMNMVvX0zXsIIvcLlSqZa69GWTy4lZVWzG+14aCHNJt1CgYHhE8cti2wzBvyVsiAA3AUatpAXXHEZqCf8AHp2j0uL+RcerQiS4UXSXDRkLDzy/NNGC0W5fqB8l0qA1nLIKVgswkjvxBI/RB1SedhNurSwToWrq4LI2ryY5JiwJeWRakoDiLkVqJdUErpLoZTG8cQHWSnNL1a8lMFWy4QmWnSWynqQMHpr1EX/kZ/yCsyvd4yOiS8GhvURAfjb9U54oLPI5BZHYP9Amdy4OC6yErk85oZ7GRNmhKG37vCE3sSZ9oTtAs4/kZy/ER0Oefeoihbj7xVQ2RzHrZt9rKxcNdkFWOz8mYVjYTN4Qgex0fiHWLFoyYWXiK0BTGGlU5qHUpRFhXos8pHpXKaHeGtuq6rxY0nhhptO0BpcBc85yZdBmimHYc2Fpa3jnnzUli6OSHwwjlIf685YbOYC4VCkvCjSpDHRBs8aFVECMzlDKh/JA6HxsCVUSE1DEaqnIPVu1SJMpjGyRsrHvVkY5bzvRpTFih8buyC7BsvVk2+GJ57aBFMSPid3XRftQFe9/SB7itL5r0nPJau1QyYxHWIXKRPtCf4wE/wADVW23z/fALeJZF8rwK5Qm/vEUvqhUY94q4eSPkG7ANQrDwzQJF2d1FwrAoIgQLJch0NBCNerBCV6hyEM1KiUaF0pRSNeszxkbFeLYrQrAjoxdjouDCu40Qy0EtmhUSYruXKJUuUUiyCIdS5BaqREKqVA6uS5U82V8aI8z0NqFJmkUGc3U02VRQf2BbZ87uTGgeZP6KXWm5PcqHsZkJv8AQPmV3qjke5To/GP/AHkR+Un9f4IIOa8cVq85rCgkxqRJheq025kvOrGjOarHa916gpnCI5gGdChcH7RE36FDaL41VHTJJ7Q8bPC9k94flZJGzp0TzR6BKY6OgxFMsWkTcli1HB2kKLxILSnNGoNF6ng8c6ELQroVyKwNG7FIYorSotTjccbgy93ONgOKFtI1KyTUZFRqkZXUmqzbdDmTagqKW6LYasEVz0DqnI9XoBVlS8iLeNg+V6g1Eq7VL0MnJcVOx1jdsVOHMnscxufmpVQclG2Cpt2KosOLSfQrvUFP8L6Exfy+/wDRC4leXXg1K9bqlsejrz7KrdpH3ncrRcfCeyqfG3Xmd3TeHyT84Ol+EodQDxqfUu8JUPDGXcqo/Fkk9ofNnW6J2oilDZxicqViX5HLQUgKxc4isRUYGKc5o3THJJrsdY0b1lKG18bGguFgr/UieV6bHArm9KP/ANybI8NYi7qsloJ4oXyINRZmJ19rgJQwE+0xEFxvZpI9Ucrjc25pco5xDiLP3wQkSdlHGi0KgZJdrcjcJie67fJL9a3MpcxkCFNJvjk4ahL1ewgopVgg3GRGiiyyCTI5O5c+oU81ZTB0L0rCubIOiIyQ2KyNin6j7DWyTrRTA6nd9LFc6oqTs/HZkp/hCi1brFM8GRW/shtW0eq1avW6pbGm83wO7KpsVPvXd1bNWLQuPRVFiB947uU7hJucg1Z8JXmCjNeVZ8C3wWPNVL4kr+RYOAw5BNlLcJd2fZkE3UkSEd4Osb1i3dEsXWYkIzKrwG6j4lL7pQXTZLzEpfdjsE4kCOAVO+5oAAI4qxKep3mgfhyVZ7P07mASuyB5px2crd9jjfiVqBYwSjjyVfbTSFlUyTk4J/c7wJK2xaHMuOCCWg4OmWhhVVvwtPMBQ6saoBsHie9A0HgLI9VyLHlDFhgasQSqbdHqpA6tqRIoiQnVxHxeLrxXeCrY7iEPnQypalsIsXCT7p5HFwHyQ6sGa12PcTRuJJN5HWvyACyq1WPQ2BwYuseZXFq70rUtjTXFnWhd2VPVZu891bm0JtA7sqgl1KfxaJObZErj4VOwGPRDa85Ixs7KMlR+Ij8iw8DhyCbaVmSXsBOQTZStXUG2Z7NeKVuLFnUxMpSY6BdKyIvLGD7xAWkjbyAInhrPf7x0iaT5nROolNdp59xrYm6NACmbD1FjunQpWxWrMkpPVF8Ek3XN6LFs16LFqZ7MICDVtPemdxdmphl3gHcCotTLutI4Fa0CmCdh6sseWHLon58twq7w+klD3TNHgYc+vZONBXB7AQUuqwUpqWSRIhlaxTpXqHUm4SpDUA6hqixYdJNII42lznaAfU8h1RKOmc94Y0bznGzQOJVk4Nh0dHHu2HtS0F7+LjxAPIclkYXs6c6wssXY8HNHTtic4OcSXOtoCeA590IqNSmHHZ94g31S5I69+6VKrdFEE+qs5AqbQkDVQiVKpcxlqlrYb0RdqZB7B1uqqSXirS2nd/0xvqqtnKelTJpuwbiOYC64XA69wbLjWfEEw4NADZUr40TV7rGDAcQlZa+YT5hWNtNr5HqgmD4aCBkjRwlp4WKVUk8DrT2McMzXDIrEuiilj+F1xyWIu/7QPReGV3TNvISeAUuvlEUHJ0pv5DRa4VFvE/vOt6IbtJV78xA0b4R5Jz0SLLB1PHvOujdH8QQ+jZYXRbCot51+SxBNjJBUWyPELrON5tuI+iCYjPYb3JT6GrD2g8eCIELQeCmseOaGiX2Tg4fC75LbEKklu6FtSDei3TmTkOeaFoKMmngINqt4ZLdlO92jSfJNGzGyzIow+QXcRodG9ApddXMZkAEqUaKo8l4SImyuFCG80tg85MH4RxPcrtjlayQGzrEaEagoHiOLk5Apeq6om+aXKdKqGQ4vd2byGHPJjaXG9i7PoCUHil3gSNCclmE15deN3AG3mvH5E91OVPZ6XKZRvAshrpMlMw4F5AaCT0Qmnm3RaKU2VPucr8xPZQzxbsjy0ch+qr7Hvs/9mCY3k91THCtkU2m6RW1SfGE07PjMJaraVzJd1wsQmjADmE56QqOyycEHhCPx5oHgjhuo7CEUTpHdoWLHBYiwAVZQHchL+TTbu7qlS+8+6Y8ek3KZjOLsz2GQQGiZmtYqOifEywRemPs4S7idFCYy9lvi0lg1o6LTDpij/cjquWDymw4LfEx7to6KLhxssN8B59TvG33vl/Vkc2Jj36kA6N8Xfkk6V+f9XT19mlMSJJnaDwt6nj6ZLG8GxWSwcQq91h7KvsTqjvEo1jmKWBCSqzEN4qTk5LdF/Dx9USJZ0MqqsBQarECTZqn4Ts/JNmTYFYk5DLS2c8AnvI5xOgNgjUdHLIfC0m/E5BHMC2ShgJcfE45knNHzUsYLCyP0f2xb/keIoXKPZInOV3kP1RqNkNM2zAFwrcYAGSUcUxQknNc+sdHRUp/J4CmM7UuBsFC/x2+y5OqUa+ouuMNe8CwBKyDt5Dl1SoGbbsbvBw1UfBJ7WQrHqx75LOFlNwN2YunJUiS/cWjgU9wEz0zkmYJIMrJmhqrZBboJ5C8j7BYhrpCVi2wepVu1Mt5LDRoA9FEoG3W2NPu8nqvcP0Rk3gKwDxDooFe7fmHdToXWBKg0filvbitORLxl1gBpkFCozYqVi5u5Q6V2aw0kyvzVvbD0u7Qxji/ed6k2+Sp+QEkNaLkkADmSbBXthsHsYY4/wMa09wM1kgoC9tHgT5HXYbc0pVmzM+mStKaUIZJVNJU0oRuyqPJKqEnCdlN07z8ymqlAZlyXtVVgIHV4jbRd2SCpy2E8RxO2QQKoxUnihdfXE8UJfVkmzQXHog7NjEkkGavEuqBVWIX0UhmEyyZuyCkswZrBmt6PyZ2AzWk5lE8MYCFzqmgIZ/8AI+yvnkjhVmN4IO2VM3IjVCcNkstcaxX2rrDQLSiKdRM3nA94JVWCZqOfikPC5U1YfOsaGRYysluFijQPWLEaytMV181IodFixNRF4J8vwhRcK+NYsWs42xFRKQ5rxYsODWy7A6vpw7Me0GXa5HzCumrK9WIZDIC9i0zhoVDYcrrFik/Jl34gnEZTzQiZ5WLEt7CRNwyhjfm9t+5KY6fD4mjwsaPJYsVcFgn5Xk4VYtol7EHHNYsQyDgLta5KWKvNzmsWLIbB5NARuqKUq9WKiROg7hpTNh5XixCx0QxE8rFixYgmf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2224088"/>
            <a:ext cx="3095625" cy="4638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402" name="Picture 18" descr="http://www.ahaparenting.com/img/iStock%20Shy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r="15312"/>
          <a:stretch>
            <a:fillRect/>
          </a:stretch>
        </p:blipFill>
        <p:spPr bwMode="auto">
          <a:xfrm>
            <a:off x="4114800" y="2743200"/>
            <a:ext cx="2282825" cy="36341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404" name="Picture 20" descr="http://images2.fanpop.com/image/photos/8500000/SHY-shy-people-8588243-325-487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66800" y="2895600"/>
            <a:ext cx="2135790" cy="32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406" name="Picture 22" descr="http://mybirdie.ca/files/shy.pn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20256" y="1219200"/>
            <a:ext cx="2723744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371</Words>
  <Application>Microsoft Office PowerPoint</Application>
  <PresentationFormat>On-screen Show (4:3)</PresentationFormat>
  <Paragraphs>74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33</cp:revision>
  <dcterms:created xsi:type="dcterms:W3CDTF">2013-09-20T22:58:17Z</dcterms:created>
  <dcterms:modified xsi:type="dcterms:W3CDTF">2013-12-11T14:03:48Z</dcterms:modified>
</cp:coreProperties>
</file>